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53"/>
  </p:notesMasterIdLst>
  <p:sldIdLst>
    <p:sldId id="7700" r:id="rId5"/>
    <p:sldId id="7774" r:id="rId6"/>
    <p:sldId id="7696" r:id="rId7"/>
    <p:sldId id="7697" r:id="rId8"/>
    <p:sldId id="7776" r:id="rId9"/>
    <p:sldId id="7732" r:id="rId10"/>
    <p:sldId id="7761" r:id="rId11"/>
    <p:sldId id="7716" r:id="rId12"/>
    <p:sldId id="7802" r:id="rId13"/>
    <p:sldId id="7821" r:id="rId14"/>
    <p:sldId id="7787" r:id="rId15"/>
    <p:sldId id="7750" r:id="rId16"/>
    <p:sldId id="7803" r:id="rId17"/>
    <p:sldId id="7808" r:id="rId18"/>
    <p:sldId id="7822" r:id="rId19"/>
    <p:sldId id="7823" r:id="rId20"/>
    <p:sldId id="7804" r:id="rId21"/>
    <p:sldId id="7809" r:id="rId22"/>
    <p:sldId id="7825" r:id="rId23"/>
    <p:sldId id="7815" r:id="rId24"/>
    <p:sldId id="7816" r:id="rId25"/>
    <p:sldId id="7826" r:id="rId26"/>
    <p:sldId id="7827" r:id="rId27"/>
    <p:sldId id="7828" r:id="rId28"/>
    <p:sldId id="7813" r:id="rId29"/>
    <p:sldId id="7814" r:id="rId30"/>
    <p:sldId id="7817" r:id="rId31"/>
    <p:sldId id="7818" r:id="rId32"/>
    <p:sldId id="7819" r:id="rId33"/>
    <p:sldId id="7805" r:id="rId34"/>
    <p:sldId id="7810" r:id="rId35"/>
    <p:sldId id="7765" r:id="rId36"/>
    <p:sldId id="7829" r:id="rId37"/>
    <p:sldId id="7830" r:id="rId38"/>
    <p:sldId id="7806" r:id="rId39"/>
    <p:sldId id="7811" r:id="rId40"/>
    <p:sldId id="7812" r:id="rId41"/>
    <p:sldId id="7831" r:id="rId42"/>
    <p:sldId id="7832" r:id="rId43"/>
    <p:sldId id="7807" r:id="rId44"/>
    <p:sldId id="7820" r:id="rId45"/>
    <p:sldId id="7824" r:id="rId46"/>
    <p:sldId id="7833" r:id="rId47"/>
    <p:sldId id="7834" r:id="rId48"/>
    <p:sldId id="7835" r:id="rId49"/>
    <p:sldId id="7749" r:id="rId50"/>
    <p:sldId id="7777" r:id="rId51"/>
    <p:sldId id="7702"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549BA07-5AD8-DBE6-CF8D-1978A2CC3BDE}" name="Mojca Polak" initials="MP" userId="S::mojcap@vsgt.si::f5a19fb5-0c1a-495c-9bf1-b8f787f236a4" providerId="AD"/>
  <p188:author id="{AFFBDE77-884B-9F7C-9277-DC642D787AB9}" name="Tatjana Klakočar" initials="TK" userId="S::tatjana.klakocar@vsgt.si::52d434e4-ce75-449b-9aeb-5e821878ed4a" providerId="AD"/>
  <p188:author id="{7185227C-FBA7-F28C-370D-E5FB3AEC3332}" name="Helena Rošker" initials="HR" userId="S::helena.rosker@vsgt.si::7b461ed6-2d3c-4d34-a497-aaaf122d412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C69"/>
    <a:srgbClr val="459597"/>
    <a:srgbClr val="414141"/>
    <a:srgbClr val="FFFFFF"/>
    <a:srgbClr val="000000"/>
    <a:srgbClr val="0C4659"/>
    <a:srgbClr val="82CCCA"/>
    <a:srgbClr val="E5BEAC"/>
    <a:srgbClr val="FBA63B"/>
    <a:srgbClr val="F6BF8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94E533-D3C7-54D2-9EA8-C7A22BD73AD1}" v="310" dt="2026-01-07T12:25:19.968"/>
  </p1510:revLst>
</p1510:revInfo>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ematski slog 1 – poudarek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529"/>
    <p:restoredTop sz="94703"/>
  </p:normalViewPr>
  <p:slideViewPr>
    <p:cSldViewPr snapToGrid="0">
      <p:cViewPr varScale="1">
        <p:scale>
          <a:sx n="78" d="100"/>
          <a:sy n="78" d="100"/>
        </p:scale>
        <p:origin x="422" y="62"/>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microsoft.com/office/2016/11/relationships/changesInfo" Target="changesInfos/changesInfo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rena Krošl" userId="S::irenak@vsgt.si::6f871211-9d6e-4801-9f7a-49ad5e71b0eb" providerId="AD" clId="Web-{9594E533-D3C7-54D2-9EA8-C7A22BD73AD1}"/>
    <pc:docChg chg="modSld">
      <pc:chgData name="Irena Krošl" userId="S::irenak@vsgt.si::6f871211-9d6e-4801-9f7a-49ad5e71b0eb" providerId="AD" clId="Web-{9594E533-D3C7-54D2-9EA8-C7A22BD73AD1}" dt="2026-01-07T12:25:19.968" v="280" actId="20577"/>
      <pc:docMkLst>
        <pc:docMk/>
      </pc:docMkLst>
      <pc:sldChg chg="modSp">
        <pc:chgData name="Irena Krošl" userId="S::irenak@vsgt.si::6f871211-9d6e-4801-9f7a-49ad5e71b0eb" providerId="AD" clId="Web-{9594E533-D3C7-54D2-9EA8-C7A22BD73AD1}" dt="2026-01-07T10:37:14.852" v="14" actId="20577"/>
        <pc:sldMkLst>
          <pc:docMk/>
          <pc:sldMk cId="648164715" sldId="7696"/>
        </pc:sldMkLst>
        <pc:spChg chg="mod">
          <ac:chgData name="Irena Krošl" userId="S::irenak@vsgt.si::6f871211-9d6e-4801-9f7a-49ad5e71b0eb" providerId="AD" clId="Web-{9594E533-D3C7-54D2-9EA8-C7A22BD73AD1}" dt="2026-01-07T10:37:00.602" v="12" actId="1076"/>
          <ac:spMkLst>
            <pc:docMk/>
            <pc:sldMk cId="648164715" sldId="7696"/>
            <ac:spMk id="4" creationId="{ED390AB9-4058-D6E3-7CDA-7CE51B8A94D7}"/>
          </ac:spMkLst>
        </pc:spChg>
        <pc:spChg chg="mod">
          <ac:chgData name="Irena Krošl" userId="S::irenak@vsgt.si::6f871211-9d6e-4801-9f7a-49ad5e71b0eb" providerId="AD" clId="Web-{9594E533-D3C7-54D2-9EA8-C7A22BD73AD1}" dt="2026-01-07T10:35:57.648" v="5" actId="1076"/>
          <ac:spMkLst>
            <pc:docMk/>
            <pc:sldMk cId="648164715" sldId="7696"/>
            <ac:spMk id="8" creationId="{9E008C6E-21CE-8F0D-9175-2244D18D2709}"/>
          </ac:spMkLst>
        </pc:spChg>
        <pc:spChg chg="mod">
          <ac:chgData name="Irena Krošl" userId="S::irenak@vsgt.si::6f871211-9d6e-4801-9f7a-49ad5e71b0eb" providerId="AD" clId="Web-{9594E533-D3C7-54D2-9EA8-C7A22BD73AD1}" dt="2026-01-07T10:37:14.852" v="14" actId="20577"/>
          <ac:spMkLst>
            <pc:docMk/>
            <pc:sldMk cId="648164715" sldId="7696"/>
            <ac:spMk id="11" creationId="{0D4384D8-C9BE-3A21-3637-568A04D30488}"/>
          </ac:spMkLst>
        </pc:spChg>
        <pc:spChg chg="mod">
          <ac:chgData name="Irena Krošl" userId="S::irenak@vsgt.si::6f871211-9d6e-4801-9f7a-49ad5e71b0eb" providerId="AD" clId="Web-{9594E533-D3C7-54D2-9EA8-C7A22BD73AD1}" dt="2026-01-07T10:36:41.086" v="7" actId="1076"/>
          <ac:spMkLst>
            <pc:docMk/>
            <pc:sldMk cId="648164715" sldId="7696"/>
            <ac:spMk id="12" creationId="{83090131-0E8A-A3B3-4801-78F232BBFD98}"/>
          </ac:spMkLst>
        </pc:spChg>
        <pc:spChg chg="mod">
          <ac:chgData name="Irena Krošl" userId="S::irenak@vsgt.si::6f871211-9d6e-4801-9f7a-49ad5e71b0eb" providerId="AD" clId="Web-{9594E533-D3C7-54D2-9EA8-C7A22BD73AD1}" dt="2026-01-07T10:36:38.601" v="6" actId="1076"/>
          <ac:spMkLst>
            <pc:docMk/>
            <pc:sldMk cId="648164715" sldId="7696"/>
            <ac:spMk id="13" creationId="{8200CF51-BD65-558A-3660-B4F2C25FF695}"/>
          </ac:spMkLst>
        </pc:spChg>
        <pc:spChg chg="mod">
          <ac:chgData name="Irena Krošl" userId="S::irenak@vsgt.si::6f871211-9d6e-4801-9f7a-49ad5e71b0eb" providerId="AD" clId="Web-{9594E533-D3C7-54D2-9EA8-C7A22BD73AD1}" dt="2026-01-07T10:36:45.039" v="9" actId="1076"/>
          <ac:spMkLst>
            <pc:docMk/>
            <pc:sldMk cId="648164715" sldId="7696"/>
            <ac:spMk id="15" creationId="{CADCB91F-97FD-BA93-03ED-60272CBB45BD}"/>
          </ac:spMkLst>
        </pc:spChg>
        <pc:cxnChg chg="mod">
          <ac:chgData name="Irena Krošl" userId="S::irenak@vsgt.si::6f871211-9d6e-4801-9f7a-49ad5e71b0eb" providerId="AD" clId="Web-{9594E533-D3C7-54D2-9EA8-C7A22BD73AD1}" dt="2026-01-07T10:36:54.148" v="11" actId="1076"/>
          <ac:cxnSpMkLst>
            <pc:docMk/>
            <pc:sldMk cId="648164715" sldId="7696"/>
            <ac:cxnSpMk id="5" creationId="{E4763E85-8230-E79D-9079-124CC9F3A311}"/>
          </ac:cxnSpMkLst>
        </pc:cxnChg>
        <pc:cxnChg chg="mod">
          <ac:chgData name="Irena Krošl" userId="S::irenak@vsgt.si::6f871211-9d6e-4801-9f7a-49ad5e71b0eb" providerId="AD" clId="Web-{9594E533-D3C7-54D2-9EA8-C7A22BD73AD1}" dt="2026-01-07T10:36:43.164" v="8" actId="1076"/>
          <ac:cxnSpMkLst>
            <pc:docMk/>
            <pc:sldMk cId="648164715" sldId="7696"/>
            <ac:cxnSpMk id="26" creationId="{A9DBDEEE-37E2-4D7D-EEAE-F063628F4288}"/>
          </ac:cxnSpMkLst>
        </pc:cxnChg>
      </pc:sldChg>
      <pc:sldChg chg="modSp">
        <pc:chgData name="Irena Krošl" userId="S::irenak@vsgt.si::6f871211-9d6e-4801-9f7a-49ad5e71b0eb" providerId="AD" clId="Web-{9594E533-D3C7-54D2-9EA8-C7A22BD73AD1}" dt="2026-01-07T11:10:26.503" v="31" actId="20577"/>
        <pc:sldMkLst>
          <pc:docMk/>
          <pc:sldMk cId="1261339689" sldId="7697"/>
        </pc:sldMkLst>
        <pc:spChg chg="mod">
          <ac:chgData name="Irena Krošl" userId="S::irenak@vsgt.si::6f871211-9d6e-4801-9f7a-49ad5e71b0eb" providerId="AD" clId="Web-{9594E533-D3C7-54D2-9EA8-C7A22BD73AD1}" dt="2026-01-07T11:09:49.768" v="17" actId="1076"/>
          <ac:spMkLst>
            <pc:docMk/>
            <pc:sldMk cId="1261339689" sldId="7697"/>
            <ac:spMk id="2" creationId="{40027CD3-2289-5E88-4C82-8D874CA21E96}"/>
          </ac:spMkLst>
        </pc:spChg>
        <pc:spChg chg="mod">
          <ac:chgData name="Irena Krošl" userId="S::irenak@vsgt.si::6f871211-9d6e-4801-9f7a-49ad5e71b0eb" providerId="AD" clId="Web-{9594E533-D3C7-54D2-9EA8-C7A22BD73AD1}" dt="2026-01-07T11:09:58.909" v="23" actId="20577"/>
          <ac:spMkLst>
            <pc:docMk/>
            <pc:sldMk cId="1261339689" sldId="7697"/>
            <ac:spMk id="7" creationId="{331E1B39-97B9-CAAC-67E2-9824BFCBEE58}"/>
          </ac:spMkLst>
        </pc:spChg>
        <pc:spChg chg="mod">
          <ac:chgData name="Irena Krošl" userId="S::irenak@vsgt.si::6f871211-9d6e-4801-9f7a-49ad5e71b0eb" providerId="AD" clId="Web-{9594E533-D3C7-54D2-9EA8-C7A22BD73AD1}" dt="2026-01-07T11:10:26.503" v="31" actId="20577"/>
          <ac:spMkLst>
            <pc:docMk/>
            <pc:sldMk cId="1261339689" sldId="7697"/>
            <ac:spMk id="9" creationId="{E3C7DA29-0591-9302-5AFD-F9A1396F5E77}"/>
          </ac:spMkLst>
        </pc:spChg>
        <pc:spChg chg="mod">
          <ac:chgData name="Irena Krošl" userId="S::irenak@vsgt.si::6f871211-9d6e-4801-9f7a-49ad5e71b0eb" providerId="AD" clId="Web-{9594E533-D3C7-54D2-9EA8-C7A22BD73AD1}" dt="2026-01-07T11:10:11.081" v="26" actId="20577"/>
          <ac:spMkLst>
            <pc:docMk/>
            <pc:sldMk cId="1261339689" sldId="7697"/>
            <ac:spMk id="12" creationId="{C3227A10-694A-CC4E-34BB-EC5208B9678F}"/>
          </ac:spMkLst>
        </pc:spChg>
        <pc:spChg chg="mod">
          <ac:chgData name="Irena Krošl" userId="S::irenak@vsgt.si::6f871211-9d6e-4801-9f7a-49ad5e71b0eb" providerId="AD" clId="Web-{9594E533-D3C7-54D2-9EA8-C7A22BD73AD1}" dt="2026-01-07T11:09:31.596" v="16" actId="20577"/>
          <ac:spMkLst>
            <pc:docMk/>
            <pc:sldMk cId="1261339689" sldId="7697"/>
            <ac:spMk id="16" creationId="{350C6264-0708-676B-CF23-BE7116945600}"/>
          </ac:spMkLst>
        </pc:spChg>
      </pc:sldChg>
      <pc:sldChg chg="modSp">
        <pc:chgData name="Irena Krošl" userId="S::irenak@vsgt.si::6f871211-9d6e-4801-9f7a-49ad5e71b0eb" providerId="AD" clId="Web-{9594E533-D3C7-54D2-9EA8-C7A22BD73AD1}" dt="2026-01-07T12:25:19.968" v="280" actId="20577"/>
        <pc:sldMkLst>
          <pc:docMk/>
          <pc:sldMk cId="2961207069" sldId="7702"/>
        </pc:sldMkLst>
        <pc:spChg chg="mod">
          <ac:chgData name="Irena Krošl" userId="S::irenak@vsgt.si::6f871211-9d6e-4801-9f7a-49ad5e71b0eb" providerId="AD" clId="Web-{9594E533-D3C7-54D2-9EA8-C7A22BD73AD1}" dt="2026-01-07T12:25:07.343" v="275" actId="1076"/>
          <ac:spMkLst>
            <pc:docMk/>
            <pc:sldMk cId="2961207069" sldId="7702"/>
            <ac:spMk id="12" creationId="{A258AFCB-3ABF-C161-3419-10F437108D7D}"/>
          </ac:spMkLst>
        </pc:spChg>
        <pc:spChg chg="mod">
          <ac:chgData name="Irena Krošl" userId="S::irenak@vsgt.si::6f871211-9d6e-4801-9f7a-49ad5e71b0eb" providerId="AD" clId="Web-{9594E533-D3C7-54D2-9EA8-C7A22BD73AD1}" dt="2026-01-07T12:25:14.687" v="277" actId="20577"/>
          <ac:spMkLst>
            <pc:docMk/>
            <pc:sldMk cId="2961207069" sldId="7702"/>
            <ac:spMk id="14" creationId="{D038243F-8340-B1BF-D76B-D388040AA801}"/>
          </ac:spMkLst>
        </pc:spChg>
        <pc:spChg chg="mod">
          <ac:chgData name="Irena Krošl" userId="S::irenak@vsgt.si::6f871211-9d6e-4801-9f7a-49ad5e71b0eb" providerId="AD" clId="Web-{9594E533-D3C7-54D2-9EA8-C7A22BD73AD1}" dt="2026-01-07T12:25:19.968" v="280" actId="20577"/>
          <ac:spMkLst>
            <pc:docMk/>
            <pc:sldMk cId="2961207069" sldId="7702"/>
            <ac:spMk id="54" creationId="{4065BC51-B524-FC95-B65C-14FE7E10D2B1}"/>
          </ac:spMkLst>
        </pc:spChg>
      </pc:sldChg>
      <pc:sldChg chg="modSp">
        <pc:chgData name="Irena Krošl" userId="S::irenak@vsgt.si::6f871211-9d6e-4801-9f7a-49ad5e71b0eb" providerId="AD" clId="Web-{9594E533-D3C7-54D2-9EA8-C7A22BD73AD1}" dt="2026-01-07T11:20:01.122" v="65" actId="20577"/>
        <pc:sldMkLst>
          <pc:docMk/>
          <pc:sldMk cId="2565865014" sldId="7716"/>
        </pc:sldMkLst>
        <pc:spChg chg="mod">
          <ac:chgData name="Irena Krošl" userId="S::irenak@vsgt.si::6f871211-9d6e-4801-9f7a-49ad5e71b0eb" providerId="AD" clId="Web-{9594E533-D3C7-54D2-9EA8-C7A22BD73AD1}" dt="2026-01-07T11:20:01.122" v="65" actId="20577"/>
          <ac:spMkLst>
            <pc:docMk/>
            <pc:sldMk cId="2565865014" sldId="7716"/>
            <ac:spMk id="4" creationId="{299AE6E4-444C-F617-4AF8-40AFB4F4F565}"/>
          </ac:spMkLst>
        </pc:spChg>
        <pc:spChg chg="mod">
          <ac:chgData name="Irena Krošl" userId="S::irenak@vsgt.si::6f871211-9d6e-4801-9f7a-49ad5e71b0eb" providerId="AD" clId="Web-{9594E533-D3C7-54D2-9EA8-C7A22BD73AD1}" dt="2026-01-07T11:19:52.278" v="63" actId="1076"/>
          <ac:spMkLst>
            <pc:docMk/>
            <pc:sldMk cId="2565865014" sldId="7716"/>
            <ac:spMk id="7" creationId="{80105E98-29A5-C2B3-FDB8-7B9DBB9A1380}"/>
          </ac:spMkLst>
        </pc:spChg>
        <pc:picChg chg="mod">
          <ac:chgData name="Irena Krošl" userId="S::irenak@vsgt.si::6f871211-9d6e-4801-9f7a-49ad5e71b0eb" providerId="AD" clId="Web-{9594E533-D3C7-54D2-9EA8-C7A22BD73AD1}" dt="2026-01-07T11:19:54.934" v="64" actId="1076"/>
          <ac:picMkLst>
            <pc:docMk/>
            <pc:sldMk cId="2565865014" sldId="7716"/>
            <ac:picMk id="3" creationId="{36BF7190-0721-65D7-5EE5-5632A900E5C0}"/>
          </ac:picMkLst>
        </pc:picChg>
      </pc:sldChg>
      <pc:sldChg chg="modSp">
        <pc:chgData name="Irena Krošl" userId="S::irenak@vsgt.si::6f871211-9d6e-4801-9f7a-49ad5e71b0eb" providerId="AD" clId="Web-{9594E533-D3C7-54D2-9EA8-C7A22BD73AD1}" dt="2026-01-07T11:14:28.018" v="56" actId="1076"/>
        <pc:sldMkLst>
          <pc:docMk/>
          <pc:sldMk cId="1164802475" sldId="7732"/>
        </pc:sldMkLst>
        <pc:spChg chg="mod">
          <ac:chgData name="Irena Krošl" userId="S::irenak@vsgt.si::6f871211-9d6e-4801-9f7a-49ad5e71b0eb" providerId="AD" clId="Web-{9594E533-D3C7-54D2-9EA8-C7A22BD73AD1}" dt="2026-01-07T11:13:56.563" v="48" actId="20577"/>
          <ac:spMkLst>
            <pc:docMk/>
            <pc:sldMk cId="1164802475" sldId="7732"/>
            <ac:spMk id="3" creationId="{8E0DC63F-1113-8B2F-1469-86F174148462}"/>
          </ac:spMkLst>
        </pc:spChg>
        <pc:spChg chg="mod">
          <ac:chgData name="Irena Krošl" userId="S::irenak@vsgt.si::6f871211-9d6e-4801-9f7a-49ad5e71b0eb" providerId="AD" clId="Web-{9594E533-D3C7-54D2-9EA8-C7A22BD73AD1}" dt="2026-01-07T11:14:28.018" v="56" actId="1076"/>
          <ac:spMkLst>
            <pc:docMk/>
            <pc:sldMk cId="1164802475" sldId="7732"/>
            <ac:spMk id="26" creationId="{E692E126-A856-F0CE-FE52-EDEEF84A76E2}"/>
          </ac:spMkLst>
        </pc:spChg>
        <pc:spChg chg="mod">
          <ac:chgData name="Irena Krošl" userId="S::irenak@vsgt.si::6f871211-9d6e-4801-9f7a-49ad5e71b0eb" providerId="AD" clId="Web-{9594E533-D3C7-54D2-9EA8-C7A22BD73AD1}" dt="2026-01-07T11:14:08.110" v="52" actId="14100"/>
          <ac:spMkLst>
            <pc:docMk/>
            <pc:sldMk cId="1164802475" sldId="7732"/>
            <ac:spMk id="27" creationId="{71E24FF5-0447-4C0E-374E-FA093D1717F6}"/>
          </ac:spMkLst>
        </pc:spChg>
      </pc:sldChg>
      <pc:sldChg chg="modSp">
        <pc:chgData name="Irena Krošl" userId="S::irenak@vsgt.si::6f871211-9d6e-4801-9f7a-49ad5e71b0eb" providerId="AD" clId="Web-{9594E533-D3C7-54D2-9EA8-C7A22BD73AD1}" dt="2026-01-07T12:24:40.578" v="271" actId="1076"/>
        <pc:sldMkLst>
          <pc:docMk/>
          <pc:sldMk cId="2227573137" sldId="7749"/>
        </pc:sldMkLst>
        <pc:spChg chg="mod">
          <ac:chgData name="Irena Krošl" userId="S::irenak@vsgt.si::6f871211-9d6e-4801-9f7a-49ad5e71b0eb" providerId="AD" clId="Web-{9594E533-D3C7-54D2-9EA8-C7A22BD73AD1}" dt="2026-01-07T12:24:40.578" v="271" actId="1076"/>
          <ac:spMkLst>
            <pc:docMk/>
            <pc:sldMk cId="2227573137" sldId="7749"/>
            <ac:spMk id="14" creationId="{F32F6B26-67AD-7348-E9F5-CD17953D0BB6}"/>
          </ac:spMkLst>
        </pc:spChg>
      </pc:sldChg>
      <pc:sldChg chg="modSp">
        <pc:chgData name="Irena Krošl" userId="S::irenak@vsgt.si::6f871211-9d6e-4801-9f7a-49ad5e71b0eb" providerId="AD" clId="Web-{9594E533-D3C7-54D2-9EA8-C7A22BD73AD1}" dt="2026-01-07T11:21:51.092" v="86" actId="1076"/>
        <pc:sldMkLst>
          <pc:docMk/>
          <pc:sldMk cId="4088458148" sldId="7750"/>
        </pc:sldMkLst>
        <pc:spChg chg="mod">
          <ac:chgData name="Irena Krošl" userId="S::irenak@vsgt.si::6f871211-9d6e-4801-9f7a-49ad5e71b0eb" providerId="AD" clId="Web-{9594E533-D3C7-54D2-9EA8-C7A22BD73AD1}" dt="2026-01-07T11:21:51.092" v="86" actId="1076"/>
          <ac:spMkLst>
            <pc:docMk/>
            <pc:sldMk cId="4088458148" sldId="7750"/>
            <ac:spMk id="6" creationId="{B272A7BB-2283-24CD-7B33-FC2B41645216}"/>
          </ac:spMkLst>
        </pc:spChg>
      </pc:sldChg>
      <pc:sldChg chg="modSp">
        <pc:chgData name="Irena Krošl" userId="S::irenak@vsgt.si::6f871211-9d6e-4801-9f7a-49ad5e71b0eb" providerId="AD" clId="Web-{9594E533-D3C7-54D2-9EA8-C7A22BD73AD1}" dt="2026-01-07T11:19:16.261" v="62" actId="1076"/>
        <pc:sldMkLst>
          <pc:docMk/>
          <pc:sldMk cId="3513236028" sldId="7761"/>
        </pc:sldMkLst>
        <pc:spChg chg="mod">
          <ac:chgData name="Irena Krošl" userId="S::irenak@vsgt.si::6f871211-9d6e-4801-9f7a-49ad5e71b0eb" providerId="AD" clId="Web-{9594E533-D3C7-54D2-9EA8-C7A22BD73AD1}" dt="2026-01-07T11:15:03.675" v="61" actId="20577"/>
          <ac:spMkLst>
            <pc:docMk/>
            <pc:sldMk cId="3513236028" sldId="7761"/>
            <ac:spMk id="3" creationId="{3779196A-1ACC-6549-C2A9-947F08747415}"/>
          </ac:spMkLst>
        </pc:spChg>
        <pc:spChg chg="mod">
          <ac:chgData name="Irena Krošl" userId="S::irenak@vsgt.si::6f871211-9d6e-4801-9f7a-49ad5e71b0eb" providerId="AD" clId="Web-{9594E533-D3C7-54D2-9EA8-C7A22BD73AD1}" dt="2026-01-07T11:14:49.894" v="58" actId="1076"/>
          <ac:spMkLst>
            <pc:docMk/>
            <pc:sldMk cId="3513236028" sldId="7761"/>
            <ac:spMk id="9" creationId="{AE752E43-493E-0FA7-2AFA-9DCD82469B6A}"/>
          </ac:spMkLst>
        </pc:spChg>
        <pc:spChg chg="mod">
          <ac:chgData name="Irena Krošl" userId="S::irenak@vsgt.si::6f871211-9d6e-4801-9f7a-49ad5e71b0eb" providerId="AD" clId="Web-{9594E533-D3C7-54D2-9EA8-C7A22BD73AD1}" dt="2026-01-07T11:14:57.691" v="60" actId="1076"/>
          <ac:spMkLst>
            <pc:docMk/>
            <pc:sldMk cId="3513236028" sldId="7761"/>
            <ac:spMk id="11" creationId="{D2EB433A-48BA-2209-0B5B-A2026216FC41}"/>
          </ac:spMkLst>
        </pc:spChg>
        <pc:picChg chg="mod">
          <ac:chgData name="Irena Krošl" userId="S::irenak@vsgt.si::6f871211-9d6e-4801-9f7a-49ad5e71b0eb" providerId="AD" clId="Web-{9594E533-D3C7-54D2-9EA8-C7A22BD73AD1}" dt="2026-01-07T11:19:16.261" v="62" actId="1076"/>
          <ac:picMkLst>
            <pc:docMk/>
            <pc:sldMk cId="3513236028" sldId="7761"/>
            <ac:picMk id="2" creationId="{D9FAF786-B9E2-8826-964D-8E5C07EFAE81}"/>
          </ac:picMkLst>
        </pc:picChg>
        <pc:cxnChg chg="mod">
          <ac:chgData name="Irena Krošl" userId="S::irenak@vsgt.si::6f871211-9d6e-4801-9f7a-49ad5e71b0eb" providerId="AD" clId="Web-{9594E533-D3C7-54D2-9EA8-C7A22BD73AD1}" dt="2026-01-07T11:14:54.128" v="59" actId="1076"/>
          <ac:cxnSpMkLst>
            <pc:docMk/>
            <pc:sldMk cId="3513236028" sldId="7761"/>
            <ac:cxnSpMk id="10" creationId="{744F8B49-D69A-6E72-728B-56285D55571E}"/>
          </ac:cxnSpMkLst>
        </pc:cxnChg>
      </pc:sldChg>
      <pc:sldChg chg="modSp">
        <pc:chgData name="Irena Krošl" userId="S::irenak@vsgt.si::6f871211-9d6e-4801-9f7a-49ad5e71b0eb" providerId="AD" clId="Web-{9594E533-D3C7-54D2-9EA8-C7A22BD73AD1}" dt="2026-01-07T12:06:47.783" v="198" actId="1076"/>
        <pc:sldMkLst>
          <pc:docMk/>
          <pc:sldMk cId="1458162308" sldId="7765"/>
        </pc:sldMkLst>
        <pc:spChg chg="mod">
          <ac:chgData name="Irena Krošl" userId="S::irenak@vsgt.si::6f871211-9d6e-4801-9f7a-49ad5e71b0eb" providerId="AD" clId="Web-{9594E533-D3C7-54D2-9EA8-C7A22BD73AD1}" dt="2026-01-07T12:06:37.892" v="195" actId="20577"/>
          <ac:spMkLst>
            <pc:docMk/>
            <pc:sldMk cId="1458162308" sldId="7765"/>
            <ac:spMk id="5" creationId="{C6DE00D2-B756-86FE-C763-129A76193CD6}"/>
          </ac:spMkLst>
        </pc:spChg>
        <pc:spChg chg="mod">
          <ac:chgData name="Irena Krošl" userId="S::irenak@vsgt.si::6f871211-9d6e-4801-9f7a-49ad5e71b0eb" providerId="AD" clId="Web-{9594E533-D3C7-54D2-9EA8-C7A22BD73AD1}" dt="2026-01-07T12:06:47.783" v="198" actId="1076"/>
          <ac:spMkLst>
            <pc:docMk/>
            <pc:sldMk cId="1458162308" sldId="7765"/>
            <ac:spMk id="6" creationId="{8A8891A0-3D4B-DF17-FDBB-83C23EE9D9B9}"/>
          </ac:spMkLst>
        </pc:spChg>
        <pc:spChg chg="mod">
          <ac:chgData name="Irena Krošl" userId="S::irenak@vsgt.si::6f871211-9d6e-4801-9f7a-49ad5e71b0eb" providerId="AD" clId="Web-{9594E533-D3C7-54D2-9EA8-C7A22BD73AD1}" dt="2026-01-07T12:06:34.626" v="188" actId="1076"/>
          <ac:spMkLst>
            <pc:docMk/>
            <pc:sldMk cId="1458162308" sldId="7765"/>
            <ac:spMk id="10" creationId="{BD864281-E3BE-185C-AEF8-D89053C62FD9}"/>
          </ac:spMkLst>
        </pc:spChg>
      </pc:sldChg>
      <pc:sldChg chg="modSp">
        <pc:chgData name="Irena Krošl" userId="S::irenak@vsgt.si::6f871211-9d6e-4801-9f7a-49ad5e71b0eb" providerId="AD" clId="Web-{9594E533-D3C7-54D2-9EA8-C7A22BD73AD1}" dt="2026-01-07T10:35:53.788" v="4" actId="20577"/>
        <pc:sldMkLst>
          <pc:docMk/>
          <pc:sldMk cId="1721721080" sldId="7774"/>
        </pc:sldMkLst>
        <pc:spChg chg="mod">
          <ac:chgData name="Irena Krošl" userId="S::irenak@vsgt.si::6f871211-9d6e-4801-9f7a-49ad5e71b0eb" providerId="AD" clId="Web-{9594E533-D3C7-54D2-9EA8-C7A22BD73AD1}" dt="2026-01-07T10:35:53.788" v="4" actId="20577"/>
          <ac:spMkLst>
            <pc:docMk/>
            <pc:sldMk cId="1721721080" sldId="7774"/>
            <ac:spMk id="7" creationId="{51925EDA-7607-12FD-19C2-1D4F5146246C}"/>
          </ac:spMkLst>
        </pc:spChg>
      </pc:sldChg>
      <pc:sldChg chg="modSp">
        <pc:chgData name="Irena Krošl" userId="S::irenak@vsgt.si::6f871211-9d6e-4801-9f7a-49ad5e71b0eb" providerId="AD" clId="Web-{9594E533-D3C7-54D2-9EA8-C7A22BD73AD1}" dt="2026-01-07T11:13:43.953" v="40" actId="20577"/>
        <pc:sldMkLst>
          <pc:docMk/>
          <pc:sldMk cId="3801510155" sldId="7776"/>
        </pc:sldMkLst>
        <pc:spChg chg="mod">
          <ac:chgData name="Irena Krošl" userId="S::irenak@vsgt.si::6f871211-9d6e-4801-9f7a-49ad5e71b0eb" providerId="AD" clId="Web-{9594E533-D3C7-54D2-9EA8-C7A22BD73AD1}" dt="2026-01-07T11:13:38.921" v="38" actId="20577"/>
          <ac:spMkLst>
            <pc:docMk/>
            <pc:sldMk cId="3801510155" sldId="7776"/>
            <ac:spMk id="3" creationId="{A9176FE3-F725-B493-6590-4D70990DBECD}"/>
          </ac:spMkLst>
        </pc:spChg>
        <pc:spChg chg="mod">
          <ac:chgData name="Irena Krošl" userId="S::irenak@vsgt.si::6f871211-9d6e-4801-9f7a-49ad5e71b0eb" providerId="AD" clId="Web-{9594E533-D3C7-54D2-9EA8-C7A22BD73AD1}" dt="2026-01-07T11:13:43.953" v="40" actId="20577"/>
          <ac:spMkLst>
            <pc:docMk/>
            <pc:sldMk cId="3801510155" sldId="7776"/>
            <ac:spMk id="8" creationId="{D45A6D4E-2928-D5EE-BDCC-6231AE61993A}"/>
          </ac:spMkLst>
        </pc:spChg>
      </pc:sldChg>
      <pc:sldChg chg="modSp">
        <pc:chgData name="Irena Krošl" userId="S::irenak@vsgt.si::6f871211-9d6e-4801-9f7a-49ad5e71b0eb" providerId="AD" clId="Web-{9594E533-D3C7-54D2-9EA8-C7A22BD73AD1}" dt="2026-01-07T12:24:55.875" v="273" actId="14100"/>
        <pc:sldMkLst>
          <pc:docMk/>
          <pc:sldMk cId="1164527383" sldId="7777"/>
        </pc:sldMkLst>
        <pc:spChg chg="mod">
          <ac:chgData name="Irena Krošl" userId="S::irenak@vsgt.si::6f871211-9d6e-4801-9f7a-49ad5e71b0eb" providerId="AD" clId="Web-{9594E533-D3C7-54D2-9EA8-C7A22BD73AD1}" dt="2026-01-07T12:24:55.875" v="273" actId="14100"/>
          <ac:spMkLst>
            <pc:docMk/>
            <pc:sldMk cId="1164527383" sldId="7777"/>
            <ac:spMk id="6" creationId="{31E0003F-56E2-2115-406D-391999A18E8B}"/>
          </ac:spMkLst>
        </pc:spChg>
      </pc:sldChg>
      <pc:sldChg chg="modSp">
        <pc:chgData name="Irena Krošl" userId="S::irenak@vsgt.si::6f871211-9d6e-4801-9f7a-49ad5e71b0eb" providerId="AD" clId="Web-{9594E533-D3C7-54D2-9EA8-C7A22BD73AD1}" dt="2026-01-07T11:21:38.014" v="84" actId="14100"/>
        <pc:sldMkLst>
          <pc:docMk/>
          <pc:sldMk cId="2786941619" sldId="7787"/>
        </pc:sldMkLst>
        <pc:spChg chg="mod">
          <ac:chgData name="Irena Krošl" userId="S::irenak@vsgt.si::6f871211-9d6e-4801-9f7a-49ad5e71b0eb" providerId="AD" clId="Web-{9594E533-D3C7-54D2-9EA8-C7A22BD73AD1}" dt="2026-01-07T11:21:18.732" v="81" actId="1076"/>
          <ac:spMkLst>
            <pc:docMk/>
            <pc:sldMk cId="2786941619" sldId="7787"/>
            <ac:spMk id="5" creationId="{165AF458-63D5-BEE7-00F8-5F3B1400DCDD}"/>
          </ac:spMkLst>
        </pc:spChg>
        <pc:spChg chg="mod">
          <ac:chgData name="Irena Krošl" userId="S::irenak@vsgt.si::6f871211-9d6e-4801-9f7a-49ad5e71b0eb" providerId="AD" clId="Web-{9594E533-D3C7-54D2-9EA8-C7A22BD73AD1}" dt="2026-01-07T11:21:00.701" v="76" actId="20577"/>
          <ac:spMkLst>
            <pc:docMk/>
            <pc:sldMk cId="2786941619" sldId="7787"/>
            <ac:spMk id="6" creationId="{E7909E01-F967-EED1-BAB4-7DDF2B1A0CE5}"/>
          </ac:spMkLst>
        </pc:spChg>
        <pc:spChg chg="mod">
          <ac:chgData name="Irena Krošl" userId="S::irenak@vsgt.si::6f871211-9d6e-4801-9f7a-49ad5e71b0eb" providerId="AD" clId="Web-{9594E533-D3C7-54D2-9EA8-C7A22BD73AD1}" dt="2026-01-07T11:21:38.014" v="84" actId="14100"/>
          <ac:spMkLst>
            <pc:docMk/>
            <pc:sldMk cId="2786941619" sldId="7787"/>
            <ac:spMk id="11" creationId="{F7D23C0A-50FC-78DB-0E3F-870CF557BA39}"/>
          </ac:spMkLst>
        </pc:spChg>
        <pc:picChg chg="mod">
          <ac:chgData name="Irena Krošl" userId="S::irenak@vsgt.si::6f871211-9d6e-4801-9f7a-49ad5e71b0eb" providerId="AD" clId="Web-{9594E533-D3C7-54D2-9EA8-C7A22BD73AD1}" dt="2026-01-07T11:21:05.670" v="77" actId="14100"/>
          <ac:picMkLst>
            <pc:docMk/>
            <pc:sldMk cId="2786941619" sldId="7787"/>
            <ac:picMk id="2" creationId="{C4EC1FAF-B837-5ECB-4838-5A2C986309EF}"/>
          </ac:picMkLst>
        </pc:picChg>
        <pc:picChg chg="mod">
          <ac:chgData name="Irena Krošl" userId="S::irenak@vsgt.si::6f871211-9d6e-4801-9f7a-49ad5e71b0eb" providerId="AD" clId="Web-{9594E533-D3C7-54D2-9EA8-C7A22BD73AD1}" dt="2026-01-07T11:21:15.029" v="80" actId="14100"/>
          <ac:picMkLst>
            <pc:docMk/>
            <pc:sldMk cId="2786941619" sldId="7787"/>
            <ac:picMk id="3" creationId="{14A3186B-F9EF-5A4B-FD5D-24B68A6E94C7}"/>
          </ac:picMkLst>
        </pc:picChg>
      </pc:sldChg>
      <pc:sldChg chg="modSp">
        <pc:chgData name="Irena Krošl" userId="S::irenak@vsgt.si::6f871211-9d6e-4801-9f7a-49ad5e71b0eb" providerId="AD" clId="Web-{9594E533-D3C7-54D2-9EA8-C7A22BD73AD1}" dt="2026-01-07T11:20:17.137" v="68" actId="14100"/>
        <pc:sldMkLst>
          <pc:docMk/>
          <pc:sldMk cId="636059950" sldId="7802"/>
        </pc:sldMkLst>
        <pc:spChg chg="mod">
          <ac:chgData name="Irena Krošl" userId="S::irenak@vsgt.si::6f871211-9d6e-4801-9f7a-49ad5e71b0eb" providerId="AD" clId="Web-{9594E533-D3C7-54D2-9EA8-C7A22BD73AD1}" dt="2026-01-07T11:20:06.169" v="66" actId="1076"/>
          <ac:spMkLst>
            <pc:docMk/>
            <pc:sldMk cId="636059950" sldId="7802"/>
            <ac:spMk id="4" creationId="{AD9510A4-8EE2-778B-45FD-D535050A50FF}"/>
          </ac:spMkLst>
        </pc:spChg>
        <pc:spChg chg="mod">
          <ac:chgData name="Irena Krošl" userId="S::irenak@vsgt.si::6f871211-9d6e-4801-9f7a-49ad5e71b0eb" providerId="AD" clId="Web-{9594E533-D3C7-54D2-9EA8-C7A22BD73AD1}" dt="2026-01-07T11:20:08.044" v="67" actId="1076"/>
          <ac:spMkLst>
            <pc:docMk/>
            <pc:sldMk cId="636059950" sldId="7802"/>
            <ac:spMk id="5" creationId="{D4B51BCB-42B7-F1F0-EA7E-9D85F133E4F1}"/>
          </ac:spMkLst>
        </pc:spChg>
        <pc:cxnChg chg="mod">
          <ac:chgData name="Irena Krošl" userId="S::irenak@vsgt.si::6f871211-9d6e-4801-9f7a-49ad5e71b0eb" providerId="AD" clId="Web-{9594E533-D3C7-54D2-9EA8-C7A22BD73AD1}" dt="2026-01-07T11:20:17.137" v="68" actId="14100"/>
          <ac:cxnSpMkLst>
            <pc:docMk/>
            <pc:sldMk cId="636059950" sldId="7802"/>
            <ac:cxnSpMk id="10" creationId="{D7243FF7-F3EB-E622-1510-6CF4BD4B8276}"/>
          </ac:cxnSpMkLst>
        </pc:cxnChg>
      </pc:sldChg>
      <pc:sldChg chg="modSp">
        <pc:chgData name="Irena Krošl" userId="S::irenak@vsgt.si::6f871211-9d6e-4801-9f7a-49ad5e71b0eb" providerId="AD" clId="Web-{9594E533-D3C7-54D2-9EA8-C7A22BD73AD1}" dt="2026-01-07T11:22:20.515" v="88" actId="14100"/>
        <pc:sldMkLst>
          <pc:docMk/>
          <pc:sldMk cId="1843157335" sldId="7803"/>
        </pc:sldMkLst>
        <pc:spChg chg="mod">
          <ac:chgData name="Irena Krošl" userId="S::irenak@vsgt.si::6f871211-9d6e-4801-9f7a-49ad5e71b0eb" providerId="AD" clId="Web-{9594E533-D3C7-54D2-9EA8-C7A22BD73AD1}" dt="2026-01-07T11:22:20.515" v="88" actId="14100"/>
          <ac:spMkLst>
            <pc:docMk/>
            <pc:sldMk cId="1843157335" sldId="7803"/>
            <ac:spMk id="4" creationId="{20273FC3-A96F-DA4C-78B8-7D1B910FE439}"/>
          </ac:spMkLst>
        </pc:spChg>
      </pc:sldChg>
      <pc:sldChg chg="modSp">
        <pc:chgData name="Irena Krošl" userId="S::irenak@vsgt.si::6f871211-9d6e-4801-9f7a-49ad5e71b0eb" providerId="AD" clId="Web-{9594E533-D3C7-54D2-9EA8-C7A22BD73AD1}" dt="2026-01-07T11:24:40.219" v="107" actId="1076"/>
        <pc:sldMkLst>
          <pc:docMk/>
          <pc:sldMk cId="2472366932" sldId="7804"/>
        </pc:sldMkLst>
        <pc:spChg chg="mod">
          <ac:chgData name="Irena Krošl" userId="S::irenak@vsgt.si::6f871211-9d6e-4801-9f7a-49ad5e71b0eb" providerId="AD" clId="Web-{9594E533-D3C7-54D2-9EA8-C7A22BD73AD1}" dt="2026-01-07T11:24:24.047" v="106" actId="1076"/>
          <ac:spMkLst>
            <pc:docMk/>
            <pc:sldMk cId="2472366932" sldId="7804"/>
            <ac:spMk id="7" creationId="{95E989EE-3B85-4596-3893-C220D2EE67F1}"/>
          </ac:spMkLst>
        </pc:spChg>
        <pc:picChg chg="mod">
          <ac:chgData name="Irena Krošl" userId="S::irenak@vsgt.si::6f871211-9d6e-4801-9f7a-49ad5e71b0eb" providerId="AD" clId="Web-{9594E533-D3C7-54D2-9EA8-C7A22BD73AD1}" dt="2026-01-07T11:24:40.219" v="107" actId="1076"/>
          <ac:picMkLst>
            <pc:docMk/>
            <pc:sldMk cId="2472366932" sldId="7804"/>
            <ac:picMk id="3" creationId="{4427E89D-7354-D46B-7D6A-A2B25BE9C4D0}"/>
          </ac:picMkLst>
        </pc:picChg>
      </pc:sldChg>
      <pc:sldChg chg="modSp">
        <pc:chgData name="Irena Krošl" userId="S::irenak@vsgt.si::6f871211-9d6e-4801-9f7a-49ad5e71b0eb" providerId="AD" clId="Web-{9594E533-D3C7-54D2-9EA8-C7A22BD73AD1}" dt="2026-01-07T12:05:33.594" v="175" actId="14100"/>
        <pc:sldMkLst>
          <pc:docMk/>
          <pc:sldMk cId="1802794025" sldId="7805"/>
        </pc:sldMkLst>
        <pc:spChg chg="mod">
          <ac:chgData name="Irena Krošl" userId="S::irenak@vsgt.si::6f871211-9d6e-4801-9f7a-49ad5e71b0eb" providerId="AD" clId="Web-{9594E533-D3C7-54D2-9EA8-C7A22BD73AD1}" dt="2026-01-07T12:05:33.594" v="175" actId="14100"/>
          <ac:spMkLst>
            <pc:docMk/>
            <pc:sldMk cId="1802794025" sldId="7805"/>
            <ac:spMk id="4" creationId="{5CA98D16-A7B6-7353-7367-E916B6B99E66}"/>
          </ac:spMkLst>
        </pc:spChg>
      </pc:sldChg>
      <pc:sldChg chg="modSp">
        <pc:chgData name="Irena Krošl" userId="S::irenak@vsgt.si::6f871211-9d6e-4801-9f7a-49ad5e71b0eb" providerId="AD" clId="Web-{9594E533-D3C7-54D2-9EA8-C7A22BD73AD1}" dt="2026-01-07T12:08:32.550" v="211" actId="14100"/>
        <pc:sldMkLst>
          <pc:docMk/>
          <pc:sldMk cId="1213803768" sldId="7806"/>
        </pc:sldMkLst>
        <pc:spChg chg="mod">
          <ac:chgData name="Irena Krošl" userId="S::irenak@vsgt.si::6f871211-9d6e-4801-9f7a-49ad5e71b0eb" providerId="AD" clId="Web-{9594E533-D3C7-54D2-9EA8-C7A22BD73AD1}" dt="2026-01-07T12:08:32.550" v="211" actId="14100"/>
          <ac:spMkLst>
            <pc:docMk/>
            <pc:sldMk cId="1213803768" sldId="7806"/>
            <ac:spMk id="4" creationId="{00CDED72-1E80-18EE-FF0C-3131B05AB0D0}"/>
          </ac:spMkLst>
        </pc:spChg>
        <pc:spChg chg="mod">
          <ac:chgData name="Irena Krošl" userId="S::irenak@vsgt.si::6f871211-9d6e-4801-9f7a-49ad5e71b0eb" providerId="AD" clId="Web-{9594E533-D3C7-54D2-9EA8-C7A22BD73AD1}" dt="2026-01-07T12:08:28.112" v="210" actId="1076"/>
          <ac:spMkLst>
            <pc:docMk/>
            <pc:sldMk cId="1213803768" sldId="7806"/>
            <ac:spMk id="7" creationId="{93430FAB-4F3C-55D4-3A64-0E4486CC3EA6}"/>
          </ac:spMkLst>
        </pc:spChg>
      </pc:sldChg>
      <pc:sldChg chg="modSp">
        <pc:chgData name="Irena Krošl" userId="S::irenak@vsgt.si::6f871211-9d6e-4801-9f7a-49ad5e71b0eb" providerId="AD" clId="Web-{9594E533-D3C7-54D2-9EA8-C7A22BD73AD1}" dt="2026-01-07T12:13:33.046" v="228" actId="1076"/>
        <pc:sldMkLst>
          <pc:docMk/>
          <pc:sldMk cId="2215025479" sldId="7807"/>
        </pc:sldMkLst>
        <pc:spChg chg="mod">
          <ac:chgData name="Irena Krošl" userId="S::irenak@vsgt.si::6f871211-9d6e-4801-9f7a-49ad5e71b0eb" providerId="AD" clId="Web-{9594E533-D3C7-54D2-9EA8-C7A22BD73AD1}" dt="2026-01-07T12:13:10.889" v="227" actId="14100"/>
          <ac:spMkLst>
            <pc:docMk/>
            <pc:sldMk cId="2215025479" sldId="7807"/>
            <ac:spMk id="4" creationId="{DF0396EA-EF59-247F-C425-2C70214BCFBA}"/>
          </ac:spMkLst>
        </pc:spChg>
        <pc:picChg chg="mod">
          <ac:chgData name="Irena Krošl" userId="S::irenak@vsgt.si::6f871211-9d6e-4801-9f7a-49ad5e71b0eb" providerId="AD" clId="Web-{9594E533-D3C7-54D2-9EA8-C7A22BD73AD1}" dt="2026-01-07T12:13:33.046" v="228" actId="1076"/>
          <ac:picMkLst>
            <pc:docMk/>
            <pc:sldMk cId="2215025479" sldId="7807"/>
            <ac:picMk id="3" creationId="{62A7FC1B-DE18-FA6C-7DB6-6FB96FFADB6F}"/>
          </ac:picMkLst>
        </pc:picChg>
      </pc:sldChg>
      <pc:sldChg chg="modSp">
        <pc:chgData name="Irena Krošl" userId="S::irenak@vsgt.si::6f871211-9d6e-4801-9f7a-49ad5e71b0eb" providerId="AD" clId="Web-{9594E533-D3C7-54D2-9EA8-C7A22BD73AD1}" dt="2026-01-07T11:23:02.093" v="91" actId="20577"/>
        <pc:sldMkLst>
          <pc:docMk/>
          <pc:sldMk cId="3024513443" sldId="7808"/>
        </pc:sldMkLst>
        <pc:spChg chg="mod">
          <ac:chgData name="Irena Krošl" userId="S::irenak@vsgt.si::6f871211-9d6e-4801-9f7a-49ad5e71b0eb" providerId="AD" clId="Web-{9594E533-D3C7-54D2-9EA8-C7A22BD73AD1}" dt="2026-01-07T11:22:30.265" v="89" actId="1076"/>
          <ac:spMkLst>
            <pc:docMk/>
            <pc:sldMk cId="3024513443" sldId="7808"/>
            <ac:spMk id="4" creationId="{6894683B-37B0-C68A-AB1E-5359C62F7116}"/>
          </ac:spMkLst>
        </pc:spChg>
        <pc:spChg chg="mod">
          <ac:chgData name="Irena Krošl" userId="S::irenak@vsgt.si::6f871211-9d6e-4801-9f7a-49ad5e71b0eb" providerId="AD" clId="Web-{9594E533-D3C7-54D2-9EA8-C7A22BD73AD1}" dt="2026-01-07T11:22:32.358" v="90" actId="1076"/>
          <ac:spMkLst>
            <pc:docMk/>
            <pc:sldMk cId="3024513443" sldId="7808"/>
            <ac:spMk id="5" creationId="{ADEB9934-4C63-6EF2-648A-F07E7DFC0B7D}"/>
          </ac:spMkLst>
        </pc:spChg>
        <pc:spChg chg="mod">
          <ac:chgData name="Irena Krošl" userId="S::irenak@vsgt.si::6f871211-9d6e-4801-9f7a-49ad5e71b0eb" providerId="AD" clId="Web-{9594E533-D3C7-54D2-9EA8-C7A22BD73AD1}" dt="2026-01-07T11:23:02.093" v="91" actId="20577"/>
          <ac:spMkLst>
            <pc:docMk/>
            <pc:sldMk cId="3024513443" sldId="7808"/>
            <ac:spMk id="11" creationId="{CF27877D-4A6A-D163-9BDB-94875998067B}"/>
          </ac:spMkLst>
        </pc:spChg>
      </pc:sldChg>
      <pc:sldChg chg="modSp">
        <pc:chgData name="Irena Krošl" userId="S::irenak@vsgt.si::6f871211-9d6e-4801-9f7a-49ad5e71b0eb" providerId="AD" clId="Web-{9594E533-D3C7-54D2-9EA8-C7A22BD73AD1}" dt="2026-01-07T11:24:49.876" v="109" actId="1076"/>
        <pc:sldMkLst>
          <pc:docMk/>
          <pc:sldMk cId="3479142232" sldId="7809"/>
        </pc:sldMkLst>
        <pc:spChg chg="mod">
          <ac:chgData name="Irena Krošl" userId="S::irenak@vsgt.si::6f871211-9d6e-4801-9f7a-49ad5e71b0eb" providerId="AD" clId="Web-{9594E533-D3C7-54D2-9EA8-C7A22BD73AD1}" dt="2026-01-07T11:24:46.516" v="108" actId="1076"/>
          <ac:spMkLst>
            <pc:docMk/>
            <pc:sldMk cId="3479142232" sldId="7809"/>
            <ac:spMk id="4" creationId="{606D23E3-24F0-1848-DBA3-67F1F0FB32B7}"/>
          </ac:spMkLst>
        </pc:spChg>
        <pc:spChg chg="mod">
          <ac:chgData name="Irena Krošl" userId="S::irenak@vsgt.si::6f871211-9d6e-4801-9f7a-49ad5e71b0eb" providerId="AD" clId="Web-{9594E533-D3C7-54D2-9EA8-C7A22BD73AD1}" dt="2026-01-07T11:24:49.876" v="109" actId="1076"/>
          <ac:spMkLst>
            <pc:docMk/>
            <pc:sldMk cId="3479142232" sldId="7809"/>
            <ac:spMk id="5" creationId="{2FA9B67F-EAF0-588A-0DFC-372314B2FFBB}"/>
          </ac:spMkLst>
        </pc:spChg>
      </pc:sldChg>
      <pc:sldChg chg="modSp">
        <pc:chgData name="Irena Krošl" userId="S::irenak@vsgt.si::6f871211-9d6e-4801-9f7a-49ad5e71b0eb" providerId="AD" clId="Web-{9594E533-D3C7-54D2-9EA8-C7A22BD73AD1}" dt="2026-01-07T12:06:15.923" v="185" actId="1076"/>
        <pc:sldMkLst>
          <pc:docMk/>
          <pc:sldMk cId="3168988669" sldId="7810"/>
        </pc:sldMkLst>
        <pc:spChg chg="mod">
          <ac:chgData name="Irena Krošl" userId="S::irenak@vsgt.si::6f871211-9d6e-4801-9f7a-49ad5e71b0eb" providerId="AD" clId="Web-{9594E533-D3C7-54D2-9EA8-C7A22BD73AD1}" dt="2026-01-07T12:05:47.110" v="176" actId="1076"/>
          <ac:spMkLst>
            <pc:docMk/>
            <pc:sldMk cId="3168988669" sldId="7810"/>
            <ac:spMk id="4" creationId="{26B0D00F-8996-6F08-A7EF-730DAA3A2EC3}"/>
          </ac:spMkLst>
        </pc:spChg>
        <pc:spChg chg="mod">
          <ac:chgData name="Irena Krošl" userId="S::irenak@vsgt.si::6f871211-9d6e-4801-9f7a-49ad5e71b0eb" providerId="AD" clId="Web-{9594E533-D3C7-54D2-9EA8-C7A22BD73AD1}" dt="2026-01-07T12:06:11.845" v="183" actId="20577"/>
          <ac:spMkLst>
            <pc:docMk/>
            <pc:sldMk cId="3168988669" sldId="7810"/>
            <ac:spMk id="5" creationId="{A9F108B8-FC1E-0B2C-1A11-AF018CE73751}"/>
          </ac:spMkLst>
        </pc:spChg>
        <pc:spChg chg="mod">
          <ac:chgData name="Irena Krošl" userId="S::irenak@vsgt.si::6f871211-9d6e-4801-9f7a-49ad5e71b0eb" providerId="AD" clId="Web-{9594E533-D3C7-54D2-9EA8-C7A22BD73AD1}" dt="2026-01-07T12:06:15.923" v="185" actId="1076"/>
          <ac:spMkLst>
            <pc:docMk/>
            <pc:sldMk cId="3168988669" sldId="7810"/>
            <ac:spMk id="6" creationId="{2BCEA418-DBC0-7C1F-B397-7446D6155197}"/>
          </ac:spMkLst>
        </pc:spChg>
      </pc:sldChg>
      <pc:sldChg chg="modSp">
        <pc:chgData name="Irena Krošl" userId="S::irenak@vsgt.si::6f871211-9d6e-4801-9f7a-49ad5e71b0eb" providerId="AD" clId="Web-{9594E533-D3C7-54D2-9EA8-C7A22BD73AD1}" dt="2026-01-07T12:10:45.020" v="219" actId="20577"/>
        <pc:sldMkLst>
          <pc:docMk/>
          <pc:sldMk cId="3520204853" sldId="7811"/>
        </pc:sldMkLst>
        <pc:spChg chg="mod">
          <ac:chgData name="Irena Krošl" userId="S::irenak@vsgt.si::6f871211-9d6e-4801-9f7a-49ad5e71b0eb" providerId="AD" clId="Web-{9594E533-D3C7-54D2-9EA8-C7A22BD73AD1}" dt="2026-01-07T12:10:10.176" v="212" actId="1076"/>
          <ac:spMkLst>
            <pc:docMk/>
            <pc:sldMk cId="3520204853" sldId="7811"/>
            <ac:spMk id="4" creationId="{1FE3EA2E-5E52-81A0-CADB-A55070294396}"/>
          </ac:spMkLst>
        </pc:spChg>
        <pc:spChg chg="mod">
          <ac:chgData name="Irena Krošl" userId="S::irenak@vsgt.si::6f871211-9d6e-4801-9f7a-49ad5e71b0eb" providerId="AD" clId="Web-{9594E533-D3C7-54D2-9EA8-C7A22BD73AD1}" dt="2026-01-07T12:10:45.020" v="219" actId="20577"/>
          <ac:spMkLst>
            <pc:docMk/>
            <pc:sldMk cId="3520204853" sldId="7811"/>
            <ac:spMk id="5" creationId="{42417E1D-A65F-0268-ACAB-F497DE0E375C}"/>
          </ac:spMkLst>
        </pc:spChg>
      </pc:sldChg>
      <pc:sldChg chg="modSp">
        <pc:chgData name="Irena Krošl" userId="S::irenak@vsgt.si::6f871211-9d6e-4801-9f7a-49ad5e71b0eb" providerId="AD" clId="Web-{9594E533-D3C7-54D2-9EA8-C7A22BD73AD1}" dt="2026-01-07T12:10:54.458" v="221" actId="1076"/>
        <pc:sldMkLst>
          <pc:docMk/>
          <pc:sldMk cId="1460084173" sldId="7812"/>
        </pc:sldMkLst>
        <pc:spChg chg="mod">
          <ac:chgData name="Irena Krošl" userId="S::irenak@vsgt.si::6f871211-9d6e-4801-9f7a-49ad5e71b0eb" providerId="AD" clId="Web-{9594E533-D3C7-54D2-9EA8-C7A22BD73AD1}" dt="2026-01-07T12:10:54.458" v="221" actId="1076"/>
          <ac:spMkLst>
            <pc:docMk/>
            <pc:sldMk cId="1460084173" sldId="7812"/>
            <ac:spMk id="16" creationId="{4BEC789A-04C6-1903-8A47-0C67C6BF14D4}"/>
          </ac:spMkLst>
        </pc:spChg>
      </pc:sldChg>
      <pc:sldChg chg="modSp">
        <pc:chgData name="Irena Krošl" userId="S::irenak@vsgt.si::6f871211-9d6e-4801-9f7a-49ad5e71b0eb" providerId="AD" clId="Web-{9594E533-D3C7-54D2-9EA8-C7A22BD73AD1}" dt="2026-01-07T11:31:42.768" v="143" actId="20577"/>
        <pc:sldMkLst>
          <pc:docMk/>
          <pc:sldMk cId="3710088524" sldId="7813"/>
        </pc:sldMkLst>
        <pc:spChg chg="mod">
          <ac:chgData name="Irena Krošl" userId="S::irenak@vsgt.si::6f871211-9d6e-4801-9f7a-49ad5e71b0eb" providerId="AD" clId="Web-{9594E533-D3C7-54D2-9EA8-C7A22BD73AD1}" dt="2026-01-07T11:31:42.768" v="143" actId="20577"/>
          <ac:spMkLst>
            <pc:docMk/>
            <pc:sldMk cId="3710088524" sldId="7813"/>
            <ac:spMk id="6" creationId="{D32DA74F-71F4-0A84-D83F-4D7AC619C4EE}"/>
          </ac:spMkLst>
        </pc:spChg>
        <pc:spChg chg="mod">
          <ac:chgData name="Irena Krošl" userId="S::irenak@vsgt.si::6f871211-9d6e-4801-9f7a-49ad5e71b0eb" providerId="AD" clId="Web-{9594E533-D3C7-54D2-9EA8-C7A22BD73AD1}" dt="2026-01-07T11:28:15.364" v="140" actId="1076"/>
          <ac:spMkLst>
            <pc:docMk/>
            <pc:sldMk cId="3710088524" sldId="7813"/>
            <ac:spMk id="14" creationId="{814ED8DE-CBB0-0A9B-CE19-7EBBCF3177AF}"/>
          </ac:spMkLst>
        </pc:spChg>
        <pc:picChg chg="mod">
          <ac:chgData name="Irena Krošl" userId="S::irenak@vsgt.si::6f871211-9d6e-4801-9f7a-49ad5e71b0eb" providerId="AD" clId="Web-{9594E533-D3C7-54D2-9EA8-C7A22BD73AD1}" dt="2026-01-07T11:31:33.408" v="141" actId="14100"/>
          <ac:picMkLst>
            <pc:docMk/>
            <pc:sldMk cId="3710088524" sldId="7813"/>
            <ac:picMk id="7" creationId="{3ED3A95A-DAF8-1C8C-578F-120D26187643}"/>
          </ac:picMkLst>
        </pc:picChg>
        <pc:picChg chg="mod">
          <ac:chgData name="Irena Krošl" userId="S::irenak@vsgt.si::6f871211-9d6e-4801-9f7a-49ad5e71b0eb" providerId="AD" clId="Web-{9594E533-D3C7-54D2-9EA8-C7A22BD73AD1}" dt="2026-01-07T11:31:35.892" v="142" actId="14100"/>
          <ac:picMkLst>
            <pc:docMk/>
            <pc:sldMk cId="3710088524" sldId="7813"/>
            <ac:picMk id="12" creationId="{72A97AB3-DA99-11C2-ED5B-1CE97D07A670}"/>
          </ac:picMkLst>
        </pc:picChg>
      </pc:sldChg>
      <pc:sldChg chg="modSp">
        <pc:chgData name="Irena Krošl" userId="S::irenak@vsgt.si::6f871211-9d6e-4801-9f7a-49ad5e71b0eb" providerId="AD" clId="Web-{9594E533-D3C7-54D2-9EA8-C7A22BD73AD1}" dt="2026-01-07T11:25:17.923" v="113" actId="20577"/>
        <pc:sldMkLst>
          <pc:docMk/>
          <pc:sldMk cId="3277543468" sldId="7815"/>
        </pc:sldMkLst>
        <pc:spChg chg="mod">
          <ac:chgData name="Irena Krošl" userId="S::irenak@vsgt.si::6f871211-9d6e-4801-9f7a-49ad5e71b0eb" providerId="AD" clId="Web-{9594E533-D3C7-54D2-9EA8-C7A22BD73AD1}" dt="2026-01-07T11:25:17.923" v="113" actId="20577"/>
          <ac:spMkLst>
            <pc:docMk/>
            <pc:sldMk cId="3277543468" sldId="7815"/>
            <ac:spMk id="6" creationId="{78049F35-DFFE-2BD9-474E-93D134840701}"/>
          </ac:spMkLst>
        </pc:spChg>
      </pc:sldChg>
      <pc:sldChg chg="modSp">
        <pc:chgData name="Irena Krošl" userId="S::irenak@vsgt.si::6f871211-9d6e-4801-9f7a-49ad5e71b0eb" providerId="AD" clId="Web-{9594E533-D3C7-54D2-9EA8-C7A22BD73AD1}" dt="2026-01-07T11:26:04.814" v="115" actId="20577"/>
        <pc:sldMkLst>
          <pc:docMk/>
          <pc:sldMk cId="2763009795" sldId="7816"/>
        </pc:sldMkLst>
        <pc:spChg chg="mod">
          <ac:chgData name="Irena Krošl" userId="S::irenak@vsgt.si::6f871211-9d6e-4801-9f7a-49ad5e71b0eb" providerId="AD" clId="Web-{9594E533-D3C7-54D2-9EA8-C7A22BD73AD1}" dt="2026-01-07T11:26:04.814" v="115" actId="20577"/>
          <ac:spMkLst>
            <pc:docMk/>
            <pc:sldMk cId="2763009795" sldId="7816"/>
            <ac:spMk id="5" creationId="{F06F02DB-AA11-BC97-BADD-30163755D4E3}"/>
          </ac:spMkLst>
        </pc:spChg>
        <pc:spChg chg="mod">
          <ac:chgData name="Irena Krošl" userId="S::irenak@vsgt.si::6f871211-9d6e-4801-9f7a-49ad5e71b0eb" providerId="AD" clId="Web-{9594E533-D3C7-54D2-9EA8-C7A22BD73AD1}" dt="2026-01-07T11:25:50.830" v="114" actId="20577"/>
          <ac:spMkLst>
            <pc:docMk/>
            <pc:sldMk cId="2763009795" sldId="7816"/>
            <ac:spMk id="6" creationId="{562D5C1C-3A7A-1AFE-BD35-2FAF79FE3735}"/>
          </ac:spMkLst>
        </pc:spChg>
      </pc:sldChg>
      <pc:sldChg chg="modSp">
        <pc:chgData name="Irena Krošl" userId="S::irenak@vsgt.si::6f871211-9d6e-4801-9f7a-49ad5e71b0eb" providerId="AD" clId="Web-{9594E533-D3C7-54D2-9EA8-C7A22BD73AD1}" dt="2026-01-07T11:32:03.050" v="151" actId="20577"/>
        <pc:sldMkLst>
          <pc:docMk/>
          <pc:sldMk cId="4269993566" sldId="7817"/>
        </pc:sldMkLst>
        <pc:spChg chg="mod">
          <ac:chgData name="Irena Krošl" userId="S::irenak@vsgt.si::6f871211-9d6e-4801-9f7a-49ad5e71b0eb" providerId="AD" clId="Web-{9594E533-D3C7-54D2-9EA8-C7A22BD73AD1}" dt="2026-01-07T11:32:03.050" v="151" actId="20577"/>
          <ac:spMkLst>
            <pc:docMk/>
            <pc:sldMk cId="4269993566" sldId="7817"/>
            <ac:spMk id="3" creationId="{3CF22778-F099-4841-6666-D1B7C931D44D}"/>
          </ac:spMkLst>
        </pc:spChg>
      </pc:sldChg>
      <pc:sldChg chg="modSp">
        <pc:chgData name="Irena Krošl" userId="S::irenak@vsgt.si::6f871211-9d6e-4801-9f7a-49ad5e71b0eb" providerId="AD" clId="Web-{9594E533-D3C7-54D2-9EA8-C7A22BD73AD1}" dt="2026-01-07T11:32:45.739" v="164" actId="20577"/>
        <pc:sldMkLst>
          <pc:docMk/>
          <pc:sldMk cId="352298507" sldId="7818"/>
        </pc:sldMkLst>
        <pc:spChg chg="mod">
          <ac:chgData name="Irena Krošl" userId="S::irenak@vsgt.si::6f871211-9d6e-4801-9f7a-49ad5e71b0eb" providerId="AD" clId="Web-{9594E533-D3C7-54D2-9EA8-C7A22BD73AD1}" dt="2026-01-07T11:32:39.614" v="158" actId="1076"/>
          <ac:spMkLst>
            <pc:docMk/>
            <pc:sldMk cId="352298507" sldId="7818"/>
            <ac:spMk id="2" creationId="{FE7CA464-CC59-15BE-3070-1014BFFBC5A7}"/>
          </ac:spMkLst>
        </pc:spChg>
        <pc:spChg chg="mod">
          <ac:chgData name="Irena Krošl" userId="S::irenak@vsgt.si::6f871211-9d6e-4801-9f7a-49ad5e71b0eb" providerId="AD" clId="Web-{9594E533-D3C7-54D2-9EA8-C7A22BD73AD1}" dt="2026-01-07T11:32:45.739" v="164" actId="20577"/>
          <ac:spMkLst>
            <pc:docMk/>
            <pc:sldMk cId="352298507" sldId="7818"/>
            <ac:spMk id="3" creationId="{7FEFC7E2-A679-2263-EF66-1C8C042C4CCE}"/>
          </ac:spMkLst>
        </pc:spChg>
        <pc:spChg chg="mod">
          <ac:chgData name="Irena Krošl" userId="S::irenak@vsgt.si::6f871211-9d6e-4801-9f7a-49ad5e71b0eb" providerId="AD" clId="Web-{9594E533-D3C7-54D2-9EA8-C7A22BD73AD1}" dt="2026-01-07T11:32:19.363" v="154" actId="20577"/>
          <ac:spMkLst>
            <pc:docMk/>
            <pc:sldMk cId="352298507" sldId="7818"/>
            <ac:spMk id="10" creationId="{99DF7916-D4C4-299A-FE37-22B241C40A66}"/>
          </ac:spMkLst>
        </pc:spChg>
        <pc:spChg chg="mod">
          <ac:chgData name="Irena Krošl" userId="S::irenak@vsgt.si::6f871211-9d6e-4801-9f7a-49ad5e71b0eb" providerId="AD" clId="Web-{9594E533-D3C7-54D2-9EA8-C7A22BD73AD1}" dt="2026-01-07T11:32:23.363" v="157" actId="14100"/>
          <ac:spMkLst>
            <pc:docMk/>
            <pc:sldMk cId="352298507" sldId="7818"/>
            <ac:spMk id="27" creationId="{EBE20E57-6A3E-D08C-30C8-40538602826B}"/>
          </ac:spMkLst>
        </pc:spChg>
      </pc:sldChg>
      <pc:sldChg chg="modSp">
        <pc:chgData name="Irena Krošl" userId="S::irenak@vsgt.si::6f871211-9d6e-4801-9f7a-49ad5e71b0eb" providerId="AD" clId="Web-{9594E533-D3C7-54D2-9EA8-C7A22BD73AD1}" dt="2026-01-07T12:05:04.563" v="173" actId="1076"/>
        <pc:sldMkLst>
          <pc:docMk/>
          <pc:sldMk cId="3457820890" sldId="7819"/>
        </pc:sldMkLst>
        <pc:spChg chg="mod">
          <ac:chgData name="Irena Krošl" userId="S::irenak@vsgt.si::6f871211-9d6e-4801-9f7a-49ad5e71b0eb" providerId="AD" clId="Web-{9594E533-D3C7-54D2-9EA8-C7A22BD73AD1}" dt="2026-01-07T12:05:01.625" v="172" actId="20577"/>
          <ac:spMkLst>
            <pc:docMk/>
            <pc:sldMk cId="3457820890" sldId="7819"/>
            <ac:spMk id="3" creationId="{FAEE7B9A-9805-44E0-792F-55990E3A373A}"/>
          </ac:spMkLst>
        </pc:spChg>
        <pc:spChg chg="mod">
          <ac:chgData name="Irena Krošl" userId="S::irenak@vsgt.si::6f871211-9d6e-4801-9f7a-49ad5e71b0eb" providerId="AD" clId="Web-{9594E533-D3C7-54D2-9EA8-C7A22BD73AD1}" dt="2026-01-07T12:05:04.563" v="173" actId="1076"/>
          <ac:spMkLst>
            <pc:docMk/>
            <pc:sldMk cId="3457820890" sldId="7819"/>
            <ac:spMk id="11" creationId="{293C00B7-251A-CF43-22AE-B458ABCDCA07}"/>
          </ac:spMkLst>
        </pc:spChg>
        <pc:picChg chg="mod">
          <ac:chgData name="Irena Krošl" userId="S::irenak@vsgt.si::6f871211-9d6e-4801-9f7a-49ad5e71b0eb" providerId="AD" clId="Web-{9594E533-D3C7-54D2-9EA8-C7A22BD73AD1}" dt="2026-01-07T12:04:11.108" v="169" actId="1076"/>
          <ac:picMkLst>
            <pc:docMk/>
            <pc:sldMk cId="3457820890" sldId="7819"/>
            <ac:picMk id="2" creationId="{F30178DF-5D22-59CB-2EDB-0C186FC4001C}"/>
          </ac:picMkLst>
        </pc:picChg>
      </pc:sldChg>
      <pc:sldChg chg="modSp">
        <pc:chgData name="Irena Krošl" userId="S::irenak@vsgt.si::6f871211-9d6e-4801-9f7a-49ad5e71b0eb" providerId="AD" clId="Web-{9594E533-D3C7-54D2-9EA8-C7A22BD73AD1}" dt="2026-01-07T12:14:18.674" v="234" actId="14100"/>
        <pc:sldMkLst>
          <pc:docMk/>
          <pc:sldMk cId="129962491" sldId="7820"/>
        </pc:sldMkLst>
        <pc:spChg chg="mod">
          <ac:chgData name="Irena Krošl" userId="S::irenak@vsgt.si::6f871211-9d6e-4801-9f7a-49ad5e71b0eb" providerId="AD" clId="Web-{9594E533-D3C7-54D2-9EA8-C7A22BD73AD1}" dt="2026-01-07T12:13:37.750" v="229" actId="1076"/>
          <ac:spMkLst>
            <pc:docMk/>
            <pc:sldMk cId="129962491" sldId="7820"/>
            <ac:spMk id="5" creationId="{E60F2215-9406-51AA-314E-C7115F65B58D}"/>
          </ac:spMkLst>
        </pc:spChg>
        <pc:spChg chg="mod">
          <ac:chgData name="Irena Krošl" userId="S::irenak@vsgt.si::6f871211-9d6e-4801-9f7a-49ad5e71b0eb" providerId="AD" clId="Web-{9594E533-D3C7-54D2-9EA8-C7A22BD73AD1}" dt="2026-01-07T12:13:39.672" v="230" actId="1076"/>
          <ac:spMkLst>
            <pc:docMk/>
            <pc:sldMk cId="129962491" sldId="7820"/>
            <ac:spMk id="6" creationId="{6E790986-6D2E-BE14-85C1-808281AB6039}"/>
          </ac:spMkLst>
        </pc:spChg>
        <pc:spChg chg="mod">
          <ac:chgData name="Irena Krošl" userId="S::irenak@vsgt.si::6f871211-9d6e-4801-9f7a-49ad5e71b0eb" providerId="AD" clId="Web-{9594E533-D3C7-54D2-9EA8-C7A22BD73AD1}" dt="2026-01-07T12:14:18.674" v="234" actId="14100"/>
          <ac:spMkLst>
            <pc:docMk/>
            <pc:sldMk cId="129962491" sldId="7820"/>
            <ac:spMk id="13" creationId="{16332C33-86A4-2A5B-FA5F-FA0F1746FD4E}"/>
          </ac:spMkLst>
        </pc:spChg>
      </pc:sldChg>
      <pc:sldChg chg="modSp">
        <pc:chgData name="Irena Krošl" userId="S::irenak@vsgt.si::6f871211-9d6e-4801-9f7a-49ad5e71b0eb" providerId="AD" clId="Web-{9594E533-D3C7-54D2-9EA8-C7A22BD73AD1}" dt="2026-01-07T11:20:42.294" v="69" actId="14100"/>
        <pc:sldMkLst>
          <pc:docMk/>
          <pc:sldMk cId="171605018" sldId="7821"/>
        </pc:sldMkLst>
        <pc:spChg chg="mod">
          <ac:chgData name="Irena Krošl" userId="S::irenak@vsgt.si::6f871211-9d6e-4801-9f7a-49ad5e71b0eb" providerId="AD" clId="Web-{9594E533-D3C7-54D2-9EA8-C7A22BD73AD1}" dt="2026-01-07T11:20:42.294" v="69" actId="14100"/>
          <ac:spMkLst>
            <pc:docMk/>
            <pc:sldMk cId="171605018" sldId="7821"/>
            <ac:spMk id="9" creationId="{0C74B47F-C0C8-ED05-00F8-AC05A96ECE7F}"/>
          </ac:spMkLst>
        </pc:spChg>
      </pc:sldChg>
      <pc:sldChg chg="modSp">
        <pc:chgData name="Irena Krošl" userId="S::irenak@vsgt.si::6f871211-9d6e-4801-9f7a-49ad5e71b0eb" providerId="AD" clId="Web-{9594E533-D3C7-54D2-9EA8-C7A22BD73AD1}" dt="2026-01-07T11:23:51.453" v="102" actId="14100"/>
        <pc:sldMkLst>
          <pc:docMk/>
          <pc:sldMk cId="3238750693" sldId="7822"/>
        </pc:sldMkLst>
        <pc:spChg chg="mod">
          <ac:chgData name="Irena Krošl" userId="S::irenak@vsgt.si::6f871211-9d6e-4801-9f7a-49ad5e71b0eb" providerId="AD" clId="Web-{9594E533-D3C7-54D2-9EA8-C7A22BD73AD1}" dt="2026-01-07T11:23:47.359" v="100" actId="20577"/>
          <ac:spMkLst>
            <pc:docMk/>
            <pc:sldMk cId="3238750693" sldId="7822"/>
            <ac:spMk id="6" creationId="{D35CB081-A65C-43B9-95E9-BA09B0FC55BB}"/>
          </ac:spMkLst>
        </pc:spChg>
        <pc:spChg chg="mod">
          <ac:chgData name="Irena Krošl" userId="S::irenak@vsgt.si::6f871211-9d6e-4801-9f7a-49ad5e71b0eb" providerId="AD" clId="Web-{9594E533-D3C7-54D2-9EA8-C7A22BD73AD1}" dt="2026-01-07T11:23:10.187" v="92" actId="14100"/>
          <ac:spMkLst>
            <pc:docMk/>
            <pc:sldMk cId="3238750693" sldId="7822"/>
            <ac:spMk id="9" creationId="{9DB86F52-16C9-298E-90B0-CEBC0AF45638}"/>
          </ac:spMkLst>
        </pc:spChg>
        <pc:spChg chg="mod">
          <ac:chgData name="Irena Krošl" userId="S::irenak@vsgt.si::6f871211-9d6e-4801-9f7a-49ad5e71b0eb" providerId="AD" clId="Web-{9594E533-D3C7-54D2-9EA8-C7A22BD73AD1}" dt="2026-01-07T11:23:51.453" v="102" actId="14100"/>
          <ac:spMkLst>
            <pc:docMk/>
            <pc:sldMk cId="3238750693" sldId="7822"/>
            <ac:spMk id="11" creationId="{5B6CE452-DA94-17B4-F6B8-27DA29240EAE}"/>
          </ac:spMkLst>
        </pc:spChg>
        <pc:picChg chg="mod">
          <ac:chgData name="Irena Krošl" userId="S::irenak@vsgt.si::6f871211-9d6e-4801-9f7a-49ad5e71b0eb" providerId="AD" clId="Web-{9594E533-D3C7-54D2-9EA8-C7A22BD73AD1}" dt="2026-01-07T11:23:15.547" v="93" actId="14100"/>
          <ac:picMkLst>
            <pc:docMk/>
            <pc:sldMk cId="3238750693" sldId="7822"/>
            <ac:picMk id="2" creationId="{7DC91FAE-B4A8-D465-1812-72DA92F34079}"/>
          </ac:picMkLst>
        </pc:picChg>
        <pc:picChg chg="mod">
          <ac:chgData name="Irena Krošl" userId="S::irenak@vsgt.si::6f871211-9d6e-4801-9f7a-49ad5e71b0eb" providerId="AD" clId="Web-{9594E533-D3C7-54D2-9EA8-C7A22BD73AD1}" dt="2026-01-07T11:23:26.625" v="96" actId="14100"/>
          <ac:picMkLst>
            <pc:docMk/>
            <pc:sldMk cId="3238750693" sldId="7822"/>
            <ac:picMk id="3" creationId="{681AE24A-D27E-C716-1043-5B90F4216FD0}"/>
          </ac:picMkLst>
        </pc:picChg>
      </pc:sldChg>
      <pc:sldChg chg="modSp">
        <pc:chgData name="Irena Krošl" userId="S::irenak@vsgt.si::6f871211-9d6e-4801-9f7a-49ad5e71b0eb" providerId="AD" clId="Web-{9594E533-D3C7-54D2-9EA8-C7A22BD73AD1}" dt="2026-01-07T11:24:11.407" v="105" actId="1076"/>
        <pc:sldMkLst>
          <pc:docMk/>
          <pc:sldMk cId="3481598473" sldId="7823"/>
        </pc:sldMkLst>
        <pc:spChg chg="mod">
          <ac:chgData name="Irena Krošl" userId="S::irenak@vsgt.si::6f871211-9d6e-4801-9f7a-49ad5e71b0eb" providerId="AD" clId="Web-{9594E533-D3C7-54D2-9EA8-C7A22BD73AD1}" dt="2026-01-07T11:23:57.969" v="103" actId="1076"/>
          <ac:spMkLst>
            <pc:docMk/>
            <pc:sldMk cId="3481598473" sldId="7823"/>
            <ac:spMk id="4" creationId="{EAFF77DA-825F-0FB8-007C-9AA2C36BD165}"/>
          </ac:spMkLst>
        </pc:spChg>
        <pc:spChg chg="mod">
          <ac:chgData name="Irena Krošl" userId="S::irenak@vsgt.si::6f871211-9d6e-4801-9f7a-49ad5e71b0eb" providerId="AD" clId="Web-{9594E533-D3C7-54D2-9EA8-C7A22BD73AD1}" dt="2026-01-07T11:23:59.438" v="104" actId="1076"/>
          <ac:spMkLst>
            <pc:docMk/>
            <pc:sldMk cId="3481598473" sldId="7823"/>
            <ac:spMk id="5" creationId="{303F28E1-DD4C-9206-A5B0-0830EFBF4C4E}"/>
          </ac:spMkLst>
        </pc:spChg>
        <pc:picChg chg="mod">
          <ac:chgData name="Irena Krošl" userId="S::irenak@vsgt.si::6f871211-9d6e-4801-9f7a-49ad5e71b0eb" providerId="AD" clId="Web-{9594E533-D3C7-54D2-9EA8-C7A22BD73AD1}" dt="2026-01-07T11:24:11.407" v="105" actId="1076"/>
          <ac:picMkLst>
            <pc:docMk/>
            <pc:sldMk cId="3481598473" sldId="7823"/>
            <ac:picMk id="8" creationId="{325EE8E0-3FA2-FBCB-B463-518AEE0066C5}"/>
          </ac:picMkLst>
        </pc:picChg>
      </pc:sldChg>
      <pc:sldChg chg="modSp">
        <pc:chgData name="Irena Krošl" userId="S::irenak@vsgt.si::6f871211-9d6e-4801-9f7a-49ad5e71b0eb" providerId="AD" clId="Web-{9594E533-D3C7-54D2-9EA8-C7A22BD73AD1}" dt="2026-01-07T12:21:00.326" v="263" actId="1076"/>
        <pc:sldMkLst>
          <pc:docMk/>
          <pc:sldMk cId="258119999" sldId="7824"/>
        </pc:sldMkLst>
        <pc:spChg chg="mod">
          <ac:chgData name="Irena Krošl" userId="S::irenak@vsgt.si::6f871211-9d6e-4801-9f7a-49ad5e71b0eb" providerId="AD" clId="Web-{9594E533-D3C7-54D2-9EA8-C7A22BD73AD1}" dt="2026-01-07T12:15:01.238" v="246" actId="14100"/>
          <ac:spMkLst>
            <pc:docMk/>
            <pc:sldMk cId="258119999" sldId="7824"/>
            <ac:spMk id="3" creationId="{F78B4C56-9942-FC8A-44BD-3824F8F3021C}"/>
          </ac:spMkLst>
        </pc:spChg>
        <pc:spChg chg="mod">
          <ac:chgData name="Irena Krošl" userId="S::irenak@vsgt.si::6f871211-9d6e-4801-9f7a-49ad5e71b0eb" providerId="AD" clId="Web-{9594E533-D3C7-54D2-9EA8-C7A22BD73AD1}" dt="2026-01-07T12:14:41.050" v="242" actId="20577"/>
          <ac:spMkLst>
            <pc:docMk/>
            <pc:sldMk cId="258119999" sldId="7824"/>
            <ac:spMk id="5" creationId="{EAD5B710-0CDD-F15A-1589-2849B7C33835}"/>
          </ac:spMkLst>
        </pc:spChg>
        <pc:spChg chg="mod">
          <ac:chgData name="Irena Krošl" userId="S::irenak@vsgt.si::6f871211-9d6e-4801-9f7a-49ad5e71b0eb" providerId="AD" clId="Web-{9594E533-D3C7-54D2-9EA8-C7A22BD73AD1}" dt="2026-01-07T12:21:00.326" v="263" actId="1076"/>
          <ac:spMkLst>
            <pc:docMk/>
            <pc:sldMk cId="258119999" sldId="7824"/>
            <ac:spMk id="6" creationId="{CB77E49E-490B-E2E6-5365-C1396B4AEA83}"/>
          </ac:spMkLst>
        </pc:spChg>
        <pc:spChg chg="mod">
          <ac:chgData name="Irena Krošl" userId="S::irenak@vsgt.si::6f871211-9d6e-4801-9f7a-49ad5e71b0eb" providerId="AD" clId="Web-{9594E533-D3C7-54D2-9EA8-C7A22BD73AD1}" dt="2026-01-07T12:14:36.784" v="236" actId="1076"/>
          <ac:spMkLst>
            <pc:docMk/>
            <pc:sldMk cId="258119999" sldId="7824"/>
            <ac:spMk id="10" creationId="{25499D72-348E-7515-001A-33F09546256E}"/>
          </ac:spMkLst>
        </pc:spChg>
        <pc:spChg chg="mod">
          <ac:chgData name="Irena Krošl" userId="S::irenak@vsgt.si::6f871211-9d6e-4801-9f7a-49ad5e71b0eb" providerId="AD" clId="Web-{9594E533-D3C7-54D2-9EA8-C7A22BD73AD1}" dt="2026-01-07T12:20:52.139" v="260" actId="20577"/>
          <ac:spMkLst>
            <pc:docMk/>
            <pc:sldMk cId="258119999" sldId="7824"/>
            <ac:spMk id="16" creationId="{6FE676A0-B9D0-EFC4-F159-F1219A5B8597}"/>
          </ac:spMkLst>
        </pc:spChg>
      </pc:sldChg>
      <pc:sldChg chg="modSp">
        <pc:chgData name="Irena Krošl" userId="S::irenak@vsgt.si::6f871211-9d6e-4801-9f7a-49ad5e71b0eb" providerId="AD" clId="Web-{9594E533-D3C7-54D2-9EA8-C7A22BD73AD1}" dt="2026-01-07T11:25:10.704" v="112" actId="1076"/>
        <pc:sldMkLst>
          <pc:docMk/>
          <pc:sldMk cId="1824923526" sldId="7825"/>
        </pc:sldMkLst>
        <pc:spChg chg="mod">
          <ac:chgData name="Irena Krošl" userId="S::irenak@vsgt.si::6f871211-9d6e-4801-9f7a-49ad5e71b0eb" providerId="AD" clId="Web-{9594E533-D3C7-54D2-9EA8-C7A22BD73AD1}" dt="2026-01-07T11:25:10.704" v="112" actId="1076"/>
          <ac:spMkLst>
            <pc:docMk/>
            <pc:sldMk cId="1824923526" sldId="7825"/>
            <ac:spMk id="22" creationId="{7ADD65E5-4308-4C25-0E90-BD0420D4256B}"/>
          </ac:spMkLst>
        </pc:spChg>
      </pc:sldChg>
      <pc:sldChg chg="modSp">
        <pc:chgData name="Irena Krošl" userId="S::irenak@vsgt.si::6f871211-9d6e-4801-9f7a-49ad5e71b0eb" providerId="AD" clId="Web-{9594E533-D3C7-54D2-9EA8-C7A22BD73AD1}" dt="2026-01-07T11:27:08.674" v="129" actId="14100"/>
        <pc:sldMkLst>
          <pc:docMk/>
          <pc:sldMk cId="1200703365" sldId="7826"/>
        </pc:sldMkLst>
        <pc:spChg chg="mod">
          <ac:chgData name="Irena Krošl" userId="S::irenak@vsgt.si::6f871211-9d6e-4801-9f7a-49ad5e71b0eb" providerId="AD" clId="Web-{9594E533-D3C7-54D2-9EA8-C7A22BD73AD1}" dt="2026-01-07T11:26:34.033" v="122" actId="1076"/>
          <ac:spMkLst>
            <pc:docMk/>
            <pc:sldMk cId="1200703365" sldId="7826"/>
            <ac:spMk id="4" creationId="{42AE32FD-F041-DCAD-5C7D-40C05E15F5A8}"/>
          </ac:spMkLst>
        </pc:spChg>
        <pc:spChg chg="mod">
          <ac:chgData name="Irena Krošl" userId="S::irenak@vsgt.si::6f871211-9d6e-4801-9f7a-49ad5e71b0eb" providerId="AD" clId="Web-{9594E533-D3C7-54D2-9EA8-C7A22BD73AD1}" dt="2026-01-07T11:27:02.627" v="127" actId="20577"/>
          <ac:spMkLst>
            <pc:docMk/>
            <pc:sldMk cId="1200703365" sldId="7826"/>
            <ac:spMk id="5" creationId="{F02627B2-EF0B-32AB-7E6E-B426A5818B54}"/>
          </ac:spMkLst>
        </pc:spChg>
        <pc:spChg chg="mod">
          <ac:chgData name="Irena Krošl" userId="S::irenak@vsgt.si::6f871211-9d6e-4801-9f7a-49ad5e71b0eb" providerId="AD" clId="Web-{9594E533-D3C7-54D2-9EA8-C7A22BD73AD1}" dt="2026-01-07T11:27:08.674" v="129" actId="14100"/>
          <ac:spMkLst>
            <pc:docMk/>
            <pc:sldMk cId="1200703365" sldId="7826"/>
            <ac:spMk id="11" creationId="{0454C5B8-8B16-8E7C-0633-AFBA8B6B3A75}"/>
          </ac:spMkLst>
        </pc:spChg>
        <pc:spChg chg="mod">
          <ac:chgData name="Irena Krošl" userId="S::irenak@vsgt.si::6f871211-9d6e-4801-9f7a-49ad5e71b0eb" providerId="AD" clId="Web-{9594E533-D3C7-54D2-9EA8-C7A22BD73AD1}" dt="2026-01-07T11:27:05.018" v="128" actId="20577"/>
          <ac:spMkLst>
            <pc:docMk/>
            <pc:sldMk cId="1200703365" sldId="7826"/>
            <ac:spMk id="16" creationId="{10089A6A-3C77-81CD-2442-75438CFF3862}"/>
          </ac:spMkLst>
        </pc:spChg>
        <pc:picChg chg="mod">
          <ac:chgData name="Irena Krošl" userId="S::irenak@vsgt.si::6f871211-9d6e-4801-9f7a-49ad5e71b0eb" providerId="AD" clId="Web-{9594E533-D3C7-54D2-9EA8-C7A22BD73AD1}" dt="2026-01-07T11:26:16.127" v="116" actId="14100"/>
          <ac:picMkLst>
            <pc:docMk/>
            <pc:sldMk cId="1200703365" sldId="7826"/>
            <ac:picMk id="14" creationId="{A147BEAC-7AA6-AA74-27FA-D7A0E00C4692}"/>
          </ac:picMkLst>
        </pc:picChg>
        <pc:picChg chg="mod">
          <ac:chgData name="Irena Krošl" userId="S::irenak@vsgt.si::6f871211-9d6e-4801-9f7a-49ad5e71b0eb" providerId="AD" clId="Web-{9594E533-D3C7-54D2-9EA8-C7A22BD73AD1}" dt="2026-01-07T11:26:22.439" v="119" actId="14100"/>
          <ac:picMkLst>
            <pc:docMk/>
            <pc:sldMk cId="1200703365" sldId="7826"/>
            <ac:picMk id="15" creationId="{F55E0EB8-2C22-1F91-C234-53A3DEE9792A}"/>
          </ac:picMkLst>
        </pc:picChg>
      </pc:sldChg>
      <pc:sldChg chg="modSp">
        <pc:chgData name="Irena Krošl" userId="S::irenak@vsgt.si::6f871211-9d6e-4801-9f7a-49ad5e71b0eb" providerId="AD" clId="Web-{9594E533-D3C7-54D2-9EA8-C7A22BD73AD1}" dt="2026-01-07T11:27:44.237" v="137" actId="20577"/>
        <pc:sldMkLst>
          <pc:docMk/>
          <pc:sldMk cId="1079679389" sldId="7827"/>
        </pc:sldMkLst>
        <pc:spChg chg="mod">
          <ac:chgData name="Irena Krošl" userId="S::irenak@vsgt.si::6f871211-9d6e-4801-9f7a-49ad5e71b0eb" providerId="AD" clId="Web-{9594E533-D3C7-54D2-9EA8-C7A22BD73AD1}" dt="2026-01-07T11:27:16.846" v="130" actId="1076"/>
          <ac:spMkLst>
            <pc:docMk/>
            <pc:sldMk cId="1079679389" sldId="7827"/>
            <ac:spMk id="4" creationId="{E013E6AC-627B-737A-718A-21C454E58977}"/>
          </ac:spMkLst>
        </pc:spChg>
        <pc:spChg chg="mod">
          <ac:chgData name="Irena Krošl" userId="S::irenak@vsgt.si::6f871211-9d6e-4801-9f7a-49ad5e71b0eb" providerId="AD" clId="Web-{9594E533-D3C7-54D2-9EA8-C7A22BD73AD1}" dt="2026-01-07T11:27:19.315" v="131" actId="1076"/>
          <ac:spMkLst>
            <pc:docMk/>
            <pc:sldMk cId="1079679389" sldId="7827"/>
            <ac:spMk id="5" creationId="{79644043-767E-AE9A-87CE-08ED848D905F}"/>
          </ac:spMkLst>
        </pc:spChg>
        <pc:spChg chg="mod">
          <ac:chgData name="Irena Krošl" userId="S::irenak@vsgt.si::6f871211-9d6e-4801-9f7a-49ad5e71b0eb" providerId="AD" clId="Web-{9594E533-D3C7-54D2-9EA8-C7A22BD73AD1}" dt="2026-01-07T11:27:39.175" v="135" actId="20577"/>
          <ac:spMkLst>
            <pc:docMk/>
            <pc:sldMk cId="1079679389" sldId="7827"/>
            <ac:spMk id="9" creationId="{6ECF48B5-617B-BB5B-EFFA-576DE2A2AEB0}"/>
          </ac:spMkLst>
        </pc:spChg>
        <pc:spChg chg="mod">
          <ac:chgData name="Irena Krošl" userId="S::irenak@vsgt.si::6f871211-9d6e-4801-9f7a-49ad5e71b0eb" providerId="AD" clId="Web-{9594E533-D3C7-54D2-9EA8-C7A22BD73AD1}" dt="2026-01-07T11:27:44.237" v="137" actId="20577"/>
          <ac:spMkLst>
            <pc:docMk/>
            <pc:sldMk cId="1079679389" sldId="7827"/>
            <ac:spMk id="11" creationId="{0DF84052-F7A7-CF10-1F22-456C50EA56A8}"/>
          </ac:spMkLst>
        </pc:spChg>
        <pc:picChg chg="mod">
          <ac:chgData name="Irena Krošl" userId="S::irenak@vsgt.si::6f871211-9d6e-4801-9f7a-49ad5e71b0eb" providerId="AD" clId="Web-{9594E533-D3C7-54D2-9EA8-C7A22BD73AD1}" dt="2026-01-07T11:27:20.424" v="132" actId="1076"/>
          <ac:picMkLst>
            <pc:docMk/>
            <pc:sldMk cId="1079679389" sldId="7827"/>
            <ac:picMk id="2" creationId="{9F35822E-D898-75FB-AB45-DB16BB3C6CAC}"/>
          </ac:picMkLst>
        </pc:picChg>
      </pc:sldChg>
      <pc:sldChg chg="modSp">
        <pc:chgData name="Irena Krošl" userId="S::irenak@vsgt.si::6f871211-9d6e-4801-9f7a-49ad5e71b0eb" providerId="AD" clId="Web-{9594E533-D3C7-54D2-9EA8-C7A22BD73AD1}" dt="2026-01-07T11:27:51.565" v="138" actId="14100"/>
        <pc:sldMkLst>
          <pc:docMk/>
          <pc:sldMk cId="1356570568" sldId="7828"/>
        </pc:sldMkLst>
        <pc:spChg chg="mod">
          <ac:chgData name="Irena Krošl" userId="S::irenak@vsgt.si::6f871211-9d6e-4801-9f7a-49ad5e71b0eb" providerId="AD" clId="Web-{9594E533-D3C7-54D2-9EA8-C7A22BD73AD1}" dt="2026-01-07T11:27:51.565" v="138" actId="14100"/>
          <ac:spMkLst>
            <pc:docMk/>
            <pc:sldMk cId="1356570568" sldId="7828"/>
            <ac:spMk id="8" creationId="{00BCEE6F-66F3-4F8E-E503-0694D346911E}"/>
          </ac:spMkLst>
        </pc:spChg>
      </pc:sldChg>
      <pc:sldChg chg="modSp">
        <pc:chgData name="Irena Krošl" userId="S::irenak@vsgt.si::6f871211-9d6e-4801-9f7a-49ad5e71b0eb" providerId="AD" clId="Web-{9594E533-D3C7-54D2-9EA8-C7A22BD73AD1}" dt="2026-01-07T12:07:49.471" v="205" actId="20577"/>
        <pc:sldMkLst>
          <pc:docMk/>
          <pc:sldMk cId="345459932" sldId="7829"/>
        </pc:sldMkLst>
        <pc:spChg chg="mod">
          <ac:chgData name="Irena Krošl" userId="S::irenak@vsgt.si::6f871211-9d6e-4801-9f7a-49ad5e71b0eb" providerId="AD" clId="Web-{9594E533-D3C7-54D2-9EA8-C7A22BD73AD1}" dt="2026-01-07T12:07:11.986" v="199" actId="1076"/>
          <ac:spMkLst>
            <pc:docMk/>
            <pc:sldMk cId="345459932" sldId="7829"/>
            <ac:spMk id="4" creationId="{E6362A3A-0F70-CA0C-164C-1127474457D3}"/>
          </ac:spMkLst>
        </pc:spChg>
        <pc:spChg chg="mod">
          <ac:chgData name="Irena Krošl" userId="S::irenak@vsgt.si::6f871211-9d6e-4801-9f7a-49ad5e71b0eb" providerId="AD" clId="Web-{9594E533-D3C7-54D2-9EA8-C7A22BD73AD1}" dt="2026-01-07T12:07:49.471" v="205" actId="20577"/>
          <ac:spMkLst>
            <pc:docMk/>
            <pc:sldMk cId="345459932" sldId="7829"/>
            <ac:spMk id="5" creationId="{EA372D07-18C3-8D97-40DA-8A26B913131C}"/>
          </ac:spMkLst>
        </pc:spChg>
      </pc:sldChg>
      <pc:sldChg chg="modSp">
        <pc:chgData name="Irena Krošl" userId="S::irenak@vsgt.si::6f871211-9d6e-4801-9f7a-49ad5e71b0eb" providerId="AD" clId="Web-{9594E533-D3C7-54D2-9EA8-C7A22BD73AD1}" dt="2026-01-07T12:08:04.425" v="209" actId="14100"/>
        <pc:sldMkLst>
          <pc:docMk/>
          <pc:sldMk cId="697667800" sldId="7830"/>
        </pc:sldMkLst>
        <pc:spChg chg="mod">
          <ac:chgData name="Irena Krošl" userId="S::irenak@vsgt.si::6f871211-9d6e-4801-9f7a-49ad5e71b0eb" providerId="AD" clId="Web-{9594E533-D3C7-54D2-9EA8-C7A22BD73AD1}" dt="2026-01-07T12:07:57.862" v="207" actId="1076"/>
          <ac:spMkLst>
            <pc:docMk/>
            <pc:sldMk cId="697667800" sldId="7830"/>
            <ac:spMk id="4" creationId="{CBA57DB4-FEA1-84F3-5DE2-D6CA3474CC36}"/>
          </ac:spMkLst>
        </pc:spChg>
        <pc:spChg chg="mod">
          <ac:chgData name="Irena Krošl" userId="S::irenak@vsgt.si::6f871211-9d6e-4801-9f7a-49ad5e71b0eb" providerId="AD" clId="Web-{9594E533-D3C7-54D2-9EA8-C7A22BD73AD1}" dt="2026-01-07T12:07:59.971" v="208" actId="1076"/>
          <ac:spMkLst>
            <pc:docMk/>
            <pc:sldMk cId="697667800" sldId="7830"/>
            <ac:spMk id="5" creationId="{88336273-A2B4-FB31-B577-9E791159293D}"/>
          </ac:spMkLst>
        </pc:spChg>
        <pc:spChg chg="mod">
          <ac:chgData name="Irena Krošl" userId="S::irenak@vsgt.si::6f871211-9d6e-4801-9f7a-49ad5e71b0eb" providerId="AD" clId="Web-{9594E533-D3C7-54D2-9EA8-C7A22BD73AD1}" dt="2026-01-07T12:07:52.956" v="206" actId="1076"/>
          <ac:spMkLst>
            <pc:docMk/>
            <pc:sldMk cId="697667800" sldId="7830"/>
            <ac:spMk id="9" creationId="{4B9F7018-96D1-952D-6F6F-13ECE6A86C4B}"/>
          </ac:spMkLst>
        </pc:spChg>
        <pc:cxnChg chg="mod">
          <ac:chgData name="Irena Krošl" userId="S::irenak@vsgt.si::6f871211-9d6e-4801-9f7a-49ad5e71b0eb" providerId="AD" clId="Web-{9594E533-D3C7-54D2-9EA8-C7A22BD73AD1}" dt="2026-01-07T12:08:04.425" v="209" actId="14100"/>
          <ac:cxnSpMkLst>
            <pc:docMk/>
            <pc:sldMk cId="697667800" sldId="7830"/>
            <ac:cxnSpMk id="10" creationId="{30D37B45-F137-E06C-22BB-1C72A8147664}"/>
          </ac:cxnSpMkLst>
        </pc:cxnChg>
      </pc:sldChg>
      <pc:sldChg chg="modSp">
        <pc:chgData name="Irena Krošl" userId="S::irenak@vsgt.si::6f871211-9d6e-4801-9f7a-49ad5e71b0eb" providerId="AD" clId="Web-{9594E533-D3C7-54D2-9EA8-C7A22BD73AD1}" dt="2026-01-07T12:11:02.317" v="223" actId="1076"/>
        <pc:sldMkLst>
          <pc:docMk/>
          <pc:sldMk cId="2476271766" sldId="7831"/>
        </pc:sldMkLst>
        <pc:spChg chg="mod">
          <ac:chgData name="Irena Krošl" userId="S::irenak@vsgt.si::6f871211-9d6e-4801-9f7a-49ad5e71b0eb" providerId="AD" clId="Web-{9594E533-D3C7-54D2-9EA8-C7A22BD73AD1}" dt="2026-01-07T12:10:59.114" v="222" actId="1076"/>
          <ac:spMkLst>
            <pc:docMk/>
            <pc:sldMk cId="2476271766" sldId="7831"/>
            <ac:spMk id="4" creationId="{6D2ABA3D-0924-7880-2037-3680D3F1B500}"/>
          </ac:spMkLst>
        </pc:spChg>
        <pc:spChg chg="mod">
          <ac:chgData name="Irena Krošl" userId="S::irenak@vsgt.si::6f871211-9d6e-4801-9f7a-49ad5e71b0eb" providerId="AD" clId="Web-{9594E533-D3C7-54D2-9EA8-C7A22BD73AD1}" dt="2026-01-07T12:11:02.317" v="223" actId="1076"/>
          <ac:spMkLst>
            <pc:docMk/>
            <pc:sldMk cId="2476271766" sldId="7831"/>
            <ac:spMk id="5" creationId="{C9BF4D24-AFCF-02DA-8B5A-EB7ECDED1A7E}"/>
          </ac:spMkLst>
        </pc:spChg>
      </pc:sldChg>
      <pc:sldChg chg="modSp">
        <pc:chgData name="Irena Krošl" userId="S::irenak@vsgt.si::6f871211-9d6e-4801-9f7a-49ad5e71b0eb" providerId="AD" clId="Web-{9594E533-D3C7-54D2-9EA8-C7A22BD73AD1}" dt="2026-01-07T12:12:37.824" v="225" actId="1076"/>
        <pc:sldMkLst>
          <pc:docMk/>
          <pc:sldMk cId="3109130500" sldId="7832"/>
        </pc:sldMkLst>
        <pc:spChg chg="mod">
          <ac:chgData name="Irena Krošl" userId="S::irenak@vsgt.si::6f871211-9d6e-4801-9f7a-49ad5e71b0eb" providerId="AD" clId="Web-{9594E533-D3C7-54D2-9EA8-C7A22BD73AD1}" dt="2026-01-07T12:12:35.152" v="224" actId="1076"/>
          <ac:spMkLst>
            <pc:docMk/>
            <pc:sldMk cId="3109130500" sldId="7832"/>
            <ac:spMk id="4" creationId="{270BB557-E782-844E-F1A9-835956D417E1}"/>
          </ac:spMkLst>
        </pc:spChg>
        <pc:spChg chg="mod">
          <ac:chgData name="Irena Krošl" userId="S::irenak@vsgt.si::6f871211-9d6e-4801-9f7a-49ad5e71b0eb" providerId="AD" clId="Web-{9594E533-D3C7-54D2-9EA8-C7A22BD73AD1}" dt="2026-01-07T12:12:37.824" v="225" actId="1076"/>
          <ac:spMkLst>
            <pc:docMk/>
            <pc:sldMk cId="3109130500" sldId="7832"/>
            <ac:spMk id="5" creationId="{C30F3BFB-7658-F886-B64E-0463AFD5897F}"/>
          </ac:spMkLst>
        </pc:spChg>
      </pc:sldChg>
      <pc:sldChg chg="modSp">
        <pc:chgData name="Irena Krošl" userId="S::irenak@vsgt.si::6f871211-9d6e-4801-9f7a-49ad5e71b0eb" providerId="AD" clId="Web-{9594E533-D3C7-54D2-9EA8-C7A22BD73AD1}" dt="2026-01-07T12:21:25.687" v="267" actId="14100"/>
        <pc:sldMkLst>
          <pc:docMk/>
          <pc:sldMk cId="3099996034" sldId="7833"/>
        </pc:sldMkLst>
        <pc:spChg chg="mod">
          <ac:chgData name="Irena Krošl" userId="S::irenak@vsgt.si::6f871211-9d6e-4801-9f7a-49ad5e71b0eb" providerId="AD" clId="Web-{9594E533-D3C7-54D2-9EA8-C7A22BD73AD1}" dt="2026-01-07T12:21:04.654" v="264" actId="1076"/>
          <ac:spMkLst>
            <pc:docMk/>
            <pc:sldMk cId="3099996034" sldId="7833"/>
            <ac:spMk id="4" creationId="{B0FC5840-F395-772D-478F-DB24C526D813}"/>
          </ac:spMkLst>
        </pc:spChg>
        <pc:spChg chg="mod">
          <ac:chgData name="Irena Krošl" userId="S::irenak@vsgt.si::6f871211-9d6e-4801-9f7a-49ad5e71b0eb" providerId="AD" clId="Web-{9594E533-D3C7-54D2-9EA8-C7A22BD73AD1}" dt="2026-01-07T12:21:25.687" v="267" actId="14100"/>
          <ac:spMkLst>
            <pc:docMk/>
            <pc:sldMk cId="3099996034" sldId="7833"/>
            <ac:spMk id="5" creationId="{7E80CBA4-C822-F82F-D139-0B8E7F0F9B6B}"/>
          </ac:spMkLst>
        </pc:spChg>
      </pc:sldChg>
      <pc:sldChg chg="modSp">
        <pc:chgData name="Irena Krošl" userId="S::irenak@vsgt.si::6f871211-9d6e-4801-9f7a-49ad5e71b0eb" providerId="AD" clId="Web-{9594E533-D3C7-54D2-9EA8-C7A22BD73AD1}" dt="2026-01-07T12:21:42.024" v="269" actId="1076"/>
        <pc:sldMkLst>
          <pc:docMk/>
          <pc:sldMk cId="60571155" sldId="7834"/>
        </pc:sldMkLst>
        <pc:spChg chg="mod">
          <ac:chgData name="Irena Krošl" userId="S::irenak@vsgt.si::6f871211-9d6e-4801-9f7a-49ad5e71b0eb" providerId="AD" clId="Web-{9594E533-D3C7-54D2-9EA8-C7A22BD73AD1}" dt="2026-01-07T12:21:40.226" v="268" actId="1076"/>
          <ac:spMkLst>
            <pc:docMk/>
            <pc:sldMk cId="60571155" sldId="7834"/>
            <ac:spMk id="4" creationId="{D992D682-87A4-76F4-C22A-EB9E48754BB0}"/>
          </ac:spMkLst>
        </pc:spChg>
        <pc:spChg chg="mod">
          <ac:chgData name="Irena Krošl" userId="S::irenak@vsgt.si::6f871211-9d6e-4801-9f7a-49ad5e71b0eb" providerId="AD" clId="Web-{9594E533-D3C7-54D2-9EA8-C7A22BD73AD1}" dt="2026-01-07T12:21:42.024" v="269" actId="1076"/>
          <ac:spMkLst>
            <pc:docMk/>
            <pc:sldMk cId="60571155" sldId="7834"/>
            <ac:spMk id="5" creationId="{E425C96F-3CD6-E24D-4EF5-6A5350182B6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Kliknite za urejanje glavnih slogov besedila</a:t>
            </a:r>
          </a:p>
          <a:p>
            <a:pPr lvl="1"/>
            <a:r>
              <a:rPr lang="en-GB"/>
              <a:t>Druga raven</a:t>
            </a:r>
          </a:p>
          <a:p>
            <a:pPr lvl="2"/>
            <a:r>
              <a:rPr lang="en-GB"/>
              <a:t>Tretja raven</a:t>
            </a:r>
          </a:p>
          <a:p>
            <a:pPr lvl="3"/>
            <a:r>
              <a:rPr lang="en-GB"/>
              <a:t>Četrta stopnja</a:t>
            </a:r>
          </a:p>
          <a:p>
            <a:pPr lvl="4"/>
            <a:r>
              <a:rPr lang="en-GB"/>
              <a:t>Peta stopnja</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ECB2C-F1CB-FDA8-EDA2-00188FE95F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21A3FA-5600-C601-F259-C607F78F6E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E6A841-8151-297B-23A1-9D384914151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0C017A8-85B2-EB10-6488-781F906DF408}"/>
              </a:ext>
            </a:extLst>
          </p:cNvPr>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1118246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0C424-8DFE-2BDD-8BC9-87A8E71045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174A2B-A222-E8C8-B36B-0B0AAFC3CF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88D2AC-3159-F9D1-553D-354F405D55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965335E-5E3A-9056-BC44-07C593AA3FA6}"/>
              </a:ext>
            </a:extLst>
          </p:cNvPr>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27875863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2454F-472A-892A-BCD9-6F162041E4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7D49AF-CA26-E275-860B-F776BD5833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578996-0DF9-9B50-B4B8-5DA3CB8787B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3E302D4-AA46-691C-4675-51E980924732}"/>
              </a:ext>
            </a:extLst>
          </p:cNvPr>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21037030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1A0037-F72E-6381-43AA-55AFEB6EE0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94D45D-DD6F-5AC7-B186-0681102EE1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92BF37-B67E-ED5F-954D-6125C9B239F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CD35002-93FE-AC9F-C73D-AC477A3DEEE4}"/>
              </a:ext>
            </a:extLst>
          </p:cNvPr>
          <p:cNvSpPr>
            <a:spLocks noGrp="1"/>
          </p:cNvSpPr>
          <p:nvPr>
            <p:ph type="sldNum" sz="quarter" idx="5"/>
          </p:nvPr>
        </p:nvSpPr>
        <p:spPr/>
        <p:txBody>
          <a:bodyPr/>
          <a:lstStyle/>
          <a:p>
            <a:fld id="{4BE5DE82-CF29-044D-9158-06A811149881}" type="slidenum">
              <a:rPr lang="en-US" smtClean="0"/>
              <a:t>37</a:t>
            </a:fld>
            <a:endParaRPr lang="en-US"/>
          </a:p>
        </p:txBody>
      </p:sp>
    </p:spTree>
    <p:extLst>
      <p:ext uri="{BB962C8B-B14F-4D97-AF65-F5344CB8AC3E}">
        <p14:creationId xmlns:p14="http://schemas.microsoft.com/office/powerpoint/2010/main" val="41291984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42</a:t>
            </a:fld>
            <a:endParaRPr lang="en-US"/>
          </a:p>
        </p:txBody>
      </p:sp>
    </p:spTree>
    <p:extLst>
      <p:ext uri="{BB962C8B-B14F-4D97-AF65-F5344CB8AC3E}">
        <p14:creationId xmlns:p14="http://schemas.microsoft.com/office/powerpoint/2010/main" val="29147223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73B37E-964B-AB72-BA13-C9103CF302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0C70A7-AFCC-5F48-A82E-6F196DA224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27C27F-1532-692B-4061-917E96A6555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0E358E8-0DB4-0DE7-512F-B757A9CEFCA6}"/>
              </a:ext>
            </a:extLst>
          </p:cNvPr>
          <p:cNvSpPr>
            <a:spLocks noGrp="1"/>
          </p:cNvSpPr>
          <p:nvPr>
            <p:ph type="sldNum" sz="quarter" idx="5"/>
          </p:nvPr>
        </p:nvSpPr>
        <p:spPr/>
        <p:txBody>
          <a:bodyPr/>
          <a:lstStyle/>
          <a:p>
            <a:fld id="{4BE5DE82-CF29-044D-9158-06A811149881}" type="slidenum">
              <a:rPr lang="en-US" smtClean="0"/>
              <a:t>46</a:t>
            </a:fld>
            <a:endParaRPr lang="en-US"/>
          </a:p>
        </p:txBody>
      </p:sp>
    </p:spTree>
    <p:extLst>
      <p:ext uri="{BB962C8B-B14F-4D97-AF65-F5344CB8AC3E}">
        <p14:creationId xmlns:p14="http://schemas.microsoft.com/office/powerpoint/2010/main" val="9174484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129C6-1F76-D283-6F6B-788DABA71B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57BCB9-1CF6-36F4-E0F2-0023BAEBD5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ED293B-4BF0-AE22-C8FE-8BE6883D8A5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6977EB6-19B5-B08A-AA08-C34049126E6E}"/>
              </a:ext>
            </a:extLst>
          </p:cNvPr>
          <p:cNvSpPr>
            <a:spLocks noGrp="1"/>
          </p:cNvSpPr>
          <p:nvPr>
            <p:ph type="sldNum" sz="quarter" idx="5"/>
          </p:nvPr>
        </p:nvSpPr>
        <p:spPr/>
        <p:txBody>
          <a:bodyPr/>
          <a:lstStyle/>
          <a:p>
            <a:fld id="{4BE5DE82-CF29-044D-9158-06A811149881}" type="slidenum">
              <a:rPr lang="en-US" smtClean="0"/>
              <a:t>47</a:t>
            </a:fld>
            <a:endParaRPr lang="en-US"/>
          </a:p>
        </p:txBody>
      </p:sp>
    </p:spTree>
    <p:extLst>
      <p:ext uri="{BB962C8B-B14F-4D97-AF65-F5344CB8AC3E}">
        <p14:creationId xmlns:p14="http://schemas.microsoft.com/office/powerpoint/2010/main" val="32052430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Epic Stays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a:p>
        </p:txBody>
      </p:sp>
      <p:sp>
        <p:nvSpPr>
          <p:cNvPr id="11" name="Picture Placeholder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6" name="Picture Placeholder 5">
            <a:extLst>
              <a:ext uri="{FF2B5EF4-FFF2-40B4-BE49-F238E27FC236}">
                <a16:creationId xmlns:a16="http://schemas.microsoft.com/office/drawing/2014/main" id="{B57A0897-365C-F020-9DA9-404E01CA3FCF}"/>
              </a:ext>
            </a:extLst>
          </p:cNvPr>
          <p:cNvSpPr>
            <a:spLocks noGrp="1"/>
          </p:cNvSpPr>
          <p:nvPr>
            <p:ph type="pic" sz="quarter" idx="19"/>
          </p:nvPr>
        </p:nvSpPr>
        <p:spPr>
          <a:xfrm>
            <a:off x="5556660" y="1504119"/>
            <a:ext cx="6625593" cy="4688660"/>
          </a:xfrm>
          <a:custGeom>
            <a:avLst/>
            <a:gdLst>
              <a:gd name="connsiteX0" fmla="*/ 2343788 w 6625593"/>
              <a:gd name="connsiteY0" fmla="*/ 0 h 4688660"/>
              <a:gd name="connsiteX1" fmla="*/ 2475903 w 6625593"/>
              <a:gd name="connsiteY1" fmla="*/ 4894 h 4688660"/>
              <a:gd name="connsiteX2" fmla="*/ 2475903 w 6625593"/>
              <a:gd name="connsiteY2" fmla="*/ 0 h 4688660"/>
              <a:gd name="connsiteX3" fmla="*/ 6625593 w 6625593"/>
              <a:gd name="connsiteY3" fmla="*/ 0 h 4688660"/>
              <a:gd name="connsiteX4" fmla="*/ 6625593 w 6625593"/>
              <a:gd name="connsiteY4" fmla="*/ 4688660 h 4688660"/>
              <a:gd name="connsiteX5" fmla="*/ 2475902 w 6625593"/>
              <a:gd name="connsiteY5" fmla="*/ 4688660 h 4688660"/>
              <a:gd name="connsiteX6" fmla="*/ 2475902 w 6625593"/>
              <a:gd name="connsiteY6" fmla="*/ 4683768 h 4688660"/>
              <a:gd name="connsiteX7" fmla="*/ 2343788 w 6625593"/>
              <a:gd name="connsiteY7" fmla="*/ 4688660 h 4688660"/>
              <a:gd name="connsiteX8" fmla="*/ 0 w 6625593"/>
              <a:gd name="connsiteY8" fmla="*/ 2344330 h 4688660"/>
              <a:gd name="connsiteX9" fmla="*/ 2343788 w 6625593"/>
              <a:gd name="connsiteY9" fmla="*/ 0 h 4688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25593" h="4688660">
                <a:moveTo>
                  <a:pt x="2343788" y="0"/>
                </a:moveTo>
                <a:cubicBezTo>
                  <a:pt x="2387826" y="0"/>
                  <a:pt x="2436759" y="0"/>
                  <a:pt x="2475903" y="4894"/>
                </a:cubicBezTo>
                <a:lnTo>
                  <a:pt x="2475903" y="0"/>
                </a:lnTo>
                <a:lnTo>
                  <a:pt x="6625593" y="0"/>
                </a:lnTo>
                <a:lnTo>
                  <a:pt x="6625593" y="4688660"/>
                </a:lnTo>
                <a:lnTo>
                  <a:pt x="2475902" y="4688660"/>
                </a:lnTo>
                <a:lnTo>
                  <a:pt x="2475902" y="4683768"/>
                </a:lnTo>
                <a:cubicBezTo>
                  <a:pt x="2431864" y="4688660"/>
                  <a:pt x="2387826" y="4688660"/>
                  <a:pt x="2343788" y="4688660"/>
                </a:cubicBezTo>
                <a:cubicBezTo>
                  <a:pt x="1047120" y="4688660"/>
                  <a:pt x="0" y="3641299"/>
                  <a:pt x="0" y="2344330"/>
                </a:cubicBezTo>
                <a:cubicBezTo>
                  <a:pt x="0" y="1047364"/>
                  <a:pt x="1052015" y="0"/>
                  <a:pt x="2343788"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02</a:t>
            </a:r>
          </a:p>
        </p:txBody>
      </p:sp>
      <p:sp>
        <p:nvSpPr>
          <p:cNvPr id="11" name="Picture Placeholder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AC1BFAA7-5C51-1B85-0416-B618602BB541}"/>
              </a:ext>
            </a:extLst>
          </p:cNvPr>
          <p:cNvSpPr/>
          <p:nvPr userDrawn="1"/>
        </p:nvSpPr>
        <p:spPr>
          <a:xfrm rot="5400000">
            <a:off x="8063787" y="-823539"/>
            <a:ext cx="2914257" cy="534216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2" name="Text Placeholder 32">
            <a:extLst>
              <a:ext uri="{FF2B5EF4-FFF2-40B4-BE49-F238E27FC236}">
                <a16:creationId xmlns:a16="http://schemas.microsoft.com/office/drawing/2014/main" id="{F8BCD776-2F5B-36E8-564B-D2FCD2353FA8}"/>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921E54BD-6E9C-DE90-0360-35EBE7771A4E}"/>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Slide Number Placeholder 5">
            <a:extLst>
              <a:ext uri="{FF2B5EF4-FFF2-40B4-BE49-F238E27FC236}">
                <a16:creationId xmlns:a16="http://schemas.microsoft.com/office/drawing/2014/main" id="{83BDE30D-7861-35DB-FD1C-22EBFBC7DBD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5" name="Text Placeholder 17">
            <a:extLst>
              <a:ext uri="{FF2B5EF4-FFF2-40B4-BE49-F238E27FC236}">
                <a16:creationId xmlns:a16="http://schemas.microsoft.com/office/drawing/2014/main" id="{D02554EE-DB0C-A410-7EC0-2349483D4422}"/>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6" name="Text Placeholder 23">
            <a:extLst>
              <a:ext uri="{FF2B5EF4-FFF2-40B4-BE49-F238E27FC236}">
                <a16:creationId xmlns:a16="http://schemas.microsoft.com/office/drawing/2014/main" id="{05ADF305-9729-EBF6-6871-AD4EAAA24DF0}"/>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7" name="Straight Connector 16">
            <a:extLst>
              <a:ext uri="{FF2B5EF4-FFF2-40B4-BE49-F238E27FC236}">
                <a16:creationId xmlns:a16="http://schemas.microsoft.com/office/drawing/2014/main" id="{AE7BCC6C-1F62-2A05-4B86-20C830714172}"/>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Picture Placeholder 20">
            <a:extLst>
              <a:ext uri="{FF2B5EF4-FFF2-40B4-BE49-F238E27FC236}">
                <a16:creationId xmlns:a16="http://schemas.microsoft.com/office/drawing/2014/main" id="{5AEED314-A215-651F-2A19-A0D19A61A368}"/>
              </a:ext>
            </a:extLst>
          </p:cNvPr>
          <p:cNvSpPr>
            <a:spLocks noGrp="1"/>
          </p:cNvSpPr>
          <p:nvPr>
            <p:ph type="pic" sz="quarter" idx="67"/>
          </p:nvPr>
        </p:nvSpPr>
        <p:spPr>
          <a:xfrm>
            <a:off x="-1" y="178005"/>
            <a:ext cx="7607445" cy="3354626"/>
          </a:xfrm>
          <a:custGeom>
            <a:avLst/>
            <a:gdLst>
              <a:gd name="connsiteX0" fmla="*/ 0 w 7607445"/>
              <a:gd name="connsiteY0" fmla="*/ 0 h 3354626"/>
              <a:gd name="connsiteX1" fmla="*/ 2057401 w 7607445"/>
              <a:gd name="connsiteY1" fmla="*/ 0 h 3354626"/>
              <a:gd name="connsiteX2" fmla="*/ 4013534 w 7607445"/>
              <a:gd name="connsiteY2" fmla="*/ 0 h 3354626"/>
              <a:gd name="connsiteX3" fmla="*/ 4127503 w 7607445"/>
              <a:gd name="connsiteY3" fmla="*/ 0 h 3354626"/>
              <a:gd name="connsiteX4" fmla="*/ 6070935 w 7607445"/>
              <a:gd name="connsiteY4" fmla="*/ 0 h 3354626"/>
              <a:gd name="connsiteX5" fmla="*/ 6070935 w 7607445"/>
              <a:gd name="connsiteY5" fmla="*/ 3501 h 3354626"/>
              <a:gd name="connsiteX6" fmla="*/ 6184905 w 7607445"/>
              <a:gd name="connsiteY6" fmla="*/ 0 h 3354626"/>
              <a:gd name="connsiteX7" fmla="*/ 7471829 w 7607445"/>
              <a:gd name="connsiteY7" fmla="*/ 382501 h 3354626"/>
              <a:gd name="connsiteX8" fmla="*/ 7598074 w 7607445"/>
              <a:gd name="connsiteY8" fmla="*/ 477664 h 3354626"/>
              <a:gd name="connsiteX9" fmla="*/ 7489864 w 7607445"/>
              <a:gd name="connsiteY9" fmla="*/ 544701 h 3354626"/>
              <a:gd name="connsiteX10" fmla="*/ 6849834 w 7607445"/>
              <a:gd name="connsiteY10" fmla="*/ 1669539 h 3354626"/>
              <a:gd name="connsiteX11" fmla="*/ 7488340 w 7607445"/>
              <a:gd name="connsiteY11" fmla="*/ 2794379 h 3354626"/>
              <a:gd name="connsiteX12" fmla="*/ 7607445 w 7607445"/>
              <a:gd name="connsiteY12" fmla="*/ 2868214 h 3354626"/>
              <a:gd name="connsiteX13" fmla="*/ 7596485 w 7607445"/>
              <a:gd name="connsiteY13" fmla="*/ 2878084 h 3354626"/>
              <a:gd name="connsiteX14" fmla="*/ 6184904 w 7607445"/>
              <a:gd name="connsiteY14" fmla="*/ 3354626 h 3354626"/>
              <a:gd name="connsiteX15" fmla="*/ 6070933 w 7607445"/>
              <a:gd name="connsiteY15" fmla="*/ 3351125 h 3354626"/>
              <a:gd name="connsiteX16" fmla="*/ 6070933 w 7607445"/>
              <a:gd name="connsiteY16" fmla="*/ 3354626 h 3354626"/>
              <a:gd name="connsiteX17" fmla="*/ 4127503 w 7607445"/>
              <a:gd name="connsiteY17" fmla="*/ 3354626 h 3354626"/>
              <a:gd name="connsiteX18" fmla="*/ 4013532 w 7607445"/>
              <a:gd name="connsiteY18" fmla="*/ 3354626 h 3354626"/>
              <a:gd name="connsiteX19" fmla="*/ 2057401 w 7607445"/>
              <a:gd name="connsiteY19" fmla="*/ 3354626 h 3354626"/>
              <a:gd name="connsiteX20" fmla="*/ 0 w 7607445"/>
              <a:gd name="connsiteY20" fmla="*/ 3354626 h 335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607445" h="3354626">
                <a:moveTo>
                  <a:pt x="0" y="0"/>
                </a:moveTo>
                <a:lnTo>
                  <a:pt x="2057401" y="0"/>
                </a:lnTo>
                <a:lnTo>
                  <a:pt x="4013534" y="0"/>
                </a:lnTo>
                <a:lnTo>
                  <a:pt x="4127503" y="0"/>
                </a:lnTo>
                <a:lnTo>
                  <a:pt x="6070935" y="0"/>
                </a:lnTo>
                <a:lnTo>
                  <a:pt x="6070935" y="3501"/>
                </a:lnTo>
                <a:cubicBezTo>
                  <a:pt x="6108924" y="0"/>
                  <a:pt x="6146915" y="0"/>
                  <a:pt x="6184905" y="0"/>
                </a:cubicBezTo>
                <a:cubicBezTo>
                  <a:pt x="6674291" y="0"/>
                  <a:pt x="7122472" y="143433"/>
                  <a:pt x="7471829" y="382501"/>
                </a:cubicBezTo>
                <a:lnTo>
                  <a:pt x="7598074" y="477664"/>
                </a:lnTo>
                <a:lnTo>
                  <a:pt x="7489864" y="544701"/>
                </a:lnTo>
                <a:cubicBezTo>
                  <a:pt x="7099290" y="811726"/>
                  <a:pt x="6849834" y="1216089"/>
                  <a:pt x="6849834" y="1669539"/>
                </a:cubicBezTo>
                <a:cubicBezTo>
                  <a:pt x="6849834" y="2122992"/>
                  <a:pt x="7098129" y="2527355"/>
                  <a:pt x="7488340" y="2794379"/>
                </a:cubicBezTo>
                <a:lnTo>
                  <a:pt x="7607445" y="2868214"/>
                </a:lnTo>
                <a:lnTo>
                  <a:pt x="7596485" y="2878084"/>
                </a:lnTo>
                <a:cubicBezTo>
                  <a:pt x="7231761" y="3173094"/>
                  <a:pt x="6733385" y="3354626"/>
                  <a:pt x="6184904" y="3354626"/>
                </a:cubicBezTo>
                <a:cubicBezTo>
                  <a:pt x="6146915" y="3354626"/>
                  <a:pt x="6104701" y="3354626"/>
                  <a:pt x="6070933" y="3351125"/>
                </a:cubicBezTo>
                <a:lnTo>
                  <a:pt x="6070933" y="3354626"/>
                </a:lnTo>
                <a:lnTo>
                  <a:pt x="4127503" y="3354626"/>
                </a:lnTo>
                <a:lnTo>
                  <a:pt x="4013532" y="3354626"/>
                </a:lnTo>
                <a:lnTo>
                  <a:pt x="2057401" y="3354626"/>
                </a:lnTo>
                <a:lnTo>
                  <a:pt x="0" y="33546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a:p>
          <a:p>
            <a:r>
              <a:rPr lang="en-US"/>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007AAA6-FD9D-4A00-EB3C-C6A43683BEE3}"/>
              </a:ext>
            </a:extLst>
          </p:cNvPr>
          <p:cNvSpPr/>
          <p:nvPr userDrawn="1"/>
        </p:nvSpPr>
        <p:spPr>
          <a:xfrm flipH="1">
            <a:off x="7210213" y="486667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4" name="Freeform 3">
            <a:extLst>
              <a:ext uri="{FF2B5EF4-FFF2-40B4-BE49-F238E27FC236}">
                <a16:creationId xmlns:a16="http://schemas.microsoft.com/office/drawing/2014/main" id="{18B292F1-DE83-6013-A684-72355DFE871F}"/>
              </a:ext>
            </a:extLst>
          </p:cNvPr>
          <p:cNvSpPr/>
          <p:nvPr userDrawn="1"/>
        </p:nvSpPr>
        <p:spPr>
          <a:xfrm>
            <a:off x="-39761" y="210639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object 3">
            <a:extLst>
              <a:ext uri="{FF2B5EF4-FFF2-40B4-BE49-F238E27FC236}">
                <a16:creationId xmlns:a16="http://schemas.microsoft.com/office/drawing/2014/main" id="{8C9A820C-0F18-A160-A6EC-47C0C23F66F3}"/>
              </a:ext>
            </a:extLst>
          </p:cNvPr>
          <p:cNvSpPr/>
          <p:nvPr userDrawn="1"/>
        </p:nvSpPr>
        <p:spPr>
          <a:xfrm>
            <a:off x="9232269" y="77805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6" name="Picture Placeholder 29">
            <a:extLst>
              <a:ext uri="{FF2B5EF4-FFF2-40B4-BE49-F238E27FC236}">
                <a16:creationId xmlns:a16="http://schemas.microsoft.com/office/drawing/2014/main" id="{0FBE4776-C042-C2CB-A234-94EE55403ECF}"/>
              </a:ext>
            </a:extLst>
          </p:cNvPr>
          <p:cNvSpPr>
            <a:spLocks noGrp="1"/>
          </p:cNvSpPr>
          <p:nvPr>
            <p:ph type="pic" sz="quarter" idx="19"/>
          </p:nvPr>
        </p:nvSpPr>
        <p:spPr>
          <a:xfrm>
            <a:off x="5957002" y="100428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A485E15E-EC0A-D24E-AA07-36AAAAFE5D7D}"/>
              </a:ext>
            </a:extLst>
          </p:cNvPr>
          <p:cNvSpPr>
            <a:spLocks noGrp="1"/>
          </p:cNvSpPr>
          <p:nvPr>
            <p:ph type="body" sz="quarter" idx="15" hasCustomPrompt="1"/>
          </p:nvPr>
        </p:nvSpPr>
        <p:spPr>
          <a:xfrm>
            <a:off x="553654" y="388671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8" name="Text Placeholder 23">
            <a:extLst>
              <a:ext uri="{FF2B5EF4-FFF2-40B4-BE49-F238E27FC236}">
                <a16:creationId xmlns:a16="http://schemas.microsoft.com/office/drawing/2014/main" id="{E18A1419-5A25-A438-6930-39215E2C9312}"/>
              </a:ext>
            </a:extLst>
          </p:cNvPr>
          <p:cNvSpPr>
            <a:spLocks noGrp="1"/>
          </p:cNvSpPr>
          <p:nvPr>
            <p:ph type="body" sz="quarter" idx="16" hasCustomPrompt="1"/>
          </p:nvPr>
        </p:nvSpPr>
        <p:spPr>
          <a:xfrm>
            <a:off x="553654" y="326398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Your guide to</a:t>
            </a:r>
          </a:p>
        </p:txBody>
      </p:sp>
      <p:sp>
        <p:nvSpPr>
          <p:cNvPr id="9" name="Text Placeholder 23">
            <a:extLst>
              <a:ext uri="{FF2B5EF4-FFF2-40B4-BE49-F238E27FC236}">
                <a16:creationId xmlns:a16="http://schemas.microsoft.com/office/drawing/2014/main" id="{0E01A6A6-594F-B2A6-E146-6F0FFA507934}"/>
              </a:ext>
            </a:extLst>
          </p:cNvPr>
          <p:cNvSpPr>
            <a:spLocks noGrp="1"/>
          </p:cNvSpPr>
          <p:nvPr>
            <p:ph type="body" sz="quarter" idx="17" hasCustomPrompt="1"/>
          </p:nvPr>
        </p:nvSpPr>
        <p:spPr>
          <a:xfrm>
            <a:off x="7210213" y="502164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err="1"/>
              <a:t>www.epicstays.eu</a:t>
            </a:r>
            <a:endParaRPr lang="en-US"/>
          </a:p>
        </p:txBody>
      </p:sp>
      <p:pic>
        <p:nvPicPr>
          <p:cNvPr id="11" name="Picture 10">
            <a:extLst>
              <a:ext uri="{FF2B5EF4-FFF2-40B4-BE49-F238E27FC236}">
                <a16:creationId xmlns:a16="http://schemas.microsoft.com/office/drawing/2014/main" id="{7418E8F3-0304-98AE-BF51-840A0B6A042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36176" y="150906"/>
            <a:ext cx="2882520" cy="1786177"/>
          </a:xfrm>
          <a:prstGeom prst="rect">
            <a:avLst/>
          </a:prstGeom>
        </p:spPr>
      </p:pic>
      <p:sp>
        <p:nvSpPr>
          <p:cNvPr id="13" name="Text Placeholder 23">
            <a:extLst>
              <a:ext uri="{FF2B5EF4-FFF2-40B4-BE49-F238E27FC236}">
                <a16:creationId xmlns:a16="http://schemas.microsoft.com/office/drawing/2014/main" id="{CF598388-49EE-ADEF-8D30-50C5FAF12842}"/>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grpSp>
        <p:nvGrpSpPr>
          <p:cNvPr id="18" name="Group 17">
            <a:extLst>
              <a:ext uri="{FF2B5EF4-FFF2-40B4-BE49-F238E27FC236}">
                <a16:creationId xmlns:a16="http://schemas.microsoft.com/office/drawing/2014/main" id="{30D27C86-761D-90C8-7390-3F4EA05C8F43}"/>
              </a:ext>
            </a:extLst>
          </p:cNvPr>
          <p:cNvGrpSpPr/>
          <p:nvPr userDrawn="1"/>
        </p:nvGrpSpPr>
        <p:grpSpPr>
          <a:xfrm>
            <a:off x="441852" y="5691396"/>
            <a:ext cx="6969049" cy="851642"/>
            <a:chOff x="441852" y="5691396"/>
            <a:chExt cx="6969049" cy="851642"/>
          </a:xfrm>
        </p:grpSpPr>
        <p:pic>
          <p:nvPicPr>
            <p:cNvPr id="20" name="Picture 19" descr="Co-funded by the European Union logo in png for web usage">
              <a:extLst>
                <a:ext uri="{FF2B5EF4-FFF2-40B4-BE49-F238E27FC236}">
                  <a16:creationId xmlns:a16="http://schemas.microsoft.com/office/drawing/2014/main" id="{A8451FA7-0D7D-3EC4-210C-CEE16E5865E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22" name="Rectangle 21">
              <a:extLst>
                <a:ext uri="{FF2B5EF4-FFF2-40B4-BE49-F238E27FC236}">
                  <a16:creationId xmlns:a16="http://schemas.microsoft.com/office/drawing/2014/main" id="{46A940BE-D1B8-640D-0E6A-9C20C93A0613}"/>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23" name="Group 22">
              <a:extLst>
                <a:ext uri="{FF2B5EF4-FFF2-40B4-BE49-F238E27FC236}">
                  <a16:creationId xmlns:a16="http://schemas.microsoft.com/office/drawing/2014/main" id="{1267A8B7-5FD7-4B51-1DCD-D1876E065E95}"/>
                </a:ext>
              </a:extLst>
            </p:cNvPr>
            <p:cNvGrpSpPr/>
            <p:nvPr userDrawn="1"/>
          </p:nvGrpSpPr>
          <p:grpSpPr>
            <a:xfrm>
              <a:off x="441852" y="5691396"/>
              <a:ext cx="1307461" cy="742180"/>
              <a:chOff x="340586" y="8789227"/>
              <a:chExt cx="1307461" cy="742180"/>
            </a:xfrm>
          </p:grpSpPr>
          <p:sp>
            <p:nvSpPr>
              <p:cNvPr id="24" name="Rectangle 23">
                <a:extLst>
                  <a:ext uri="{FF2B5EF4-FFF2-40B4-BE49-F238E27FC236}">
                    <a16:creationId xmlns:a16="http://schemas.microsoft.com/office/drawing/2014/main" id="{C8F2E14E-A069-B15C-09D5-A87F5A3E85D3}"/>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26" name="Picture 25">
                <a:extLst>
                  <a:ext uri="{FF2B5EF4-FFF2-40B4-BE49-F238E27FC236}">
                    <a16:creationId xmlns:a16="http://schemas.microsoft.com/office/drawing/2014/main" id="{727DABEC-305A-3694-CF35-B7EDE1CE192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Picture Placeholder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0" name="Picture Placeholder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Picture Placeholder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 name="Picture Placeholder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err="1"/>
              <a:t>www.epicstays.eu</a:t>
            </a:r>
            <a:endParaRPr lang="en-US"/>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chemeClr val="tx1"/>
                  </a:solidFill>
                  <a:latin typeface="+mj-lt"/>
                </a:rPr>
                <a:t>EPIC STAYS is licensed </a:t>
              </a:r>
            </a:p>
            <a:p>
              <a:pPr algn="just"/>
              <a:r>
                <a:rPr lang="en-US" sz="900" b="1">
                  <a:solidFill>
                    <a:schemeClr val="tx1"/>
                  </a:solidFill>
                  <a:latin typeface="+mj-lt"/>
                </a:rPr>
                <a:t>under </a:t>
              </a:r>
              <a:r>
                <a:rPr lang="en-US" sz="900" b="1">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82CCCA"/>
          </a:solidFill>
          <a:ln w="3598" cap="flat">
            <a:noFill/>
            <a:prstDash val="solid"/>
            <a:miter/>
          </a:ln>
        </p:spPr>
        <p:txBody>
          <a:bodyPr rtlCol="0" anchor="ctr"/>
          <a:lstStyle/>
          <a:p>
            <a:endParaRPr lang="en-US" b="0" i="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Sub-heading</a:t>
            </a:r>
            <a:endParaRPr lang="en-US"/>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2_Overview/Content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FB5C230-6DD9-F268-420D-C670740E1C39}"/>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FDF278E2-0FF4-3F95-E9AD-D2A491D64232}"/>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4" name="Text Placeholder 17">
            <a:extLst>
              <a:ext uri="{FF2B5EF4-FFF2-40B4-BE49-F238E27FC236}">
                <a16:creationId xmlns:a16="http://schemas.microsoft.com/office/drawing/2014/main" id="{8D8A6306-A764-B61E-34F8-A42D8A8865F2}"/>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5" name="Text Placeholder 23">
            <a:extLst>
              <a:ext uri="{FF2B5EF4-FFF2-40B4-BE49-F238E27FC236}">
                <a16:creationId xmlns:a16="http://schemas.microsoft.com/office/drawing/2014/main" id="{D27690FA-D379-C131-7473-69714207C9E3}"/>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6" name="Picture 5">
            <a:extLst>
              <a:ext uri="{FF2B5EF4-FFF2-40B4-BE49-F238E27FC236}">
                <a16:creationId xmlns:a16="http://schemas.microsoft.com/office/drawing/2014/main" id="{963C0F08-7D9C-8CCD-B80E-F6670CA179E3}"/>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7" name="Straight Connector 6">
            <a:extLst>
              <a:ext uri="{FF2B5EF4-FFF2-40B4-BE49-F238E27FC236}">
                <a16:creationId xmlns:a16="http://schemas.microsoft.com/office/drawing/2014/main" id="{DF19D60F-3768-9D7A-A9F9-1081A2355829}"/>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7E86379B-7FAF-8715-69CF-0F277902359C}"/>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9" name="Slide Number Placeholder 5">
            <a:extLst>
              <a:ext uri="{FF2B5EF4-FFF2-40B4-BE49-F238E27FC236}">
                <a16:creationId xmlns:a16="http://schemas.microsoft.com/office/drawing/2014/main" id="{34772E51-CC26-8FA9-76FD-407E7575B467}"/>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12536304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EB397F8-8B2E-4FBD-1A95-F5C7ACE8E4D6}"/>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3">
            <a:extLst>
              <a:ext uri="{FF2B5EF4-FFF2-40B4-BE49-F238E27FC236}">
                <a16:creationId xmlns:a16="http://schemas.microsoft.com/office/drawing/2014/main" id="{F41455B6-E37E-CDAC-681A-E661F4B6F2A5}"/>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5" name="Text Placeholder 17">
            <a:extLst>
              <a:ext uri="{FF2B5EF4-FFF2-40B4-BE49-F238E27FC236}">
                <a16:creationId xmlns:a16="http://schemas.microsoft.com/office/drawing/2014/main" id="{BB01229C-ACC3-FB30-4236-468E8A82BB93}"/>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75A9E2-B718-B4FE-990F-57093D567F8E}"/>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7" name="Picture 6">
            <a:extLst>
              <a:ext uri="{FF2B5EF4-FFF2-40B4-BE49-F238E27FC236}">
                <a16:creationId xmlns:a16="http://schemas.microsoft.com/office/drawing/2014/main" id="{68F8A079-EA73-1E74-0D69-1C6C425EB517}"/>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8" name="Straight Connector 7">
            <a:extLst>
              <a:ext uri="{FF2B5EF4-FFF2-40B4-BE49-F238E27FC236}">
                <a16:creationId xmlns:a16="http://schemas.microsoft.com/office/drawing/2014/main" id="{9FCE3611-81C5-42E2-B668-0A83EFB774A8}"/>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E5E4281C-49AF-3455-AE01-EF2ACF5D4F15}"/>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11" name="Slide Number Placeholder 5">
            <a:extLst>
              <a:ext uri="{FF2B5EF4-FFF2-40B4-BE49-F238E27FC236}">
                <a16:creationId xmlns:a16="http://schemas.microsoft.com/office/drawing/2014/main" id="{0F49F975-4C9B-8936-454E-BE37DE0ADAC3}"/>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15943320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3113ABA8-E563-FF2B-3647-3C3EEBF56B35}"/>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D09FD758-63B1-E4FC-180D-FF8C3A6C196E}"/>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3A5735A2-5F14-357E-E3F0-91FCBE34698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9619BDA4-0676-F504-B776-817048E544E7}"/>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38F28D73-8017-8FF7-9394-624EA3B64D77}"/>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CCFC1C4E-EB80-30B9-AF01-BCE58090DB0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DBC24BD2-A095-99AA-725D-54D17183FB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64145278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2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11" name="Picture Placeholder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7692590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Picture Placeholder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30" name="Picture Placeholder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02</a:t>
            </a:r>
            <a:endParaRPr lang="en-US"/>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03</a:t>
            </a:r>
            <a:endParaRPr lang="en-US"/>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Picture Placeholder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_Photo/Text Slide 03">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1F8B28AA-A37F-3D04-FE6B-7976D6F7534B}"/>
              </a:ext>
            </a:extLst>
          </p:cNvPr>
          <p:cNvSpPr/>
          <p:nvPr userDrawn="1"/>
        </p:nvSpPr>
        <p:spPr>
          <a:xfrm rot="16200000">
            <a:off x="586434" y="-358294"/>
            <a:ext cx="3200860" cy="4373727"/>
          </a:xfrm>
          <a:custGeom>
            <a:avLst/>
            <a:gdLst>
              <a:gd name="connsiteX0" fmla="*/ 3200860 w 3200860"/>
              <a:gd name="connsiteY0" fmla="*/ 3341 h 4373727"/>
              <a:gd name="connsiteX1" fmla="*/ 3200860 w 3200860"/>
              <a:gd name="connsiteY1" fmla="*/ 2683476 h 4373727"/>
              <a:gd name="connsiteX2" fmla="*/ 3197520 w 3200860"/>
              <a:gd name="connsiteY2" fmla="*/ 2683476 h 4373727"/>
              <a:gd name="connsiteX3" fmla="*/ 3200860 w 3200860"/>
              <a:gd name="connsiteY3" fmla="*/ 2773667 h 4373727"/>
              <a:gd name="connsiteX4" fmla="*/ 1600429 w 3200860"/>
              <a:gd name="connsiteY4" fmla="*/ 4373727 h 4373727"/>
              <a:gd name="connsiteX5" fmla="*/ 0 w 3200860"/>
              <a:gd name="connsiteY5" fmla="*/ 2773667 h 4373727"/>
              <a:gd name="connsiteX6" fmla="*/ 3340 w 3200860"/>
              <a:gd name="connsiteY6" fmla="*/ 2683475 h 4373727"/>
              <a:gd name="connsiteX7" fmla="*/ 0 w 3200860"/>
              <a:gd name="connsiteY7" fmla="*/ 2683475 h 4373727"/>
              <a:gd name="connsiteX8" fmla="*/ 0 w 3200860"/>
              <a:gd name="connsiteY8" fmla="*/ 102 h 4373727"/>
              <a:gd name="connsiteX9" fmla="*/ 64346 w 3200860"/>
              <a:gd name="connsiteY9" fmla="*/ 3341 h 4373727"/>
              <a:gd name="connsiteX10" fmla="*/ 154537 w 3200860"/>
              <a:gd name="connsiteY10" fmla="*/ 0 h 4373727"/>
              <a:gd name="connsiteX11" fmla="*/ 154537 w 3200860"/>
              <a:gd name="connsiteY11" fmla="*/ 3341 h 437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0860" h="4373727">
                <a:moveTo>
                  <a:pt x="3200860" y="3341"/>
                </a:moveTo>
                <a:lnTo>
                  <a:pt x="3200860" y="2683476"/>
                </a:lnTo>
                <a:lnTo>
                  <a:pt x="3197520" y="2683476"/>
                </a:lnTo>
                <a:cubicBezTo>
                  <a:pt x="3200860" y="2713540"/>
                  <a:pt x="3200860" y="2743604"/>
                  <a:pt x="3200860" y="2773667"/>
                </a:cubicBezTo>
                <a:cubicBezTo>
                  <a:pt x="3200860" y="3658879"/>
                  <a:pt x="2485846" y="4373727"/>
                  <a:pt x="1600429" y="4373727"/>
                </a:cubicBezTo>
                <a:cubicBezTo>
                  <a:pt x="715015" y="4373727"/>
                  <a:pt x="0" y="3655536"/>
                  <a:pt x="0" y="2773667"/>
                </a:cubicBezTo>
                <a:cubicBezTo>
                  <a:pt x="0" y="2743604"/>
                  <a:pt x="0" y="2710198"/>
                  <a:pt x="3340" y="2683475"/>
                </a:cubicBezTo>
                <a:lnTo>
                  <a:pt x="0" y="2683475"/>
                </a:lnTo>
                <a:lnTo>
                  <a:pt x="0" y="102"/>
                </a:lnTo>
                <a:lnTo>
                  <a:pt x="64346" y="3341"/>
                </a:lnTo>
                <a:cubicBezTo>
                  <a:pt x="94409" y="3341"/>
                  <a:pt x="124473" y="3341"/>
                  <a:pt x="154537" y="0"/>
                </a:cubicBezTo>
                <a:lnTo>
                  <a:pt x="154537" y="3341"/>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9" name="Slide Number Placeholder 5">
            <a:extLst>
              <a:ext uri="{FF2B5EF4-FFF2-40B4-BE49-F238E27FC236}">
                <a16:creationId xmlns:a16="http://schemas.microsoft.com/office/drawing/2014/main" id="{3FDF0389-E6EB-0B4F-02E2-5E9DF6D1CAF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1" name="Text Placeholder 17">
            <a:extLst>
              <a:ext uri="{FF2B5EF4-FFF2-40B4-BE49-F238E27FC236}">
                <a16:creationId xmlns:a16="http://schemas.microsoft.com/office/drawing/2014/main" id="{3F944C4F-4FDC-5AF7-E879-42C57B7DB235}"/>
              </a:ext>
            </a:extLst>
          </p:cNvPr>
          <p:cNvSpPr>
            <a:spLocks noGrp="1"/>
          </p:cNvSpPr>
          <p:nvPr>
            <p:ph type="body" sz="quarter" idx="21" hasCustomPrompt="1"/>
          </p:nvPr>
        </p:nvSpPr>
        <p:spPr>
          <a:xfrm>
            <a:off x="6222251" y="747840"/>
            <a:ext cx="5181093"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cxnSp>
        <p:nvCxnSpPr>
          <p:cNvPr id="14" name="Straight Connector 13">
            <a:extLst>
              <a:ext uri="{FF2B5EF4-FFF2-40B4-BE49-F238E27FC236}">
                <a16:creationId xmlns:a16="http://schemas.microsoft.com/office/drawing/2014/main" id="{87C973A2-EB1A-3325-255B-77887E432FA2}"/>
              </a:ext>
            </a:extLst>
          </p:cNvPr>
          <p:cNvCxnSpPr>
            <a:cxnSpLocks/>
          </p:cNvCxnSpPr>
          <p:nvPr userDrawn="1"/>
        </p:nvCxnSpPr>
        <p:spPr>
          <a:xfrm>
            <a:off x="480666" y="132040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 Placeholder 32">
            <a:extLst>
              <a:ext uri="{FF2B5EF4-FFF2-40B4-BE49-F238E27FC236}">
                <a16:creationId xmlns:a16="http://schemas.microsoft.com/office/drawing/2014/main" id="{A692E8A6-D513-08BC-DE9D-49DC6DF4F19F}"/>
              </a:ext>
            </a:extLst>
          </p:cNvPr>
          <p:cNvSpPr>
            <a:spLocks noGrp="1"/>
          </p:cNvSpPr>
          <p:nvPr>
            <p:ph type="body" sz="quarter" idx="18" hasCustomPrompt="1"/>
          </p:nvPr>
        </p:nvSpPr>
        <p:spPr>
          <a:xfrm>
            <a:off x="599910" y="1482295"/>
            <a:ext cx="2975564"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8" name="Text Placeholder 32">
            <a:extLst>
              <a:ext uri="{FF2B5EF4-FFF2-40B4-BE49-F238E27FC236}">
                <a16:creationId xmlns:a16="http://schemas.microsoft.com/office/drawing/2014/main" id="{369B69F7-F1EE-2E71-4BB7-99643496E263}"/>
              </a:ext>
            </a:extLst>
          </p:cNvPr>
          <p:cNvSpPr>
            <a:spLocks noGrp="1"/>
          </p:cNvSpPr>
          <p:nvPr>
            <p:ph type="body" sz="quarter" idx="19" hasCustomPrompt="1"/>
          </p:nvPr>
        </p:nvSpPr>
        <p:spPr>
          <a:xfrm>
            <a:off x="616709" y="547376"/>
            <a:ext cx="2958765"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4529629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04</a:t>
            </a:r>
            <a:endParaRPr lang="en-US"/>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05</a:t>
            </a:r>
            <a:endParaRPr lang="en-US"/>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06</a:t>
            </a:r>
            <a:endParaRPr lang="en-US"/>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07</a:t>
            </a:r>
            <a:endParaRPr lang="en-US"/>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08</a:t>
            </a:r>
            <a:endParaRPr lang="en-US"/>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09</a:t>
            </a:r>
            <a:endParaRPr lang="en-US"/>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30C08CF-6444-C306-CBAD-418C3BAC433C}"/>
              </a:ext>
            </a:extLst>
          </p:cNvPr>
          <p:cNvSpPr/>
          <p:nvPr userDrawn="1"/>
        </p:nvSpPr>
        <p:spPr>
          <a:xfrm>
            <a:off x="9747" y="0"/>
            <a:ext cx="6522544" cy="6858002"/>
          </a:xfrm>
          <a:custGeom>
            <a:avLst/>
            <a:gdLst>
              <a:gd name="connsiteX0" fmla="*/ 0 w 6503537"/>
              <a:gd name="connsiteY0" fmla="*/ 0 h 6838017"/>
              <a:gd name="connsiteX1" fmla="*/ 6503537 w 6503537"/>
              <a:gd name="connsiteY1" fmla="*/ 0 h 6838017"/>
              <a:gd name="connsiteX2" fmla="*/ 6503537 w 6503537"/>
              <a:gd name="connsiteY2" fmla="*/ 3800463 h 6838017"/>
              <a:gd name="connsiteX3" fmla="*/ 6496220 w 6503537"/>
              <a:gd name="connsiteY3" fmla="*/ 3800463 h 6838017"/>
              <a:gd name="connsiteX4" fmla="*/ 6503537 w 6503537"/>
              <a:gd name="connsiteY4" fmla="*/ 3994646 h 6838017"/>
              <a:gd name="connsiteX5" fmla="*/ 5228852 w 6503537"/>
              <a:gd name="connsiteY5" fmla="*/ 6653989 h 6838017"/>
              <a:gd name="connsiteX6" fmla="*/ 4978182 w 6503537"/>
              <a:gd name="connsiteY6" fmla="*/ 6838017 h 6838017"/>
              <a:gd name="connsiteX7" fmla="*/ 1019075 w 6503537"/>
              <a:gd name="connsiteY7" fmla="*/ 6838017 h 6838017"/>
              <a:gd name="connsiteX8" fmla="*/ 965583 w 6503537"/>
              <a:gd name="connsiteY8" fmla="*/ 6802921 h 6838017"/>
              <a:gd name="connsiteX9" fmla="*/ 88357 w 6503537"/>
              <a:gd name="connsiteY9" fmla="*/ 5919024 h 6838017"/>
              <a:gd name="connsiteX10" fmla="*/ 0 w 6503537"/>
              <a:gd name="connsiteY10" fmla="*/ 5775966 h 683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03537" h="6838017">
                <a:moveTo>
                  <a:pt x="0" y="0"/>
                </a:moveTo>
                <a:lnTo>
                  <a:pt x="6503537" y="0"/>
                </a:lnTo>
                <a:lnTo>
                  <a:pt x="6503537" y="3800463"/>
                </a:lnTo>
                <a:lnTo>
                  <a:pt x="6496220" y="3800463"/>
                </a:lnTo>
                <a:cubicBezTo>
                  <a:pt x="6503537" y="3865190"/>
                  <a:pt x="6503537" y="3929921"/>
                  <a:pt x="6503537" y="3994646"/>
                </a:cubicBezTo>
                <a:cubicBezTo>
                  <a:pt x="6503537" y="5066697"/>
                  <a:pt x="6007851" y="6022691"/>
                  <a:pt x="5228852" y="6653989"/>
                </a:cubicBezTo>
                <a:lnTo>
                  <a:pt x="4978182" y="6838017"/>
                </a:lnTo>
                <a:lnTo>
                  <a:pt x="1019075" y="6838017"/>
                </a:lnTo>
                <a:lnTo>
                  <a:pt x="965583" y="6802921"/>
                </a:lnTo>
                <a:cubicBezTo>
                  <a:pt x="621940" y="6562487"/>
                  <a:pt x="324410" y="6262731"/>
                  <a:pt x="88357" y="5919024"/>
                </a:cubicBezTo>
                <a:lnTo>
                  <a:pt x="0" y="5775966"/>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E78A11F7-3D21-0536-0A99-04B9A4F2D91D}"/>
              </a:ext>
            </a:extLst>
          </p:cNvPr>
          <p:cNvSpPr/>
          <p:nvPr userDrawn="1"/>
        </p:nvSpPr>
        <p:spPr>
          <a:xfrm>
            <a:off x="0" y="206652"/>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7" name="Text Placeholder 25">
            <a:extLst>
              <a:ext uri="{FF2B5EF4-FFF2-40B4-BE49-F238E27FC236}">
                <a16:creationId xmlns:a16="http://schemas.microsoft.com/office/drawing/2014/main" id="{C8AB248D-3B49-80D7-4239-3A1D835860E3}"/>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8" name="Text Placeholder 25">
            <a:extLst>
              <a:ext uri="{FF2B5EF4-FFF2-40B4-BE49-F238E27FC236}">
                <a16:creationId xmlns:a16="http://schemas.microsoft.com/office/drawing/2014/main" id="{E3A14F38-2076-1A58-611A-60445EE68FA9}"/>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9" name="Text Placeholder 17">
            <a:extLst>
              <a:ext uri="{FF2B5EF4-FFF2-40B4-BE49-F238E27FC236}">
                <a16:creationId xmlns:a16="http://schemas.microsoft.com/office/drawing/2014/main" id="{B285ECA2-6098-BC50-F19F-15E100631761}"/>
              </a:ext>
            </a:extLst>
          </p:cNvPr>
          <p:cNvSpPr>
            <a:spLocks noGrp="1"/>
          </p:cNvSpPr>
          <p:nvPr>
            <p:ph type="body" sz="quarter" idx="28" hasCustomPrompt="1"/>
          </p:nvPr>
        </p:nvSpPr>
        <p:spPr>
          <a:xfrm>
            <a:off x="979124" y="1714696"/>
            <a:ext cx="4198618" cy="4476077"/>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 Placeholder 25">
            <a:extLst>
              <a:ext uri="{FF2B5EF4-FFF2-40B4-BE49-F238E27FC236}">
                <a16:creationId xmlns:a16="http://schemas.microsoft.com/office/drawing/2014/main" id="{FDB40A3A-0623-1C4F-DC86-6FE79AE4A42B}"/>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1" name="Text Placeholder 25">
            <a:extLst>
              <a:ext uri="{FF2B5EF4-FFF2-40B4-BE49-F238E27FC236}">
                <a16:creationId xmlns:a16="http://schemas.microsoft.com/office/drawing/2014/main" id="{018F13A2-902E-6F94-6A60-02EE1066E55E}"/>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2" name="Text Placeholder 25">
            <a:extLst>
              <a:ext uri="{FF2B5EF4-FFF2-40B4-BE49-F238E27FC236}">
                <a16:creationId xmlns:a16="http://schemas.microsoft.com/office/drawing/2014/main" id="{AF6B3437-387E-51E7-1809-1C933EB242F6}"/>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13" name="Text Placeholder 25">
            <a:extLst>
              <a:ext uri="{FF2B5EF4-FFF2-40B4-BE49-F238E27FC236}">
                <a16:creationId xmlns:a16="http://schemas.microsoft.com/office/drawing/2014/main" id="{E8419DC5-59F5-1258-1FCD-BE68138426B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Text Placeholder 25">
            <a:extLst>
              <a:ext uri="{FF2B5EF4-FFF2-40B4-BE49-F238E27FC236}">
                <a16:creationId xmlns:a16="http://schemas.microsoft.com/office/drawing/2014/main" id="{6F0CD7C8-DECD-53C1-B776-AA89B97A4136}"/>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15" name="Text Placeholder 25">
            <a:extLst>
              <a:ext uri="{FF2B5EF4-FFF2-40B4-BE49-F238E27FC236}">
                <a16:creationId xmlns:a16="http://schemas.microsoft.com/office/drawing/2014/main" id="{1B096C5E-9FEF-9C44-715F-EA0572836B12}"/>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5">
            <a:extLst>
              <a:ext uri="{FF2B5EF4-FFF2-40B4-BE49-F238E27FC236}">
                <a16:creationId xmlns:a16="http://schemas.microsoft.com/office/drawing/2014/main" id="{C9D3308C-E4DB-AE28-A59B-DEC0FEF58C31}"/>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7" name="Text Placeholder 25">
            <a:extLst>
              <a:ext uri="{FF2B5EF4-FFF2-40B4-BE49-F238E27FC236}">
                <a16:creationId xmlns:a16="http://schemas.microsoft.com/office/drawing/2014/main" id="{F6AC641D-B8AB-7003-DD0B-E4A692B930B2}"/>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24A40BFB-49BF-FC52-B2F0-7C7B268C4FDB}"/>
              </a:ext>
            </a:extLst>
          </p:cNvPr>
          <p:cNvSpPr>
            <a:spLocks noGrp="1"/>
          </p:cNvSpPr>
          <p:nvPr>
            <p:ph type="body" sz="quarter" idx="27" hasCustomPrompt="1"/>
          </p:nvPr>
        </p:nvSpPr>
        <p:spPr>
          <a:xfrm>
            <a:off x="864755" y="321248"/>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0" name="Straight Connector 19">
            <a:extLst>
              <a:ext uri="{FF2B5EF4-FFF2-40B4-BE49-F238E27FC236}">
                <a16:creationId xmlns:a16="http://schemas.microsoft.com/office/drawing/2014/main" id="{50F49A44-3665-A808-6DA1-DE97D97DB962}"/>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F8C87BEB-EBE5-EB02-A321-F3700DDB1FA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3" name="Rectangle 22">
            <a:extLst>
              <a:ext uri="{FF2B5EF4-FFF2-40B4-BE49-F238E27FC236}">
                <a16:creationId xmlns:a16="http://schemas.microsoft.com/office/drawing/2014/main" id="{72AD1A52-2699-B9BC-0D8F-BE08AA1DF9AE}"/>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6" name="Picture Placeholder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10" name="Picture Placeholder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4CC518A9-05E1-E0A0-5F57-AC442BDC3459}"/>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EDF8334B-63CA-D7EB-79B5-15D29DA2BE18}"/>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OBLIKOVANJE INOVATIVNIH TURISTIČNIH BIVANJ</a:t>
            </a:r>
          </a:p>
        </p:txBody>
      </p:sp>
      <p:sp>
        <p:nvSpPr>
          <p:cNvPr id="7" name="Slide Number Placeholder 5">
            <a:extLst>
              <a:ext uri="{FF2B5EF4-FFF2-40B4-BE49-F238E27FC236}">
                <a16:creationId xmlns:a16="http://schemas.microsoft.com/office/drawing/2014/main" id="{E9BB738F-619F-0AA1-3E91-96158E0AFAB9}"/>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884" r:id="rId15"/>
    <p:sldLayoutId id="2147483841" r:id="rId16"/>
    <p:sldLayoutId id="2147483879" r:id="rId17"/>
    <p:sldLayoutId id="2147483913" r:id="rId18"/>
    <p:sldLayoutId id="2147483914" r:id="rId19"/>
    <p:sldLayoutId id="2147483906" r:id="rId20"/>
    <p:sldLayoutId id="2147483907" r:id="rId21"/>
    <p:sldLayoutId id="2147483878" r:id="rId22"/>
    <p:sldLayoutId id="2147483915" r:id="rId23"/>
    <p:sldLayoutId id="2147483891" r:id="rId24"/>
    <p:sldLayoutId id="2147483894" r:id="rId25"/>
    <p:sldLayoutId id="2147483893" r:id="rId26"/>
    <p:sldLayoutId id="2147483895" r:id="rId27"/>
    <p:sldLayoutId id="2147483896" r:id="rId28"/>
    <p:sldLayoutId id="2147483900" r:id="rId29"/>
    <p:sldLayoutId id="2147483901" r:id="rId30"/>
    <p:sldLayoutId id="2147483902" r:id="rId31"/>
    <p:sldLayoutId id="2147483903" r:id="rId32"/>
    <p:sldLayoutId id="2147483904" r:id="rId33"/>
    <p:sldLayoutId id="2147483853" r:id="rId34"/>
    <p:sldLayoutId id="2147483912" r:id="rId35"/>
    <p:sldLayoutId id="2147483916" r:id="rId36"/>
    <p:sldLayoutId id="2147483917" r:id="rId37"/>
    <p:sldLayoutId id="2147483918" r:id="rId38"/>
    <p:sldLayoutId id="2147483919" r:id="rId39"/>
    <p:sldLayoutId id="2147483920" r:id="rId4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15.xml"/><Relationship Id="rId5" Type="http://schemas.openxmlformats.org/officeDocument/2006/relationships/image" Target="../media/image16.sv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36.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hyperlink" Target="https://nuki.io/en-si" TargetMode="External"/><Relationship Id="rId7"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36.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3" Type="http://schemas.openxmlformats.org/officeDocument/2006/relationships/hyperlink" Target="https://www.avigilon.com/blog/hotel-door-lock-systems?utm_source=chatgpt.com" TargetMode="External"/><Relationship Id="rId2" Type="http://schemas.openxmlformats.org/officeDocument/2006/relationships/notesSlide" Target="../notesSlides/notesSlide2.xml"/><Relationship Id="rId1" Type="http://schemas.openxmlformats.org/officeDocument/2006/relationships/slideLayout" Target="../slideLayouts/slideLayout37.xml"/><Relationship Id="rId5" Type="http://schemas.openxmlformats.org/officeDocument/2006/relationships/image" Target="../media/image23.png"/><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hyperlink" Target="https://www.lookdigitalsignage.com/blog/smart-hotel-technology-guide?utm_source=chatgpt.com" TargetMode="External"/><Relationship Id="rId2" Type="http://schemas.openxmlformats.org/officeDocument/2006/relationships/notesSlide" Target="../notesSlides/notesSlide3.xml"/><Relationship Id="rId1" Type="http://schemas.openxmlformats.org/officeDocument/2006/relationships/slideLayout" Target="../slideLayouts/slideLayout37.xml"/><Relationship Id="rId5" Type="http://schemas.openxmlformats.org/officeDocument/2006/relationships/image" Target="../media/image24.jpeg"/><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Layout" Target="../slideLayouts/slideLayout39.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40.xml"/><Relationship Id="rId6" Type="http://schemas.openxmlformats.org/officeDocument/2006/relationships/hyperlink" Target="https://www.booking.com/hotel/si/turisticna-kmetija-weiss.sl.html?aid=1917098&amp;label=metatripad-link-dmeta-content_opts-0&amp;sid=2198095f7c58d6f7f0517b49d5dc9013&amp;dist=0&amp;keep_landing=1&amp;sb_price_type=total&amp;type=total&amp;#tab-reviews" TargetMode="External"/><Relationship Id="rId5" Type="http://schemas.openxmlformats.org/officeDocument/2006/relationships/hyperlink" Target="https://www.velikaplanina.si/en/accomodation/chalets-on-velika-planina/" TargetMode="External"/><Relationship Id="rId4" Type="http://schemas.openxmlformats.org/officeDocument/2006/relationships/image" Target="../media/image26.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7.xml"/><Relationship Id="rId6" Type="http://schemas.openxmlformats.org/officeDocument/2006/relationships/hyperlink" Target="https://www.canarytechnologies.com/post/hotel-loyalty-program-tips" TargetMode="External"/><Relationship Id="rId5" Type="http://schemas.openxmlformats.org/officeDocument/2006/relationships/image" Target="../media/image28.png"/><Relationship Id="rId4" Type="http://schemas.openxmlformats.org/officeDocument/2006/relationships/image" Target="../media/image2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s://www.booking.com/hotel/si/turisticna-kmetija-weiss.sl.html?aid=1917098&amp;label=metatripad-link-dmeta-content_opts-0&amp;sid=2198095f7c58d6f7f0517b49d5dc9013&amp;dist=0&amp;keep_landing=1&amp;sb_price_type=total&amp;type=total&amp;#tab-reviews" TargetMode="External"/><Relationship Id="rId2" Type="http://schemas.openxmlformats.org/officeDocument/2006/relationships/notesSlide" Target="../notesSlides/notesSlide5.xml"/><Relationship Id="rId1" Type="http://schemas.openxmlformats.org/officeDocument/2006/relationships/slideLayout" Target="../slideLayouts/slideLayout40.xml"/><Relationship Id="rId6" Type="http://schemas.openxmlformats.org/officeDocument/2006/relationships/hyperlink" Target="https://h2hotel.com/?sjrncid=GA_19729263341&amp;sjrnaid=GA_649012747665&amp;gad_source=1&amp;gad_campaignid=19729263341&amp;gbraid=0AAAAADCeIWaKRAcBdDvgEncz1JQOWqL17&amp;gclid=CjwKCAjw6ZTCBhBOEiwAqfwJd8dBHUX9dGoyytHrO7bIkJ_rSPr1G6z8ycYB5lS0__Uy9kwDU2orvBoCRqAQAvD_BwE&amp;gclsrc=aw.ds" TargetMode="External"/><Relationship Id="rId5" Type="http://schemas.openxmlformats.org/officeDocument/2006/relationships/image" Target="../media/image26.jpeg"/><Relationship Id="rId4" Type="http://schemas.openxmlformats.org/officeDocument/2006/relationships/image" Target="../media/image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3" Type="http://schemas.openxmlformats.org/officeDocument/2006/relationships/hyperlink" Target="https://www.velikaplanina.si/en/2021/12/30/chalet-rusovc/" TargetMode="External"/><Relationship Id="rId7" Type="http://schemas.openxmlformats.org/officeDocument/2006/relationships/hyperlink" Target="https://irishheritage.ie/" TargetMode="External"/><Relationship Id="rId2" Type="http://schemas.openxmlformats.org/officeDocument/2006/relationships/hyperlink" Target="https://glampinghub.com/slovenia/gorizia/soca/vacation-rentals-bovec-slovenia/" TargetMode="External"/><Relationship Id="rId1" Type="http://schemas.openxmlformats.org/officeDocument/2006/relationships/slideLayout" Target="../slideLayouts/slideLayout15.xml"/><Relationship Id="rId6" Type="http://schemas.openxmlformats.org/officeDocument/2006/relationships/hyperlink" Target="https://www.airbnb.si/rooms/34692739?search_mode=regular_search&amp;adults=1&amp;check_in=2025-06-27&amp;check_out=2025-07-02&amp;children=0&amp;infants=0&amp;source_impression_id=p3_1749469933_P3TdnoK_dnKWzX0E&amp;previous_page_section_name=1000&amp;federated_search_id=16f235e5-c0c3-42df-a0b4-30fb68384e1d" TargetMode="External"/><Relationship Id="rId5" Type="http://schemas.openxmlformats.org/officeDocument/2006/relationships/hyperlink" Target="https://www.drumhiernyhideaway.ie/en/" TargetMode="External"/><Relationship Id="rId4" Type="http://schemas.openxmlformats.org/officeDocument/2006/relationships/hyperlink" Target="https://firbas.com/"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s://hoteltechreport.com/news/hotel-upselling" TargetMode="External"/><Relationship Id="rId2" Type="http://schemas.openxmlformats.org/officeDocument/2006/relationships/notesSlide" Target="../notesSlides/notesSlide6.xml"/><Relationship Id="rId1" Type="http://schemas.openxmlformats.org/officeDocument/2006/relationships/slideLayout" Target="../slideLayouts/slideLayout37.xml"/><Relationship Id="rId5" Type="http://schemas.openxmlformats.org/officeDocument/2006/relationships/image" Target="../media/image23.png"/><Relationship Id="rId4" Type="http://schemas.openxmlformats.org/officeDocument/2006/relationships/image" Target="../media/image4.png"/></Relationships>
</file>

<file path=ppt/slides/_rels/slide47.xml.rels><?xml version="1.0" encoding="UTF-8" standalone="yes"?>
<Relationships xmlns="http://schemas.openxmlformats.org/package/2006/relationships"><Relationship Id="rId3" Type="http://schemas.openxmlformats.org/officeDocument/2006/relationships/hyperlink" Target="chrome-extension://efaidnbmnnnibpcajpcglclefindmkaj/https:/database.centralbaltic.eu/sites/default/files/Guidebook_for_Rural_Lifestyle_destination_and_product_development.pdf?utm_source=chatgpt.com" TargetMode="External"/><Relationship Id="rId2" Type="http://schemas.openxmlformats.org/officeDocument/2006/relationships/notesSlide" Target="../notesSlides/notesSlide7.xml"/><Relationship Id="rId1" Type="http://schemas.openxmlformats.org/officeDocument/2006/relationships/slideLayout" Target="../slideLayouts/slideLayout37.xml"/><Relationship Id="rId5" Type="http://schemas.openxmlformats.org/officeDocument/2006/relationships/image" Target="../media/image24.jpeg"/><Relationship Id="rId4" Type="http://schemas.openxmlformats.org/officeDocument/2006/relationships/image" Target="../media/image4.png"/></Relationships>
</file>

<file path=ppt/slides/_rels/slide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Layout" Target="../slideLayouts/slideLayout39.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580616" y="2473711"/>
            <a:ext cx="5089964" cy="697353"/>
          </a:xfrm>
        </p:spPr>
        <p:txBody>
          <a:bodyPr lIns="91440" tIns="45720" rIns="91440" bIns="45720" anchor="t">
            <a:noAutofit/>
          </a:bodyPr>
          <a:lstStyle/>
          <a:p>
            <a:r>
              <a:rPr lang="en-GB" dirty="0"/>
              <a:t>Modul 5 </a:t>
            </a:r>
            <a:r>
              <a:rPr lang="en-GB" b="0" dirty="0"/>
              <a:t>(2. del)</a:t>
            </a:r>
          </a:p>
          <a:p>
            <a:endParaRPr lang="en-GB" dirty="0"/>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580616" y="3429000"/>
            <a:ext cx="4611316" cy="697353"/>
          </a:xfrm>
        </p:spPr>
        <p:txBody>
          <a:bodyPr lIns="91440" tIns="45720" rIns="91440" bIns="45720" anchor="t">
            <a:noAutofit/>
          </a:bodyPr>
          <a:lstStyle/>
          <a:p>
            <a:pPr defTabSz="777514">
              <a:lnSpc>
                <a:spcPts val="3340"/>
              </a:lnSpc>
              <a:spcBef>
                <a:spcPts val="0"/>
              </a:spcBef>
              <a:defRPr/>
            </a:pPr>
            <a:r>
              <a:rPr lang="en-GB" sz="3200" dirty="0">
                <a:ea typeface="Calibri"/>
                <a:cs typeface="Calibri"/>
              </a:rPr>
              <a:t>Gostinska izkušnja – gostoljubnost, vpliv na daljavo in izvedljivost</a:t>
            </a:r>
          </a:p>
          <a:p>
            <a:pPr defTabSz="777514">
              <a:lnSpc>
                <a:spcPts val="3340"/>
              </a:lnSpc>
              <a:spcBef>
                <a:spcPts val="0"/>
              </a:spcBef>
              <a:defRPr/>
            </a:pPr>
            <a:endParaRPr lang="en-GB" sz="3200" dirty="0">
              <a:ea typeface="Calibri"/>
              <a:cs typeface="Calibri"/>
            </a:endParaRPr>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sz="3200" dirty="0" err="1"/>
              <a:t>www.epicstays.eu</a:t>
            </a:r>
            <a:endParaRPr lang="en-GB" sz="3200" dirty="0"/>
          </a:p>
        </p:txBody>
      </p:sp>
      <p:pic>
        <p:nvPicPr>
          <p:cNvPr id="6" name="Picture 5">
            <a:extLst>
              <a:ext uri="{FF2B5EF4-FFF2-40B4-BE49-F238E27FC236}">
                <a16:creationId xmlns:a16="http://schemas.microsoft.com/office/drawing/2014/main" id="{F6790F14-6BCC-A985-63B3-48218C0B1F3B}"/>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t="-1" r="5047" b="49903"/>
          <a:stretch/>
        </p:blipFill>
        <p:spPr>
          <a:xfrm>
            <a:off x="10401862" y="2249394"/>
            <a:ext cx="3580276" cy="2659133"/>
          </a:xfrm>
          <a:prstGeom prst="rect">
            <a:avLst/>
          </a:prstGeom>
        </p:spPr>
      </p:pic>
      <p:pic>
        <p:nvPicPr>
          <p:cNvPr id="10" name="Picture Placeholder 9" descr="A person and person standing in front of a bulletin board&#10;&#10;AI-generated content may be incorrect.">
            <a:extLst>
              <a:ext uri="{FF2B5EF4-FFF2-40B4-BE49-F238E27FC236}">
                <a16:creationId xmlns:a16="http://schemas.microsoft.com/office/drawing/2014/main" id="{646318D5-E0D5-84C4-4020-BF62F4953D17}"/>
              </a:ext>
            </a:extLst>
          </p:cNvPr>
          <p:cNvPicPr>
            <a:picLocks noGrp="1" noChangeAspect="1"/>
          </p:cNvPicPr>
          <p:nvPr>
            <p:ph type="pic" sz="quarter" idx="19"/>
          </p:nvPr>
        </p:nvPicPr>
        <p:blipFill>
          <a:blip r:embed="rId3"/>
          <a:srcRect t="27554" b="27554"/>
          <a:stretch>
            <a:fillRect/>
          </a:stretch>
        </p:blipFill>
        <p:spPr/>
      </p:pic>
    </p:spTree>
    <p:extLst>
      <p:ext uri="{BB962C8B-B14F-4D97-AF65-F5344CB8AC3E}">
        <p14:creationId xmlns:p14="http://schemas.microsoft.com/office/powerpoint/2010/main" val="2925093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CB656-E7B1-628D-89D3-B5497591E270}"/>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0C74B47F-C0C8-ED05-00F8-AC05A96ECE7F}"/>
              </a:ext>
            </a:extLst>
          </p:cNvPr>
          <p:cNvSpPr txBox="1">
            <a:spLocks/>
          </p:cNvSpPr>
          <p:nvPr/>
        </p:nvSpPr>
        <p:spPr>
          <a:xfrm>
            <a:off x="629646" y="307773"/>
            <a:ext cx="924203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Primer preglednice (Google Sheets ali Excel) Preprosta, poceni orodja za majhne nepremičnine </a:t>
            </a:r>
          </a:p>
          <a:p>
            <a:pPr>
              <a:lnSpc>
                <a:spcPts val="3720"/>
              </a:lnSpc>
            </a:pPr>
            <a:endParaRPr lang="en-US" dirty="0"/>
          </a:p>
        </p:txBody>
      </p:sp>
      <p:cxnSp>
        <p:nvCxnSpPr>
          <p:cNvPr id="10" name="Straight Connector 9">
            <a:extLst>
              <a:ext uri="{FF2B5EF4-FFF2-40B4-BE49-F238E27FC236}">
                <a16:creationId xmlns:a16="http://schemas.microsoft.com/office/drawing/2014/main" id="{F64E1A83-FA87-9009-AC37-53682F6E7228}"/>
              </a:ext>
            </a:extLst>
          </p:cNvPr>
          <p:cNvCxnSpPr>
            <a:cxnSpLocks/>
          </p:cNvCxnSpPr>
          <p:nvPr/>
        </p:nvCxnSpPr>
        <p:spPr>
          <a:xfrm>
            <a:off x="0" y="1866716"/>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3245B435-E9DC-C3C0-1910-43CFFFE6604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10</a:t>
            </a:fld>
            <a:endParaRPr lang="fr-CA" sz="1200" dirty="0"/>
          </a:p>
        </p:txBody>
      </p:sp>
      <p:graphicFrame>
        <p:nvGraphicFramePr>
          <p:cNvPr id="4" name="Tabela 7">
            <a:extLst>
              <a:ext uri="{FF2B5EF4-FFF2-40B4-BE49-F238E27FC236}">
                <a16:creationId xmlns:a16="http://schemas.microsoft.com/office/drawing/2014/main" id="{A9529556-CC6E-06BE-2575-965A546303C3}"/>
              </a:ext>
            </a:extLst>
          </p:cNvPr>
          <p:cNvGraphicFramePr>
            <a:graphicFrameLocks noGrp="1"/>
          </p:cNvGraphicFramePr>
          <p:nvPr>
            <p:extLst>
              <p:ext uri="{D42A27DB-BD31-4B8C-83A1-F6EECF244321}">
                <p14:modId xmlns:p14="http://schemas.microsoft.com/office/powerpoint/2010/main" val="373517663"/>
              </p:ext>
            </p:extLst>
          </p:nvPr>
        </p:nvGraphicFramePr>
        <p:xfrm>
          <a:off x="629646" y="3155049"/>
          <a:ext cx="10856500" cy="2689200"/>
        </p:xfrm>
        <a:graphic>
          <a:graphicData uri="http://schemas.openxmlformats.org/drawingml/2006/table">
            <a:tbl>
              <a:tblPr firstRow="1" bandRow="1">
                <a:tableStyleId>{5C22544A-7EE6-4342-B048-85BDC9FD1C3A}</a:tableStyleId>
              </a:tblPr>
              <a:tblGrid>
                <a:gridCol w="1085650">
                  <a:extLst>
                    <a:ext uri="{9D8B030D-6E8A-4147-A177-3AD203B41FA5}">
                      <a16:colId xmlns:a16="http://schemas.microsoft.com/office/drawing/2014/main" val="1270846710"/>
                    </a:ext>
                  </a:extLst>
                </a:gridCol>
                <a:gridCol w="1085650">
                  <a:extLst>
                    <a:ext uri="{9D8B030D-6E8A-4147-A177-3AD203B41FA5}">
                      <a16:colId xmlns:a16="http://schemas.microsoft.com/office/drawing/2014/main" val="2593133321"/>
                    </a:ext>
                  </a:extLst>
                </a:gridCol>
                <a:gridCol w="1085650">
                  <a:extLst>
                    <a:ext uri="{9D8B030D-6E8A-4147-A177-3AD203B41FA5}">
                      <a16:colId xmlns:a16="http://schemas.microsoft.com/office/drawing/2014/main" val="1275087557"/>
                    </a:ext>
                  </a:extLst>
                </a:gridCol>
                <a:gridCol w="1085650">
                  <a:extLst>
                    <a:ext uri="{9D8B030D-6E8A-4147-A177-3AD203B41FA5}">
                      <a16:colId xmlns:a16="http://schemas.microsoft.com/office/drawing/2014/main" val="652615595"/>
                    </a:ext>
                  </a:extLst>
                </a:gridCol>
                <a:gridCol w="1085650">
                  <a:extLst>
                    <a:ext uri="{9D8B030D-6E8A-4147-A177-3AD203B41FA5}">
                      <a16:colId xmlns:a16="http://schemas.microsoft.com/office/drawing/2014/main" val="2006107493"/>
                    </a:ext>
                  </a:extLst>
                </a:gridCol>
                <a:gridCol w="1085650">
                  <a:extLst>
                    <a:ext uri="{9D8B030D-6E8A-4147-A177-3AD203B41FA5}">
                      <a16:colId xmlns:a16="http://schemas.microsoft.com/office/drawing/2014/main" val="3203266427"/>
                    </a:ext>
                  </a:extLst>
                </a:gridCol>
                <a:gridCol w="1085650">
                  <a:extLst>
                    <a:ext uri="{9D8B030D-6E8A-4147-A177-3AD203B41FA5}">
                      <a16:colId xmlns:a16="http://schemas.microsoft.com/office/drawing/2014/main" val="3026706224"/>
                    </a:ext>
                  </a:extLst>
                </a:gridCol>
                <a:gridCol w="1044353">
                  <a:extLst>
                    <a:ext uri="{9D8B030D-6E8A-4147-A177-3AD203B41FA5}">
                      <a16:colId xmlns:a16="http://schemas.microsoft.com/office/drawing/2014/main" val="1977853743"/>
                    </a:ext>
                  </a:extLst>
                </a:gridCol>
                <a:gridCol w="1126947">
                  <a:extLst>
                    <a:ext uri="{9D8B030D-6E8A-4147-A177-3AD203B41FA5}">
                      <a16:colId xmlns:a16="http://schemas.microsoft.com/office/drawing/2014/main" val="3051162876"/>
                    </a:ext>
                  </a:extLst>
                </a:gridCol>
                <a:gridCol w="1085650">
                  <a:extLst>
                    <a:ext uri="{9D8B030D-6E8A-4147-A177-3AD203B41FA5}">
                      <a16:colId xmlns:a16="http://schemas.microsoft.com/office/drawing/2014/main" val="3828334495"/>
                    </a:ext>
                  </a:extLst>
                </a:gridCol>
              </a:tblGrid>
              <a:tr h="815910">
                <a:tc>
                  <a:txBody>
                    <a:bodyPr/>
                    <a:lstStyle/>
                    <a:p>
                      <a:pPr algn="l">
                        <a:lnSpc>
                          <a:spcPts val="1760"/>
                        </a:lnSpc>
                      </a:pPr>
                      <a:r>
                        <a:rPr lang="sl-SI" sz="1800" b="0">
                          <a:solidFill>
                            <a:srgbClr val="414141"/>
                          </a:solidFill>
                          <a:latin typeface="Calibri" panose="020F0502020204030204" pitchFamily="34" charset="0"/>
                          <a:cs typeface="Calibri" panose="020F0502020204030204" pitchFamily="34" charset="0"/>
                        </a:rPr>
                        <a:t>12. </a:t>
                      </a:r>
                      <a:r>
                        <a:rPr lang="sl-SI" sz="1800" b="0" err="1">
                          <a:solidFill>
                            <a:srgbClr val="414141"/>
                          </a:solidFill>
                          <a:latin typeface="Calibri" panose="020F0502020204030204" pitchFamily="34" charset="0"/>
                          <a:cs typeface="Calibri" panose="020F0502020204030204" pitchFamily="34" charset="0"/>
                        </a:rPr>
                        <a:t>junij</a:t>
                      </a:r>
                      <a:r>
                        <a:rPr lang="sl-SI" sz="1800" b="0">
                          <a:solidFill>
                            <a:srgbClr val="414141"/>
                          </a:solidFill>
                          <a:latin typeface="Calibri" panose="020F0502020204030204" pitchFamily="34" charset="0"/>
                          <a:cs typeface="Calibri" panose="020F0502020204030204" pitchFamily="34" charset="0"/>
                        </a:rPr>
                        <a:t> 2025</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1760"/>
                        </a:lnSpc>
                      </a:pPr>
                      <a:r>
                        <a:rPr lang="sl-SI" sz="1800" b="0">
                          <a:solidFill>
                            <a:srgbClr val="414141"/>
                          </a:solidFill>
                          <a:latin typeface="Calibri" panose="020F0502020204030204" pitchFamily="34" charset="0"/>
                          <a:cs typeface="Calibri" panose="020F0502020204030204" pitchFamily="34" charset="0"/>
                        </a:rPr>
                        <a:t>16. </a:t>
                      </a:r>
                      <a:r>
                        <a:rPr lang="sl-SI" sz="1800" b="0" err="1">
                          <a:solidFill>
                            <a:srgbClr val="414141"/>
                          </a:solidFill>
                          <a:latin typeface="Calibri" panose="020F0502020204030204" pitchFamily="34" charset="0"/>
                          <a:cs typeface="Calibri" panose="020F0502020204030204" pitchFamily="34" charset="0"/>
                        </a:rPr>
                        <a:t>junij</a:t>
                      </a:r>
                      <a:r>
                        <a:rPr lang="sl-SI" sz="1800" b="0">
                          <a:solidFill>
                            <a:srgbClr val="414141"/>
                          </a:solidFill>
                          <a:latin typeface="Calibri" panose="020F0502020204030204" pitchFamily="34" charset="0"/>
                          <a:cs typeface="Calibri" panose="020F0502020204030204" pitchFamily="34" charset="0"/>
                        </a:rPr>
                        <a:t> 2025</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1760"/>
                        </a:lnSpc>
                      </a:pPr>
                      <a:r>
                        <a:rPr lang="sl-SI" sz="1800" b="0">
                          <a:solidFill>
                            <a:srgbClr val="414141"/>
                          </a:solidFill>
                          <a:latin typeface="Calibri" panose="020F0502020204030204" pitchFamily="34" charset="0"/>
                          <a:cs typeface="Calibri" panose="020F0502020204030204" pitchFamily="34" charset="0"/>
                        </a:rPr>
                        <a:t>Gospod Novak M.</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1760"/>
                        </a:lnSpc>
                      </a:pPr>
                      <a:r>
                        <a:rPr lang="sl-SI" sz="1800" b="0">
                          <a:solidFill>
                            <a:srgbClr val="414141"/>
                          </a:solidFill>
                          <a:latin typeface="Calibri" panose="020F0502020204030204" pitchFamily="34" charset="0"/>
                          <a:cs typeface="Calibri" panose="020F0502020204030204" pitchFamily="34" charset="0"/>
                        </a:rPr>
                        <a:t>2</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1760"/>
                        </a:lnSpc>
                      </a:pPr>
                      <a:r>
                        <a:rPr lang="sl-SI" sz="1800" b="0" dirty="0">
                          <a:solidFill>
                            <a:srgbClr val="414141"/>
                          </a:solidFill>
                          <a:latin typeface="Calibri" panose="020F0502020204030204" pitchFamily="34" charset="0"/>
                          <a:cs typeface="Calibri" panose="020F0502020204030204" pitchFamily="34" charset="0"/>
                        </a:rPr>
                        <a:t>Zajtrk</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1760"/>
                        </a:lnSpc>
                      </a:pPr>
                      <a:r>
                        <a:rPr lang="sl-SI" sz="1800" b="0" dirty="0">
                          <a:solidFill>
                            <a:srgbClr val="414141"/>
                          </a:solidFill>
                          <a:latin typeface="Calibri" panose="020F0502020204030204" pitchFamily="34" charset="0"/>
                          <a:cs typeface="Calibri" panose="020F0502020204030204" pitchFamily="34" charset="0"/>
                        </a:rPr>
                        <a:t>Lavander app.</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1760"/>
                        </a:lnSpc>
                      </a:pPr>
                      <a:r>
                        <a:rPr lang="sl-SI" sz="1800" b="0" dirty="0">
                          <a:solidFill>
                            <a:srgbClr val="414141"/>
                          </a:solidFill>
                          <a:latin typeface="Calibri" panose="020F0502020204030204" pitchFamily="34" charset="0"/>
                          <a:cs typeface="Calibri" panose="020F0502020204030204" pitchFamily="34" charset="0"/>
                        </a:rPr>
                        <a:t>120</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1760"/>
                        </a:lnSpc>
                      </a:pPr>
                      <a:r>
                        <a:rPr lang="sl-SI" sz="1800" b="0" dirty="0">
                          <a:solidFill>
                            <a:srgbClr val="414141"/>
                          </a:solidFill>
                          <a:latin typeface="Calibri" panose="020F0502020204030204" pitchFamily="34" charset="0"/>
                          <a:cs typeface="Calibri" panose="020F0502020204030204" pitchFamily="34" charset="0"/>
                        </a:rPr>
                        <a:t> </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endParaRPr lang="sl-SI" sz="1800" b="0" dirty="0">
                        <a:solidFill>
                          <a:srgbClr val="414141"/>
                        </a:solidFill>
                        <a:latin typeface="Calibri" panose="020F0502020204030204" pitchFamily="34" charset="0"/>
                        <a:cs typeface="Calibri" panose="020F0502020204030204" pitchFamily="34" charset="0"/>
                      </a:endParaRP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1760"/>
                        </a:lnSpc>
                      </a:pPr>
                      <a:r>
                        <a:rPr lang="sl-SI" sz="1800" b="0" dirty="0">
                          <a:solidFill>
                            <a:srgbClr val="414141"/>
                          </a:solidFill>
                          <a:latin typeface="Calibri" panose="020F0502020204030204" pitchFamily="34" charset="0"/>
                          <a:cs typeface="Calibri" panose="020F0502020204030204" pitchFamily="34" charset="0"/>
                        </a:rPr>
                        <a:t>Novo</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1826310"/>
                  </a:ext>
                </a:extLst>
              </a:tr>
              <a:tr h="574442">
                <a:tc>
                  <a:txBody>
                    <a:bodyPr/>
                    <a:lstStyle/>
                    <a:p>
                      <a:pPr lvl="0" algn="l">
                        <a:lnSpc>
                          <a:spcPts val="1760"/>
                        </a:lnSpc>
                        <a:buNone/>
                      </a:pPr>
                      <a:r>
                        <a:rPr lang="sl-SI" sz="1800" b="0">
                          <a:solidFill>
                            <a:srgbClr val="414141"/>
                          </a:solidFill>
                          <a:latin typeface="Calibri" panose="020F0502020204030204" pitchFamily="34" charset="0"/>
                          <a:cs typeface="Calibri" panose="020F0502020204030204" pitchFamily="34" charset="0"/>
                        </a:rPr>
                        <a:t>14. </a:t>
                      </a:r>
                      <a:r>
                        <a:rPr lang="sl-SI" sz="1800" b="0" err="1">
                          <a:solidFill>
                            <a:srgbClr val="414141"/>
                          </a:solidFill>
                          <a:latin typeface="Calibri" panose="020F0502020204030204" pitchFamily="34" charset="0"/>
                          <a:cs typeface="Calibri" panose="020F0502020204030204" pitchFamily="34" charset="0"/>
                        </a:rPr>
                        <a:t>junij</a:t>
                      </a:r>
                      <a:r>
                        <a:rPr lang="sl-SI" sz="1800" b="0">
                          <a:solidFill>
                            <a:srgbClr val="414141"/>
                          </a:solidFill>
                          <a:latin typeface="Calibri" panose="020F0502020204030204" pitchFamily="34" charset="0"/>
                          <a:cs typeface="Calibri" panose="020F0502020204030204" pitchFamily="34" charset="0"/>
                        </a:rPr>
                        <a:t> 2025</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a:solidFill>
                            <a:srgbClr val="414141"/>
                          </a:solidFill>
                          <a:latin typeface="Calibri" panose="020F0502020204030204" pitchFamily="34" charset="0"/>
                          <a:cs typeface="Calibri" panose="020F0502020204030204" pitchFamily="34" charset="0"/>
                        </a:rPr>
                        <a:t>16. </a:t>
                      </a:r>
                      <a:r>
                        <a:rPr lang="sl-SI" sz="1800" b="0" err="1">
                          <a:solidFill>
                            <a:srgbClr val="414141"/>
                          </a:solidFill>
                          <a:latin typeface="Calibri" panose="020F0502020204030204" pitchFamily="34" charset="0"/>
                          <a:cs typeface="Calibri" panose="020F0502020204030204" pitchFamily="34" charset="0"/>
                        </a:rPr>
                        <a:t>junij</a:t>
                      </a:r>
                      <a:r>
                        <a:rPr lang="sl-SI" sz="1800" b="0">
                          <a:solidFill>
                            <a:srgbClr val="414141"/>
                          </a:solidFill>
                          <a:latin typeface="Calibri" panose="020F0502020204030204" pitchFamily="34" charset="0"/>
                          <a:cs typeface="Calibri" panose="020F0502020204030204" pitchFamily="34" charset="0"/>
                        </a:rPr>
                        <a:t> 2025</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dirty="0">
                          <a:solidFill>
                            <a:srgbClr val="414141"/>
                          </a:solidFill>
                          <a:latin typeface="Calibri" panose="020F0502020204030204" pitchFamily="34" charset="0"/>
                          <a:cs typeface="Calibri" panose="020F0502020204030204" pitchFamily="34" charset="0"/>
                        </a:rPr>
                        <a:t>Gospa Fras A.</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a:solidFill>
                            <a:srgbClr val="414141"/>
                          </a:solidFill>
                          <a:latin typeface="Calibri" panose="020F0502020204030204" pitchFamily="34" charset="0"/>
                          <a:cs typeface="Calibri" panose="020F0502020204030204" pitchFamily="34" charset="0"/>
                        </a:rPr>
                        <a:t>3 (z </a:t>
                      </a:r>
                      <a:r>
                        <a:rPr lang="sl-SI" sz="1800" b="0" err="1">
                          <a:solidFill>
                            <a:srgbClr val="414141"/>
                          </a:solidFill>
                          <a:latin typeface="Calibri" panose="020F0502020204030204" pitchFamily="34" charset="0"/>
                          <a:cs typeface="Calibri" panose="020F0502020204030204" pitchFamily="34" charset="0"/>
                        </a:rPr>
                        <a:t>otrokom</a:t>
                      </a:r>
                      <a:r>
                        <a:rPr lang="sl-SI" sz="1800" b="0">
                          <a:solidFill>
                            <a:srgbClr val="414141"/>
                          </a:solidFill>
                          <a:latin typeface="Calibri" panose="020F0502020204030204" pitchFamily="34" charset="0"/>
                          <a:cs typeface="Calibri" panose="020F0502020204030204" pitchFamily="34" charset="0"/>
                        </a:rPr>
                        <a:t>)</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dirty="0">
                          <a:solidFill>
                            <a:srgbClr val="414141"/>
                          </a:solidFill>
                          <a:latin typeface="Calibri" panose="020F0502020204030204" pitchFamily="34" charset="0"/>
                          <a:cs typeface="Calibri" panose="020F0502020204030204" pitchFamily="34" charset="0"/>
                        </a:rPr>
                        <a:t>Polpenzion</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a:solidFill>
                            <a:srgbClr val="414141"/>
                          </a:solidFill>
                          <a:latin typeface="Calibri" panose="020F0502020204030204" pitchFamily="34" charset="0"/>
                          <a:cs typeface="Calibri" panose="020F0502020204030204" pitchFamily="34" charset="0"/>
                        </a:rPr>
                        <a:t>Apartma </a:t>
                      </a:r>
                      <a:r>
                        <a:rPr lang="sl-SI" sz="1800" b="0" err="1">
                          <a:solidFill>
                            <a:srgbClr val="414141"/>
                          </a:solidFill>
                          <a:latin typeface="Calibri" panose="020F0502020204030204" pitchFamily="34" charset="0"/>
                          <a:cs typeface="Calibri" panose="020F0502020204030204" pitchFamily="34" charset="0"/>
                        </a:rPr>
                        <a:t>Chestnut</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a:solidFill>
                            <a:srgbClr val="414141"/>
                          </a:solidFill>
                          <a:latin typeface="Calibri" panose="020F0502020204030204" pitchFamily="34" charset="0"/>
                          <a:cs typeface="Calibri" panose="020F0502020204030204" pitchFamily="34" charset="0"/>
                        </a:rPr>
                        <a:t>160</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endParaRPr lang="sl-SI" sz="1800" b="0" dirty="0">
                        <a:solidFill>
                          <a:srgbClr val="414141"/>
                        </a:solidFill>
                        <a:latin typeface="Calibri" panose="020F0502020204030204" pitchFamily="34" charset="0"/>
                        <a:cs typeface="Calibri" panose="020F0502020204030204" pitchFamily="34" charset="0"/>
                      </a:endParaRP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dirty="0">
                          <a:solidFill>
                            <a:srgbClr val="414141"/>
                          </a:solidFill>
                          <a:latin typeface="Calibri" panose="020F0502020204030204" pitchFamily="34" charset="0"/>
                          <a:cs typeface="Calibri" panose="020F0502020204030204" pitchFamily="34" charset="0"/>
                        </a:rPr>
                        <a:t>Zgodnje prihod</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dirty="0">
                          <a:solidFill>
                            <a:srgbClr val="414141"/>
                          </a:solidFill>
                          <a:latin typeface="Calibri" panose="020F0502020204030204" pitchFamily="34" charset="0"/>
                          <a:cs typeface="Calibri" panose="020F0502020204030204" pitchFamily="34" charset="0"/>
                        </a:rPr>
                        <a:t>Novo</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1129974"/>
                  </a:ext>
                </a:extLst>
              </a:tr>
              <a:tr h="1298848">
                <a:tc>
                  <a:txBody>
                    <a:bodyPr/>
                    <a:lstStyle/>
                    <a:p>
                      <a:pPr lvl="0" algn="l">
                        <a:lnSpc>
                          <a:spcPts val="1760"/>
                        </a:lnSpc>
                        <a:buNone/>
                      </a:pPr>
                      <a:r>
                        <a:rPr lang="sl-SI" sz="1800" b="0">
                          <a:solidFill>
                            <a:srgbClr val="414141"/>
                          </a:solidFill>
                          <a:latin typeface="Calibri" panose="020F0502020204030204" pitchFamily="34" charset="0"/>
                          <a:cs typeface="Calibri" panose="020F0502020204030204" pitchFamily="34" charset="0"/>
                        </a:rPr>
                        <a:t>25. </a:t>
                      </a:r>
                      <a:r>
                        <a:rPr lang="sl-SI" sz="1800" b="0" err="1">
                          <a:solidFill>
                            <a:srgbClr val="414141"/>
                          </a:solidFill>
                          <a:latin typeface="Calibri" panose="020F0502020204030204" pitchFamily="34" charset="0"/>
                          <a:cs typeface="Calibri" panose="020F0502020204030204" pitchFamily="34" charset="0"/>
                        </a:rPr>
                        <a:t>junij</a:t>
                      </a:r>
                      <a:r>
                        <a:rPr lang="sl-SI" sz="1800" b="0">
                          <a:solidFill>
                            <a:srgbClr val="414141"/>
                          </a:solidFill>
                          <a:latin typeface="Calibri" panose="020F0502020204030204" pitchFamily="34" charset="0"/>
                          <a:cs typeface="Calibri" panose="020F0502020204030204" pitchFamily="34" charset="0"/>
                        </a:rPr>
                        <a:t> 2025</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a:solidFill>
                            <a:srgbClr val="414141"/>
                          </a:solidFill>
                          <a:latin typeface="Calibri" panose="020F0502020204030204" pitchFamily="34" charset="0"/>
                          <a:cs typeface="Calibri" panose="020F0502020204030204" pitchFamily="34" charset="0"/>
                        </a:rPr>
                        <a:t>30. </a:t>
                      </a:r>
                      <a:r>
                        <a:rPr lang="sl-SI" sz="1800" b="0" err="1">
                          <a:solidFill>
                            <a:srgbClr val="414141"/>
                          </a:solidFill>
                          <a:latin typeface="Calibri" panose="020F0502020204030204" pitchFamily="34" charset="0"/>
                          <a:cs typeface="Calibri" panose="020F0502020204030204" pitchFamily="34" charset="0"/>
                        </a:rPr>
                        <a:t>junij</a:t>
                      </a:r>
                      <a:r>
                        <a:rPr lang="sl-SI" sz="1800" b="0">
                          <a:solidFill>
                            <a:srgbClr val="414141"/>
                          </a:solidFill>
                          <a:latin typeface="Calibri" panose="020F0502020204030204" pitchFamily="34" charset="0"/>
                          <a:cs typeface="Calibri" panose="020F0502020204030204" pitchFamily="34" charset="0"/>
                        </a:rPr>
                        <a:t> 2025</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err="1">
                          <a:solidFill>
                            <a:srgbClr val="414141"/>
                          </a:solidFill>
                          <a:latin typeface="Calibri" panose="020F0502020204030204" pitchFamily="34" charset="0"/>
                          <a:cs typeface="Calibri" panose="020F0502020204030204" pitchFamily="34" charset="0"/>
                        </a:rPr>
                        <a:t>Gospa </a:t>
                      </a:r>
                      <a:r>
                        <a:rPr lang="sl-SI" sz="1800" b="0">
                          <a:solidFill>
                            <a:srgbClr val="414141"/>
                          </a:solidFill>
                          <a:latin typeface="Calibri" panose="020F0502020204030204" pitchFamily="34" charset="0"/>
                          <a:cs typeface="Calibri" panose="020F0502020204030204" pitchFamily="34" charset="0"/>
                        </a:rPr>
                        <a:t>Kokol T.</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a:solidFill>
                            <a:srgbClr val="414141"/>
                          </a:solidFill>
                          <a:latin typeface="Calibri" panose="020F0502020204030204" pitchFamily="34" charset="0"/>
                          <a:cs typeface="Calibri" panose="020F0502020204030204" pitchFamily="34" charset="0"/>
                        </a:rPr>
                        <a:t>4  (z </a:t>
                      </a:r>
                      <a:r>
                        <a:rPr lang="sl-SI" sz="1800" b="0" err="1">
                          <a:solidFill>
                            <a:srgbClr val="414141"/>
                          </a:solidFill>
                          <a:latin typeface="Calibri" panose="020F0502020204030204" pitchFamily="34" charset="0"/>
                          <a:cs typeface="Calibri" panose="020F0502020204030204" pitchFamily="34" charset="0"/>
                        </a:rPr>
                        <a:t>otrokom</a:t>
                      </a:r>
                      <a:r>
                        <a:rPr lang="sl-SI" sz="1800" b="0">
                          <a:solidFill>
                            <a:srgbClr val="414141"/>
                          </a:solidFill>
                          <a:latin typeface="Calibri" panose="020F0502020204030204" pitchFamily="34" charset="0"/>
                          <a:cs typeface="Calibri" panose="020F0502020204030204" pitchFamily="34" charset="0"/>
                        </a:rPr>
                        <a:t>)</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err="1">
                          <a:solidFill>
                            <a:srgbClr val="414141"/>
                          </a:solidFill>
                          <a:latin typeface="Calibri" panose="020F0502020204030204" pitchFamily="34" charset="0"/>
                          <a:cs typeface="Calibri" panose="020F0502020204030204" pitchFamily="34" charset="0"/>
                        </a:rPr>
                        <a:t>Polni penzion</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err="1">
                          <a:solidFill>
                            <a:srgbClr val="414141"/>
                          </a:solidFill>
                          <a:latin typeface="Calibri" panose="020F0502020204030204" pitchFamily="34" charset="0"/>
                          <a:cs typeface="Calibri" panose="020F0502020204030204" pitchFamily="34" charset="0"/>
                        </a:rPr>
                        <a:t>Walnut Cottage</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dirty="0">
                          <a:solidFill>
                            <a:srgbClr val="414141"/>
                          </a:solidFill>
                          <a:latin typeface="Calibri" panose="020F0502020204030204" pitchFamily="34" charset="0"/>
                          <a:cs typeface="Calibri" panose="020F0502020204030204" pitchFamily="34" charset="0"/>
                        </a:rPr>
                        <a:t>250</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endParaRPr lang="sl-SI" sz="1800" b="0" dirty="0">
                        <a:solidFill>
                          <a:srgbClr val="414141"/>
                        </a:solidFill>
                        <a:latin typeface="Calibri" panose="020F0502020204030204" pitchFamily="34" charset="0"/>
                        <a:cs typeface="Calibri" panose="020F0502020204030204" pitchFamily="34" charset="0"/>
                      </a:endParaRP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err="1">
                          <a:solidFill>
                            <a:srgbClr val="414141"/>
                          </a:solidFill>
                          <a:latin typeface="Calibri" panose="020F0502020204030204" pitchFamily="34" charset="0"/>
                          <a:cs typeface="Calibri" panose="020F0502020204030204" pitchFamily="34" charset="0"/>
                        </a:rPr>
                        <a:t>Brezglutenska </a:t>
                      </a:r>
                      <a:r>
                        <a:rPr lang="sl-SI" sz="1800" b="0">
                          <a:solidFill>
                            <a:srgbClr val="414141"/>
                          </a:solidFill>
                          <a:latin typeface="Calibri" panose="020F0502020204030204" pitchFamily="34" charset="0"/>
                          <a:cs typeface="Calibri" panose="020F0502020204030204" pitchFamily="34" charset="0"/>
                        </a:rPr>
                        <a:t>prehrana</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dirty="0">
                          <a:solidFill>
                            <a:srgbClr val="414141"/>
                          </a:solidFill>
                          <a:latin typeface="Calibri" panose="020F0502020204030204" pitchFamily="34" charset="0"/>
                          <a:cs typeface="Calibri" panose="020F0502020204030204" pitchFamily="34" charset="0"/>
                        </a:rPr>
                        <a:t>Vrnitev – Walnut Cottage jim je všeč</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45601095"/>
                  </a:ext>
                </a:extLst>
              </a:tr>
            </a:tbl>
          </a:graphicData>
        </a:graphic>
      </p:graphicFrame>
      <p:sp>
        <p:nvSpPr>
          <p:cNvPr id="8" name="TextBox 7">
            <a:extLst>
              <a:ext uri="{FF2B5EF4-FFF2-40B4-BE49-F238E27FC236}">
                <a16:creationId xmlns:a16="http://schemas.microsoft.com/office/drawing/2014/main" id="{E5406072-2C5D-07BF-8377-AD71C05909B0}"/>
              </a:ext>
            </a:extLst>
          </p:cNvPr>
          <p:cNvSpPr txBox="1"/>
          <p:nvPr/>
        </p:nvSpPr>
        <p:spPr>
          <a:xfrm>
            <a:off x="518160" y="2880320"/>
            <a:ext cx="1159619" cy="335989"/>
          </a:xfrm>
          <a:prstGeom prst="rect">
            <a:avLst/>
          </a:prstGeom>
          <a:noFill/>
        </p:spPr>
        <p:txBody>
          <a:bodyPr wrap="square">
            <a:spAutoFit/>
          </a:bodyPr>
          <a:lstStyle/>
          <a:p>
            <a:pPr algn="l">
              <a:lnSpc>
                <a:spcPts val="1860"/>
              </a:lnSpc>
            </a:pPr>
            <a:r>
              <a:rPr lang="sl-SI" sz="1800" b="1" dirty="0">
                <a:solidFill>
                  <a:srgbClr val="EC7C69"/>
                </a:solidFill>
                <a:highlight>
                  <a:srgbClr val="EC7C69"/>
                </a:highlight>
                <a:latin typeface="Calibri" panose="020F0502020204030204" pitchFamily="34" charset="0"/>
                <a:cs typeface="Calibri" panose="020F0502020204030204" pitchFamily="34" charset="0"/>
              </a:rPr>
              <a:t> </a:t>
            </a:r>
            <a:r>
              <a:rPr lang="sl-SI" sz="1800" b="1" dirty="0">
                <a:solidFill>
                  <a:srgbClr val="FFFFFF"/>
                </a:solidFill>
                <a:highlight>
                  <a:srgbClr val="EC7C69"/>
                </a:highlight>
                <a:latin typeface="Calibri" panose="020F0502020204030204" pitchFamily="34" charset="0"/>
                <a:cs typeface="Calibri" panose="020F0502020204030204" pitchFamily="34" charset="0"/>
              </a:rPr>
              <a:t> Prijava</a:t>
            </a:r>
          </a:p>
        </p:txBody>
      </p:sp>
      <p:sp>
        <p:nvSpPr>
          <p:cNvPr id="12" name="TextBox 11">
            <a:extLst>
              <a:ext uri="{FF2B5EF4-FFF2-40B4-BE49-F238E27FC236}">
                <a16:creationId xmlns:a16="http://schemas.microsoft.com/office/drawing/2014/main" id="{40F31243-1627-FFB6-1E6D-155CC4A13A26}"/>
              </a:ext>
            </a:extLst>
          </p:cNvPr>
          <p:cNvSpPr txBox="1"/>
          <p:nvPr/>
        </p:nvSpPr>
        <p:spPr>
          <a:xfrm>
            <a:off x="1574801" y="2880320"/>
            <a:ext cx="1424094" cy="335989"/>
          </a:xfrm>
          <a:prstGeom prst="rect">
            <a:avLst/>
          </a:prstGeom>
          <a:noFill/>
        </p:spPr>
        <p:txBody>
          <a:bodyPr wrap="square">
            <a:spAutoFit/>
          </a:bodyPr>
          <a:lstStyle/>
          <a:p>
            <a:pPr algn="l">
              <a:lnSpc>
                <a:spcPts val="1860"/>
              </a:lnSpc>
            </a:pPr>
            <a:r>
              <a:rPr lang="sl-SI" sz="1800" b="1" dirty="0">
                <a:solidFill>
                  <a:srgbClr val="FFFFFF"/>
                </a:solidFill>
                <a:highlight>
                  <a:srgbClr val="EC7C69"/>
                </a:highlight>
                <a:latin typeface="Calibri" panose="020F0502020204030204" pitchFamily="34" charset="0"/>
                <a:cs typeface="Calibri" panose="020F0502020204030204" pitchFamily="34" charset="0"/>
              </a:rPr>
              <a:t> Odjava</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p:txBody>
      </p:sp>
      <p:sp>
        <p:nvSpPr>
          <p:cNvPr id="13" name="TextBox 12">
            <a:extLst>
              <a:ext uri="{FF2B5EF4-FFF2-40B4-BE49-F238E27FC236}">
                <a16:creationId xmlns:a16="http://schemas.microsoft.com/office/drawing/2014/main" id="{0DE6A8CB-99E0-FA02-4D93-8783E67F7149}"/>
              </a:ext>
            </a:extLst>
          </p:cNvPr>
          <p:cNvSpPr txBox="1"/>
          <p:nvPr/>
        </p:nvSpPr>
        <p:spPr>
          <a:xfrm>
            <a:off x="2741386" y="2636663"/>
            <a:ext cx="1424094" cy="579646"/>
          </a:xfrm>
          <a:prstGeom prst="rect">
            <a:avLst/>
          </a:prstGeom>
          <a:noFill/>
        </p:spPr>
        <p:txBody>
          <a:bodyPr wrap="square">
            <a:spAutoFit/>
          </a:bodyPr>
          <a:lstStyle/>
          <a:p>
            <a:pPr algn="l">
              <a:lnSpc>
                <a:spcPts val="1860"/>
              </a:lnSpc>
            </a:pPr>
            <a:r>
              <a:rPr lang="sl-SI" sz="1800" b="1" dirty="0">
                <a:solidFill>
                  <a:srgbClr val="FFFFFF"/>
                </a:solidFill>
                <a:highlight>
                  <a:srgbClr val="EC7C69"/>
                </a:highlight>
                <a:latin typeface="Calibri" panose="020F0502020204030204" pitchFamily="34" charset="0"/>
                <a:cs typeface="Calibri" panose="020F0502020204030204" pitchFamily="34" charset="0"/>
              </a:rPr>
              <a:t> Gost</a:t>
            </a:r>
            <a:r>
              <a:rPr lang="sl-SI" sz="1800" b="1" dirty="0">
                <a:solidFill>
                  <a:srgbClr val="EC7C69"/>
                </a:solidFill>
                <a:highlight>
                  <a:srgbClr val="EC7C69"/>
                </a:highlight>
                <a:latin typeface="Calibri" panose="020F0502020204030204" pitchFamily="34" charset="0"/>
                <a:cs typeface="Calibri" panose="020F0502020204030204" pitchFamily="34" charset="0"/>
              </a:rPr>
              <a:t>. </a:t>
            </a:r>
            <a:r>
              <a:rPr lang="sl-SI" sz="1800" b="1" dirty="0">
                <a:solidFill>
                  <a:srgbClr val="FFFFFF"/>
                </a:solidFill>
                <a:highlight>
                  <a:srgbClr val="EC7C69"/>
                </a:highlight>
                <a:latin typeface="Calibri" panose="020F0502020204030204" pitchFamily="34" charset="0"/>
                <a:cs typeface="Calibri" panose="020F0502020204030204" pitchFamily="34" charset="0"/>
              </a:rPr>
              <a:t> </a:t>
            </a:r>
          </a:p>
          <a:p>
            <a:pPr algn="l">
              <a:lnSpc>
                <a:spcPts val="1860"/>
              </a:lnSpc>
            </a:pPr>
            <a:r>
              <a:rPr lang="sl-SI" b="1" dirty="0">
                <a:solidFill>
                  <a:srgbClr val="FFFFFF"/>
                </a:solidFill>
                <a:highlight>
                  <a:srgbClr val="EC7C69"/>
                </a:highlight>
                <a:latin typeface="Calibri" panose="020F0502020204030204" pitchFamily="34" charset="0"/>
                <a:cs typeface="Calibri" panose="020F0502020204030204" pitchFamily="34" charset="0"/>
              </a:rPr>
              <a:t> </a:t>
            </a:r>
            <a:r>
              <a:rPr lang="sl-SI" sz="1800" b="1" dirty="0">
                <a:solidFill>
                  <a:srgbClr val="FFFFFF"/>
                </a:solidFill>
                <a:highlight>
                  <a:srgbClr val="EC7C69"/>
                </a:highlight>
                <a:latin typeface="Calibri" panose="020F0502020204030204" pitchFamily="34" charset="0"/>
                <a:cs typeface="Calibri" panose="020F0502020204030204" pitchFamily="34" charset="0"/>
              </a:rPr>
              <a:t>Ime</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p:txBody>
      </p:sp>
      <p:sp>
        <p:nvSpPr>
          <p:cNvPr id="14" name="TextBox 13">
            <a:extLst>
              <a:ext uri="{FF2B5EF4-FFF2-40B4-BE49-F238E27FC236}">
                <a16:creationId xmlns:a16="http://schemas.microsoft.com/office/drawing/2014/main" id="{3753FE8F-A46B-B091-0897-401D5DB93283}"/>
              </a:ext>
            </a:extLst>
          </p:cNvPr>
          <p:cNvSpPr txBox="1"/>
          <p:nvPr/>
        </p:nvSpPr>
        <p:spPr>
          <a:xfrm>
            <a:off x="3780819" y="2880320"/>
            <a:ext cx="954878" cy="335989"/>
          </a:xfrm>
          <a:prstGeom prst="rect">
            <a:avLst/>
          </a:prstGeom>
          <a:noFill/>
        </p:spPr>
        <p:txBody>
          <a:bodyPr wrap="square">
            <a:spAutoFit/>
          </a:bodyPr>
          <a:lstStyle/>
          <a:p>
            <a:pPr algn="l">
              <a:lnSpc>
                <a:spcPts val="1860"/>
              </a:lnSpc>
            </a:pPr>
            <a:r>
              <a:rPr lang="sl-SI" sz="1800" b="1" dirty="0">
                <a:solidFill>
                  <a:srgbClr val="FFFFFF"/>
                </a:solidFill>
                <a:highlight>
                  <a:srgbClr val="EC7C69"/>
                </a:highlight>
                <a:latin typeface="Calibri" panose="020F0502020204030204" pitchFamily="34" charset="0"/>
                <a:cs typeface="Calibri" panose="020F0502020204030204" pitchFamily="34" charset="0"/>
              </a:rPr>
              <a:t> Gostje</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p:txBody>
      </p:sp>
      <p:sp>
        <p:nvSpPr>
          <p:cNvPr id="15" name="TextBox 14">
            <a:extLst>
              <a:ext uri="{FF2B5EF4-FFF2-40B4-BE49-F238E27FC236}">
                <a16:creationId xmlns:a16="http://schemas.microsoft.com/office/drawing/2014/main" id="{F41EE939-54A3-3E33-AE33-6CC9D01E7C56}"/>
              </a:ext>
            </a:extLst>
          </p:cNvPr>
          <p:cNvSpPr txBox="1"/>
          <p:nvPr/>
        </p:nvSpPr>
        <p:spPr>
          <a:xfrm>
            <a:off x="4846046" y="2880320"/>
            <a:ext cx="1070570" cy="335989"/>
          </a:xfrm>
          <a:prstGeom prst="rect">
            <a:avLst/>
          </a:prstGeom>
          <a:noFill/>
        </p:spPr>
        <p:txBody>
          <a:bodyPr wrap="square">
            <a:spAutoFit/>
          </a:bodyPr>
          <a:lstStyle/>
          <a:p>
            <a:pPr algn="l">
              <a:lnSpc>
                <a:spcPts val="1860"/>
              </a:lnSpc>
            </a:pPr>
            <a:r>
              <a:rPr lang="sl-SI" sz="1800" b="1" dirty="0">
                <a:solidFill>
                  <a:srgbClr val="FFFFFF"/>
                </a:solidFill>
                <a:highlight>
                  <a:srgbClr val="EC7C69"/>
                </a:highlight>
                <a:latin typeface="Calibri" panose="020F0502020204030204" pitchFamily="34" charset="0"/>
                <a:cs typeface="Calibri" panose="020F0502020204030204" pitchFamily="34" charset="0"/>
              </a:rPr>
              <a:t> Storitev</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p:txBody>
      </p:sp>
      <p:sp>
        <p:nvSpPr>
          <p:cNvPr id="16" name="TextBox 15">
            <a:extLst>
              <a:ext uri="{FF2B5EF4-FFF2-40B4-BE49-F238E27FC236}">
                <a16:creationId xmlns:a16="http://schemas.microsoft.com/office/drawing/2014/main" id="{81DCDC5D-6F9D-9F3B-C18E-A28A176DC55A}"/>
              </a:ext>
            </a:extLst>
          </p:cNvPr>
          <p:cNvSpPr txBox="1"/>
          <p:nvPr/>
        </p:nvSpPr>
        <p:spPr>
          <a:xfrm>
            <a:off x="5945824" y="2880320"/>
            <a:ext cx="954878" cy="335989"/>
          </a:xfrm>
          <a:prstGeom prst="rect">
            <a:avLst/>
          </a:prstGeom>
          <a:noFill/>
        </p:spPr>
        <p:txBody>
          <a:bodyPr wrap="square">
            <a:spAutoFit/>
          </a:bodyPr>
          <a:lstStyle/>
          <a:p>
            <a:pPr algn="l">
              <a:lnSpc>
                <a:spcPts val="1860"/>
              </a:lnSpc>
            </a:pPr>
            <a:r>
              <a:rPr lang="sl-SI" sz="1800" b="1" dirty="0">
                <a:solidFill>
                  <a:srgbClr val="FFFFFF"/>
                </a:solidFill>
                <a:highlight>
                  <a:srgbClr val="EC7C69"/>
                </a:highlight>
                <a:latin typeface="Calibri" panose="020F0502020204030204" pitchFamily="34" charset="0"/>
                <a:cs typeface="Calibri" panose="020F0502020204030204" pitchFamily="34" charset="0"/>
              </a:rPr>
              <a:t> Soba</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p:txBody>
      </p:sp>
      <p:sp>
        <p:nvSpPr>
          <p:cNvPr id="17" name="TextBox 16">
            <a:extLst>
              <a:ext uri="{FF2B5EF4-FFF2-40B4-BE49-F238E27FC236}">
                <a16:creationId xmlns:a16="http://schemas.microsoft.com/office/drawing/2014/main" id="{0BCE5C6B-28E7-4EA8-02F8-8193E8F8BCF0}"/>
              </a:ext>
            </a:extLst>
          </p:cNvPr>
          <p:cNvSpPr txBox="1"/>
          <p:nvPr/>
        </p:nvSpPr>
        <p:spPr>
          <a:xfrm>
            <a:off x="7015808" y="2880320"/>
            <a:ext cx="863976" cy="335989"/>
          </a:xfrm>
          <a:prstGeom prst="rect">
            <a:avLst/>
          </a:prstGeom>
          <a:noFill/>
        </p:spPr>
        <p:txBody>
          <a:bodyPr wrap="square">
            <a:spAutoFit/>
          </a:bodyPr>
          <a:lstStyle/>
          <a:p>
            <a:pPr algn="l">
              <a:lnSpc>
                <a:spcPts val="1860"/>
              </a:lnSpc>
            </a:pPr>
            <a:r>
              <a:rPr lang="sl-SI" sz="1800" b="1" dirty="0">
                <a:solidFill>
                  <a:srgbClr val="FFFFFF"/>
                </a:solidFill>
                <a:highlight>
                  <a:srgbClr val="EC7C69"/>
                </a:highlight>
                <a:latin typeface="Calibri" panose="020F0502020204030204" pitchFamily="34" charset="0"/>
                <a:cs typeface="Calibri" panose="020F0502020204030204" pitchFamily="34" charset="0"/>
              </a:rPr>
              <a:t> Cena</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p:txBody>
      </p:sp>
      <p:sp>
        <p:nvSpPr>
          <p:cNvPr id="18" name="TextBox 17">
            <a:extLst>
              <a:ext uri="{FF2B5EF4-FFF2-40B4-BE49-F238E27FC236}">
                <a16:creationId xmlns:a16="http://schemas.microsoft.com/office/drawing/2014/main" id="{2DC876FA-C4C8-0112-97D8-EF671774F066}"/>
              </a:ext>
            </a:extLst>
          </p:cNvPr>
          <p:cNvSpPr txBox="1"/>
          <p:nvPr/>
        </p:nvSpPr>
        <p:spPr>
          <a:xfrm>
            <a:off x="8122286" y="2636663"/>
            <a:ext cx="1206029" cy="579646"/>
          </a:xfrm>
          <a:prstGeom prst="rect">
            <a:avLst/>
          </a:prstGeom>
          <a:noFill/>
        </p:spPr>
        <p:txBody>
          <a:bodyPr wrap="square">
            <a:spAutoFit/>
          </a:bodyPr>
          <a:lstStyle/>
          <a:p>
            <a:pPr algn="l">
              <a:lnSpc>
                <a:spcPts val="1860"/>
              </a:lnSpc>
            </a:pPr>
            <a:r>
              <a:rPr lang="sl-SI" sz="1800" b="1" dirty="0">
                <a:solidFill>
                  <a:srgbClr val="FFFFFF"/>
                </a:solidFill>
                <a:highlight>
                  <a:srgbClr val="EC7C69"/>
                </a:highlight>
                <a:latin typeface="Calibri" panose="020F0502020204030204" pitchFamily="34" charset="0"/>
                <a:cs typeface="Calibri" panose="020F0502020204030204" pitchFamily="34" charset="0"/>
              </a:rPr>
              <a:t> Čiščenje</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a:p>
            <a:pPr algn="l">
              <a:lnSpc>
                <a:spcPts val="1860"/>
              </a:lnSpc>
            </a:pPr>
            <a:r>
              <a:rPr lang="sl-SI" b="1" dirty="0">
                <a:solidFill>
                  <a:srgbClr val="FFFFFF"/>
                </a:solidFill>
                <a:highlight>
                  <a:srgbClr val="EC7C69"/>
                </a:highlight>
                <a:latin typeface="Calibri" panose="020F0502020204030204" pitchFamily="34" charset="0"/>
                <a:cs typeface="Calibri" panose="020F0502020204030204" pitchFamily="34" charset="0"/>
              </a:rPr>
              <a:t> Končano</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p:txBody>
      </p:sp>
      <p:sp>
        <p:nvSpPr>
          <p:cNvPr id="19" name="TextBox 18">
            <a:extLst>
              <a:ext uri="{FF2B5EF4-FFF2-40B4-BE49-F238E27FC236}">
                <a16:creationId xmlns:a16="http://schemas.microsoft.com/office/drawing/2014/main" id="{4302DE4A-141F-F3C9-A120-43483D0FD0EA}"/>
              </a:ext>
            </a:extLst>
          </p:cNvPr>
          <p:cNvSpPr txBox="1"/>
          <p:nvPr/>
        </p:nvSpPr>
        <p:spPr>
          <a:xfrm>
            <a:off x="9142117" y="2403350"/>
            <a:ext cx="1206029" cy="1066959"/>
          </a:xfrm>
          <a:prstGeom prst="rect">
            <a:avLst/>
          </a:prstGeom>
          <a:noFill/>
        </p:spPr>
        <p:txBody>
          <a:bodyPr wrap="square">
            <a:spAutoFit/>
          </a:bodyPr>
          <a:lstStyle/>
          <a:p>
            <a:pPr algn="l">
              <a:lnSpc>
                <a:spcPts val="1860"/>
              </a:lnSpc>
            </a:pPr>
            <a:r>
              <a:rPr lang="sl-SI" sz="1800" b="1" dirty="0">
                <a:solidFill>
                  <a:srgbClr val="FFFFFF"/>
                </a:solidFill>
                <a:highlight>
                  <a:srgbClr val="EC7C69"/>
                </a:highlight>
                <a:latin typeface="Calibri" panose="020F0502020204030204" pitchFamily="34" charset="0"/>
                <a:cs typeface="Calibri" panose="020F0502020204030204" pitchFamily="34" charset="0"/>
              </a:rPr>
              <a:t> Opombe</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a:p>
            <a:pPr algn="l">
              <a:lnSpc>
                <a:spcPts val="1860"/>
              </a:lnSpc>
            </a:pPr>
            <a:r>
              <a:rPr lang="sl-SI" b="1" dirty="0">
                <a:solidFill>
                  <a:srgbClr val="FFFFFF"/>
                </a:solidFill>
                <a:highlight>
                  <a:srgbClr val="EC7C69"/>
                </a:highlight>
                <a:latin typeface="Calibri" panose="020F0502020204030204" pitchFamily="34" charset="0"/>
                <a:cs typeface="Calibri" panose="020F0502020204030204" pitchFamily="34" charset="0"/>
              </a:rPr>
              <a:t> (Posebno</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a:p>
            <a:pPr>
              <a:lnSpc>
                <a:spcPts val="1860"/>
              </a:lnSpc>
            </a:pPr>
            <a:r>
              <a:rPr lang="sl-SI" b="1" dirty="0">
                <a:solidFill>
                  <a:srgbClr val="FFFFFF"/>
                </a:solidFill>
                <a:highlight>
                  <a:srgbClr val="EC7C69"/>
                </a:highlight>
                <a:latin typeface="Calibri" panose="020F0502020204030204" pitchFamily="34" charset="0"/>
                <a:cs typeface="Calibri" panose="020F0502020204030204" pitchFamily="34" charset="0"/>
              </a:rPr>
              <a:t> Zahteva)</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a:p>
            <a:pPr algn="l">
              <a:lnSpc>
                <a:spcPts val="1860"/>
              </a:lnSpc>
            </a:pPr>
            <a:endParaRPr lang="sl-SI" sz="1800" b="1" dirty="0">
              <a:solidFill>
                <a:srgbClr val="EC7C69"/>
              </a:solidFill>
              <a:highlight>
                <a:srgbClr val="EC7C69"/>
              </a:highlight>
              <a:latin typeface="Calibri" panose="020F050202020403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4F3C6080-B9B3-4409-CE2E-A9954364EDAE}"/>
              </a:ext>
            </a:extLst>
          </p:cNvPr>
          <p:cNvSpPr txBox="1"/>
          <p:nvPr/>
        </p:nvSpPr>
        <p:spPr>
          <a:xfrm>
            <a:off x="10278636" y="2403350"/>
            <a:ext cx="1288842" cy="1066959"/>
          </a:xfrm>
          <a:prstGeom prst="rect">
            <a:avLst/>
          </a:prstGeom>
          <a:noFill/>
        </p:spPr>
        <p:txBody>
          <a:bodyPr wrap="square">
            <a:spAutoFit/>
          </a:bodyPr>
          <a:lstStyle/>
          <a:p>
            <a:pPr algn="l">
              <a:lnSpc>
                <a:spcPts val="1860"/>
              </a:lnSpc>
            </a:pPr>
            <a:r>
              <a:rPr lang="sl-SI" sz="1800" b="1" dirty="0">
                <a:solidFill>
                  <a:srgbClr val="FFFFFF"/>
                </a:solidFill>
                <a:highlight>
                  <a:srgbClr val="EC7C69"/>
                </a:highlight>
                <a:latin typeface="Calibri" panose="020F0502020204030204" pitchFamily="34" charset="0"/>
                <a:cs typeface="Calibri" panose="020F0502020204030204" pitchFamily="34" charset="0"/>
              </a:rPr>
              <a:t> Novo ali</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a:p>
            <a:pPr algn="l">
              <a:lnSpc>
                <a:spcPts val="1860"/>
              </a:lnSpc>
            </a:pPr>
            <a:r>
              <a:rPr lang="sl-SI" b="1" dirty="0">
                <a:solidFill>
                  <a:srgbClr val="FFFFFF"/>
                </a:solidFill>
                <a:highlight>
                  <a:srgbClr val="EC7C69"/>
                </a:highlight>
                <a:latin typeface="Calibri" panose="020F0502020204030204" pitchFamily="34" charset="0"/>
                <a:cs typeface="Calibri" panose="020F0502020204030204" pitchFamily="34" charset="0"/>
              </a:rPr>
              <a:t> Ponovni</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a:p>
            <a:pPr>
              <a:lnSpc>
                <a:spcPts val="1860"/>
              </a:lnSpc>
            </a:pPr>
            <a:r>
              <a:rPr lang="sl-SI" b="1" dirty="0">
                <a:solidFill>
                  <a:srgbClr val="FFFFFF"/>
                </a:solidFill>
                <a:highlight>
                  <a:srgbClr val="EC7C69"/>
                </a:highlight>
                <a:latin typeface="Calibri" panose="020F0502020204030204" pitchFamily="34" charset="0"/>
                <a:cs typeface="Calibri" panose="020F0502020204030204" pitchFamily="34" charset="0"/>
              </a:rPr>
              <a:t> Gost</a:t>
            </a:r>
            <a:r>
              <a:rPr lang="sl-SI" b="1" dirty="0">
                <a:solidFill>
                  <a:srgbClr val="EC7C69"/>
                </a:solidFill>
                <a:highlight>
                  <a:srgbClr val="EC7C69"/>
                </a:highlight>
                <a:latin typeface="Calibri" panose="020F0502020204030204" pitchFamily="34" charset="0"/>
                <a:cs typeface="Calibri" panose="020F0502020204030204" pitchFamily="34" charset="0"/>
              </a:rPr>
              <a:t>.</a:t>
            </a:r>
            <a:endParaRPr lang="sl-SI" sz="1800" b="1" dirty="0">
              <a:solidFill>
                <a:srgbClr val="EC7C69"/>
              </a:solidFill>
              <a:highlight>
                <a:srgbClr val="EC7C69"/>
              </a:highlight>
              <a:latin typeface="Calibri" panose="020F0502020204030204" pitchFamily="34" charset="0"/>
              <a:cs typeface="Calibri" panose="020F0502020204030204" pitchFamily="34" charset="0"/>
            </a:endParaRPr>
          </a:p>
          <a:p>
            <a:pPr algn="l">
              <a:lnSpc>
                <a:spcPts val="1860"/>
              </a:lnSpc>
            </a:pPr>
            <a:endParaRPr lang="sl-SI" sz="1800" b="1" dirty="0">
              <a:solidFill>
                <a:srgbClr val="EC7C69"/>
              </a:solidFill>
              <a:highlight>
                <a:srgbClr val="EC7C69"/>
              </a:highlight>
              <a:latin typeface="Calibri" panose="020F0502020204030204" pitchFamily="34" charset="0"/>
              <a:cs typeface="Calibri" panose="020F0502020204030204" pitchFamily="34" charset="0"/>
            </a:endParaRPr>
          </a:p>
        </p:txBody>
      </p:sp>
      <p:pic>
        <p:nvPicPr>
          <p:cNvPr id="22" name="Graphic 21" descr="Checkbox Ticked with solid fill">
            <a:extLst>
              <a:ext uri="{FF2B5EF4-FFF2-40B4-BE49-F238E27FC236}">
                <a16:creationId xmlns:a16="http://schemas.microsoft.com/office/drawing/2014/main" id="{01925392-8AA6-A0A8-14D0-C1D1DB93A13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176573" y="3903509"/>
            <a:ext cx="561746" cy="561078"/>
          </a:xfrm>
          <a:prstGeom prst="rect">
            <a:avLst/>
          </a:prstGeom>
        </p:spPr>
      </p:pic>
      <p:pic>
        <p:nvPicPr>
          <p:cNvPr id="24" name="Graphic 23" descr="Checkbox Crossed with solid fill">
            <a:extLst>
              <a:ext uri="{FF2B5EF4-FFF2-40B4-BE49-F238E27FC236}">
                <a16:creationId xmlns:a16="http://schemas.microsoft.com/office/drawing/2014/main" id="{1A9834B7-5B8B-1C68-F292-3092F79A42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176573" y="3101010"/>
            <a:ext cx="561746" cy="561078"/>
          </a:xfrm>
          <a:prstGeom prst="rect">
            <a:avLst/>
          </a:prstGeom>
        </p:spPr>
      </p:pic>
      <p:pic>
        <p:nvPicPr>
          <p:cNvPr id="25" name="Graphic 24" descr="Checkbox Ticked with solid fill">
            <a:extLst>
              <a:ext uri="{FF2B5EF4-FFF2-40B4-BE49-F238E27FC236}">
                <a16:creationId xmlns:a16="http://schemas.microsoft.com/office/drawing/2014/main" id="{E71C588C-7F0B-91F6-87E0-A854D0D5A82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176573" y="4471557"/>
            <a:ext cx="561746" cy="561078"/>
          </a:xfrm>
          <a:prstGeom prst="rect">
            <a:avLst/>
          </a:prstGeom>
        </p:spPr>
      </p:pic>
    </p:spTree>
    <p:extLst>
      <p:ext uri="{BB962C8B-B14F-4D97-AF65-F5344CB8AC3E}">
        <p14:creationId xmlns:p14="http://schemas.microsoft.com/office/powerpoint/2010/main" val="1716050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C59D3-CAC8-BA86-35F6-C3BA03F4544E}"/>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465C5A16-5582-7DE8-4FBF-C1BECAAC27A8}"/>
              </a:ext>
            </a:extLst>
          </p:cNvPr>
          <p:cNvSpPr txBox="1">
            <a:spLocks/>
          </p:cNvSpPr>
          <p:nvPr/>
        </p:nvSpPr>
        <p:spPr>
          <a:xfrm>
            <a:off x="629645" y="30777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Orodja, ki ustrezajo vašim potrebam in proračunu </a:t>
            </a:r>
          </a:p>
          <a:p>
            <a:pPr>
              <a:lnSpc>
                <a:spcPts val="3720"/>
              </a:lnSpc>
            </a:pPr>
            <a:endParaRPr lang="en-US" dirty="0"/>
          </a:p>
        </p:txBody>
      </p:sp>
      <p:cxnSp>
        <p:nvCxnSpPr>
          <p:cNvPr id="10" name="Straight Connector 9">
            <a:extLst>
              <a:ext uri="{FF2B5EF4-FFF2-40B4-BE49-F238E27FC236}">
                <a16:creationId xmlns:a16="http://schemas.microsoft.com/office/drawing/2014/main" id="{2D46B51D-22AC-60CF-7DBE-05E2D7BFBB33}"/>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026C013C-8020-C863-4A64-8650A7BD42D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11</a:t>
            </a:fld>
            <a:endParaRPr lang="fr-CA" sz="1200" dirty="0"/>
          </a:p>
        </p:txBody>
      </p:sp>
      <p:sp>
        <p:nvSpPr>
          <p:cNvPr id="4" name="Text Placeholder 5">
            <a:extLst>
              <a:ext uri="{FF2B5EF4-FFF2-40B4-BE49-F238E27FC236}">
                <a16:creationId xmlns:a16="http://schemas.microsoft.com/office/drawing/2014/main" id="{EE8B1A88-3254-25BC-D2CD-EC0840171D21}"/>
              </a:ext>
            </a:extLst>
          </p:cNvPr>
          <p:cNvSpPr txBox="1">
            <a:spLocks/>
          </p:cNvSpPr>
          <p:nvPr/>
        </p:nvSpPr>
        <p:spPr>
          <a:xfrm>
            <a:off x="629645" y="1321444"/>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Kaj storiti:</a:t>
            </a:r>
          </a:p>
        </p:txBody>
      </p:sp>
      <p:sp>
        <p:nvSpPr>
          <p:cNvPr id="5" name="Text Placeholder 4">
            <a:extLst>
              <a:ext uri="{FF2B5EF4-FFF2-40B4-BE49-F238E27FC236}">
                <a16:creationId xmlns:a16="http://schemas.microsoft.com/office/drawing/2014/main" id="{165AF458-63D5-BEE7-00F8-5F3B1400DCDD}"/>
              </a:ext>
            </a:extLst>
          </p:cNvPr>
          <p:cNvSpPr txBox="1">
            <a:spLocks/>
          </p:cNvSpPr>
          <p:nvPr/>
        </p:nvSpPr>
        <p:spPr>
          <a:xfrm>
            <a:off x="629644" y="1883654"/>
            <a:ext cx="6698197"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dirty="0">
                <a:solidFill>
                  <a:srgbClr val="414141"/>
                </a:solidFill>
              </a:rPr>
              <a:t>Napišite 5 najpomembnejših administrativnih nalog (npr. pošiljanje sporočil, sinhronizacija koledarja).</a:t>
            </a:r>
          </a:p>
          <a:p>
            <a:pPr marL="342900" indent="-342900">
              <a:lnSpc>
                <a:spcPts val="2240"/>
              </a:lnSpc>
              <a:buClr>
                <a:srgbClr val="459597"/>
              </a:buClr>
              <a:buFont typeface="Arial" panose="020B0604020202020204" pitchFamily="34" charset="0"/>
              <a:buChar char="•"/>
            </a:pPr>
            <a:r>
              <a:rPr lang="en-GB" sz="2200" dirty="0">
                <a:solidFill>
                  <a:srgbClr val="414141"/>
                </a:solidFill>
              </a:rPr>
              <a:t>Vsako nalogo uskladite z najpreprostejšim možnim orodjem. Če na primer dobite dvojne rezervacije, potrebujete sinhronizacijo koledarja.</a:t>
            </a:r>
          </a:p>
          <a:p>
            <a:pPr marL="342900" indent="-342900">
              <a:lnSpc>
                <a:spcPts val="2240"/>
              </a:lnSpc>
              <a:buClr>
                <a:srgbClr val="459597"/>
              </a:buClr>
              <a:buFont typeface="Arial" panose="020B0604020202020204" pitchFamily="34" charset="0"/>
              <a:buChar char="•"/>
            </a:pPr>
            <a:r>
              <a:rPr lang="en-GB" sz="2200" dirty="0">
                <a:solidFill>
                  <a:srgbClr val="414141"/>
                </a:solidFill>
              </a:rPr>
              <a:t>Izberite upravitelje kanalov, kot sta Beds24 ali </a:t>
            </a:r>
            <a:r>
              <a:rPr lang="en-GB" sz="2200" dirty="0" err="1">
                <a:solidFill>
                  <a:srgbClr val="414141"/>
                </a:solidFill>
              </a:rPr>
              <a:t>Syncbnb, </a:t>
            </a:r>
            <a:r>
              <a:rPr lang="en-GB" sz="2200" dirty="0">
                <a:solidFill>
                  <a:srgbClr val="414141"/>
                </a:solidFill>
              </a:rPr>
              <a:t>če uporabljate več kot eno platformo.</a:t>
            </a:r>
          </a:p>
          <a:p>
            <a:pPr marL="342900" indent="-342900">
              <a:lnSpc>
                <a:spcPts val="2240"/>
              </a:lnSpc>
              <a:buClr>
                <a:srgbClr val="459597"/>
              </a:buClr>
              <a:buFont typeface="Arial" panose="020B0604020202020204" pitchFamily="34" charset="0"/>
              <a:buChar char="•"/>
            </a:pPr>
            <a:r>
              <a:rPr lang="en-GB" sz="2200" dirty="0">
                <a:solidFill>
                  <a:srgbClr val="414141"/>
                </a:solidFill>
              </a:rPr>
              <a:t>Če gostite le občasno ali sezonsko, se držite orodij, ki zahtevajo malo vzdrževanja.</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7" name="Freeform 16">
            <a:extLst>
              <a:ext uri="{FF2B5EF4-FFF2-40B4-BE49-F238E27FC236}">
                <a16:creationId xmlns:a16="http://schemas.microsoft.com/office/drawing/2014/main" id="{613AC102-9CDF-EDB5-CE97-74B8612B9482}"/>
              </a:ext>
            </a:extLst>
          </p:cNvPr>
          <p:cNvSpPr/>
          <p:nvPr/>
        </p:nvSpPr>
        <p:spPr>
          <a:xfrm rot="10800000">
            <a:off x="7535017" y="1321443"/>
            <a:ext cx="4656982" cy="3878463"/>
          </a:xfrm>
          <a:custGeom>
            <a:avLst/>
            <a:gdLst>
              <a:gd name="connsiteX0" fmla="*/ 4226014 w 4594159"/>
              <a:gd name="connsiteY0" fmla="*/ 3878463 h 3878463"/>
              <a:gd name="connsiteX1" fmla="*/ 3814577 w 4594159"/>
              <a:gd name="connsiteY1" fmla="*/ 3878463 h 3878463"/>
              <a:gd name="connsiteX2" fmla="*/ 3708843 w 4594159"/>
              <a:gd name="connsiteY2" fmla="*/ 3878463 h 3878463"/>
              <a:gd name="connsiteX3" fmla="*/ 3543541 w 4594159"/>
              <a:gd name="connsiteY3" fmla="*/ 3878463 h 3878463"/>
              <a:gd name="connsiteX4" fmla="*/ 3297407 w 4594159"/>
              <a:gd name="connsiteY4" fmla="*/ 3878463 h 3878463"/>
              <a:gd name="connsiteX5" fmla="*/ 3132104 w 4594159"/>
              <a:gd name="connsiteY5" fmla="*/ 3878463 h 3878463"/>
              <a:gd name="connsiteX6" fmla="*/ 3026371 w 4594159"/>
              <a:gd name="connsiteY6" fmla="*/ 3878463 h 3878463"/>
              <a:gd name="connsiteX7" fmla="*/ 2614934 w 4594159"/>
              <a:gd name="connsiteY7" fmla="*/ 3878463 h 3878463"/>
              <a:gd name="connsiteX8" fmla="*/ 2221967 w 4594159"/>
              <a:gd name="connsiteY8" fmla="*/ 3878463 h 3878463"/>
              <a:gd name="connsiteX9" fmla="*/ 2221965 w 4594159"/>
              <a:gd name="connsiteY9" fmla="*/ 3878463 h 3878463"/>
              <a:gd name="connsiteX10" fmla="*/ 2013626 w 4594159"/>
              <a:gd name="connsiteY10" fmla="*/ 3878463 h 3878463"/>
              <a:gd name="connsiteX11" fmla="*/ 1810531 w 4594159"/>
              <a:gd name="connsiteY11" fmla="*/ 3878463 h 3878463"/>
              <a:gd name="connsiteX12" fmla="*/ 1810527 w 4594159"/>
              <a:gd name="connsiteY12" fmla="*/ 3878463 h 3878463"/>
              <a:gd name="connsiteX13" fmla="*/ 1704798 w 4594159"/>
              <a:gd name="connsiteY13" fmla="*/ 3878463 h 3878463"/>
              <a:gd name="connsiteX14" fmla="*/ 1704796 w 4594159"/>
              <a:gd name="connsiteY14" fmla="*/ 3878463 h 3878463"/>
              <a:gd name="connsiteX15" fmla="*/ 1602189 w 4594159"/>
              <a:gd name="connsiteY15" fmla="*/ 3878463 h 3878463"/>
              <a:gd name="connsiteX16" fmla="*/ 1539495 w 4594159"/>
              <a:gd name="connsiteY16" fmla="*/ 3878463 h 3878463"/>
              <a:gd name="connsiteX17" fmla="*/ 1539492 w 4594159"/>
              <a:gd name="connsiteY17" fmla="*/ 3878463 h 3878463"/>
              <a:gd name="connsiteX18" fmla="*/ 1496455 w 4594159"/>
              <a:gd name="connsiteY18" fmla="*/ 3878463 h 3878463"/>
              <a:gd name="connsiteX19" fmla="*/ 1331153 w 4594159"/>
              <a:gd name="connsiteY19" fmla="*/ 3878463 h 3878463"/>
              <a:gd name="connsiteX20" fmla="*/ 1293361 w 4594159"/>
              <a:gd name="connsiteY20" fmla="*/ 3878463 h 3878463"/>
              <a:gd name="connsiteX21" fmla="*/ 1293359 w 4594159"/>
              <a:gd name="connsiteY21" fmla="*/ 3878463 h 3878463"/>
              <a:gd name="connsiteX22" fmla="*/ 1128058 w 4594159"/>
              <a:gd name="connsiteY22" fmla="*/ 3878463 h 3878463"/>
              <a:gd name="connsiteX23" fmla="*/ 1128056 w 4594159"/>
              <a:gd name="connsiteY23" fmla="*/ 3878463 h 3878463"/>
              <a:gd name="connsiteX24" fmla="*/ 1085019 w 4594159"/>
              <a:gd name="connsiteY24" fmla="*/ 3878463 h 3878463"/>
              <a:gd name="connsiteX25" fmla="*/ 1022326 w 4594159"/>
              <a:gd name="connsiteY25" fmla="*/ 3878463 h 3878463"/>
              <a:gd name="connsiteX26" fmla="*/ 1022323 w 4594159"/>
              <a:gd name="connsiteY26" fmla="*/ 3878463 h 3878463"/>
              <a:gd name="connsiteX27" fmla="*/ 919716 w 4594159"/>
              <a:gd name="connsiteY27" fmla="*/ 3878463 h 3878463"/>
              <a:gd name="connsiteX28" fmla="*/ 813983 w 4594159"/>
              <a:gd name="connsiteY28" fmla="*/ 3878463 h 3878463"/>
              <a:gd name="connsiteX29" fmla="*/ 812672 w 4594159"/>
              <a:gd name="connsiteY29" fmla="*/ 3878463 h 3878463"/>
              <a:gd name="connsiteX30" fmla="*/ 610889 w 4594159"/>
              <a:gd name="connsiteY30" fmla="*/ 3878463 h 3878463"/>
              <a:gd name="connsiteX31" fmla="*/ 610887 w 4594159"/>
              <a:gd name="connsiteY31" fmla="*/ 3878463 h 3878463"/>
              <a:gd name="connsiteX32" fmla="*/ 566822 w 4594159"/>
              <a:gd name="connsiteY32" fmla="*/ 3878463 h 3878463"/>
              <a:gd name="connsiteX33" fmla="*/ 402546 w 4594159"/>
              <a:gd name="connsiteY33" fmla="*/ 3878463 h 3878463"/>
              <a:gd name="connsiteX34" fmla="*/ 9579 w 4594159"/>
              <a:gd name="connsiteY34" fmla="*/ 3878463 h 3878463"/>
              <a:gd name="connsiteX35" fmla="*/ 9577 w 4594159"/>
              <a:gd name="connsiteY35" fmla="*/ 3878463 h 3878463"/>
              <a:gd name="connsiteX36" fmla="*/ 0 w 4594159"/>
              <a:gd name="connsiteY36" fmla="*/ 3878463 h 3878463"/>
              <a:gd name="connsiteX37" fmla="*/ 0 w 4594159"/>
              <a:gd name="connsiteY37" fmla="*/ 3423700 h 3878463"/>
              <a:gd name="connsiteX38" fmla="*/ 0 w 4594159"/>
              <a:gd name="connsiteY38" fmla="*/ 3330792 h 3878463"/>
              <a:gd name="connsiteX39" fmla="*/ 0 w 4594159"/>
              <a:gd name="connsiteY39" fmla="*/ 2720024 h 3878463"/>
              <a:gd name="connsiteX40" fmla="*/ 0 w 4594159"/>
              <a:gd name="connsiteY40" fmla="*/ 318993 h 3878463"/>
              <a:gd name="connsiteX41" fmla="*/ 0 w 4594159"/>
              <a:gd name="connsiteY41" fmla="*/ 0 h 3878463"/>
              <a:gd name="connsiteX42" fmla="*/ 377721 w 4594159"/>
              <a:gd name="connsiteY42" fmla="*/ 0 h 3878463"/>
              <a:gd name="connsiteX43" fmla="*/ 377721 w 4594159"/>
              <a:gd name="connsiteY43" fmla="*/ 1 h 3878463"/>
              <a:gd name="connsiteX44" fmla="*/ 566823 w 4594159"/>
              <a:gd name="connsiteY44" fmla="*/ 1 h 3878463"/>
              <a:gd name="connsiteX45" fmla="*/ 566823 w 4594159"/>
              <a:gd name="connsiteY45" fmla="*/ 0 h 3878463"/>
              <a:gd name="connsiteX46" fmla="*/ 812672 w 4594159"/>
              <a:gd name="connsiteY46" fmla="*/ 0 h 3878463"/>
              <a:gd name="connsiteX47" fmla="*/ 979031 w 4594159"/>
              <a:gd name="connsiteY47" fmla="*/ 0 h 3878463"/>
              <a:gd name="connsiteX48" fmla="*/ 1390467 w 4594159"/>
              <a:gd name="connsiteY48" fmla="*/ 0 h 3878463"/>
              <a:gd name="connsiteX49" fmla="*/ 1496200 w 4594159"/>
              <a:gd name="connsiteY49" fmla="*/ 0 h 3878463"/>
              <a:gd name="connsiteX50" fmla="*/ 1661503 w 4594159"/>
              <a:gd name="connsiteY50" fmla="*/ 0 h 3878463"/>
              <a:gd name="connsiteX51" fmla="*/ 1907637 w 4594159"/>
              <a:gd name="connsiteY51" fmla="*/ 0 h 3878463"/>
              <a:gd name="connsiteX52" fmla="*/ 2072940 w 4594159"/>
              <a:gd name="connsiteY52" fmla="*/ 0 h 3878463"/>
              <a:gd name="connsiteX53" fmla="*/ 2178672 w 4594159"/>
              <a:gd name="connsiteY53" fmla="*/ 0 h 3878463"/>
              <a:gd name="connsiteX54" fmla="*/ 2590109 w 4594159"/>
              <a:gd name="connsiteY54" fmla="*/ 0 h 3878463"/>
              <a:gd name="connsiteX55" fmla="*/ 2590109 w 4594159"/>
              <a:gd name="connsiteY55" fmla="*/ 1 h 3878463"/>
              <a:gd name="connsiteX56" fmla="*/ 2983080 w 4594159"/>
              <a:gd name="connsiteY56" fmla="*/ 1 h 3878463"/>
              <a:gd name="connsiteX57" fmla="*/ 3394517 w 4594159"/>
              <a:gd name="connsiteY57" fmla="*/ 1 h 3878463"/>
              <a:gd name="connsiteX58" fmla="*/ 3500249 w 4594159"/>
              <a:gd name="connsiteY58" fmla="*/ 1 h 3878463"/>
              <a:gd name="connsiteX59" fmla="*/ 3665553 w 4594159"/>
              <a:gd name="connsiteY59" fmla="*/ 1 h 3878463"/>
              <a:gd name="connsiteX60" fmla="*/ 3911686 w 4594159"/>
              <a:gd name="connsiteY60" fmla="*/ 1 h 3878463"/>
              <a:gd name="connsiteX61" fmla="*/ 4076990 w 4594159"/>
              <a:gd name="connsiteY61" fmla="*/ 1 h 3878463"/>
              <a:gd name="connsiteX62" fmla="*/ 4182722 w 4594159"/>
              <a:gd name="connsiteY62" fmla="*/ 1 h 3878463"/>
              <a:gd name="connsiteX63" fmla="*/ 4594159 w 4594159"/>
              <a:gd name="connsiteY63" fmla="*/ 1 h 3878463"/>
              <a:gd name="connsiteX64" fmla="*/ 4594159 w 4594159"/>
              <a:gd name="connsiteY64" fmla="*/ 431818 h 3878463"/>
              <a:gd name="connsiteX65" fmla="*/ 4594159 w 4594159"/>
              <a:gd name="connsiteY65" fmla="*/ 497503 h 3878463"/>
              <a:gd name="connsiteX66" fmla="*/ 4594159 w 4594159"/>
              <a:gd name="connsiteY66" fmla="*/ 929320 h 3878463"/>
              <a:gd name="connsiteX67" fmla="*/ 4594159 w 4594159"/>
              <a:gd name="connsiteY67" fmla="*/ 2626862 h 3878463"/>
              <a:gd name="connsiteX68" fmla="*/ 4594159 w 4594159"/>
              <a:gd name="connsiteY68" fmla="*/ 3058679 h 3878463"/>
              <a:gd name="connsiteX69" fmla="*/ 4594159 w 4594159"/>
              <a:gd name="connsiteY69" fmla="*/ 3124365 h 3878463"/>
              <a:gd name="connsiteX70" fmla="*/ 4594159 w 4594159"/>
              <a:gd name="connsiteY70" fmla="*/ 3556182 h 3878463"/>
              <a:gd name="connsiteX71" fmla="*/ 4226014 w 4594159"/>
              <a:gd name="connsiteY71" fmla="*/ 3878463 h 3878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4594159" h="3878463">
                <a:moveTo>
                  <a:pt x="4226014" y="3878463"/>
                </a:moveTo>
                <a:lnTo>
                  <a:pt x="3814577" y="3878463"/>
                </a:lnTo>
                <a:lnTo>
                  <a:pt x="3708843" y="3878463"/>
                </a:lnTo>
                <a:lnTo>
                  <a:pt x="3543541" y="3878463"/>
                </a:lnTo>
                <a:lnTo>
                  <a:pt x="3297407" y="3878463"/>
                </a:lnTo>
                <a:lnTo>
                  <a:pt x="3132104" y="3878463"/>
                </a:lnTo>
                <a:lnTo>
                  <a:pt x="3026371" y="3878463"/>
                </a:lnTo>
                <a:lnTo>
                  <a:pt x="2614934" y="3878463"/>
                </a:lnTo>
                <a:lnTo>
                  <a:pt x="2221967" y="3878463"/>
                </a:lnTo>
                <a:lnTo>
                  <a:pt x="2221965" y="3878463"/>
                </a:lnTo>
                <a:lnTo>
                  <a:pt x="2013626" y="3878463"/>
                </a:lnTo>
                <a:lnTo>
                  <a:pt x="1810531" y="3878463"/>
                </a:lnTo>
                <a:lnTo>
                  <a:pt x="1810527" y="3878463"/>
                </a:lnTo>
                <a:lnTo>
                  <a:pt x="1704798" y="3878463"/>
                </a:lnTo>
                <a:lnTo>
                  <a:pt x="1704796" y="3878463"/>
                </a:lnTo>
                <a:lnTo>
                  <a:pt x="1602189" y="3878463"/>
                </a:lnTo>
                <a:lnTo>
                  <a:pt x="1539495" y="3878463"/>
                </a:lnTo>
                <a:lnTo>
                  <a:pt x="1539492" y="3878463"/>
                </a:lnTo>
                <a:lnTo>
                  <a:pt x="1496455" y="3878463"/>
                </a:lnTo>
                <a:lnTo>
                  <a:pt x="1331153" y="3878463"/>
                </a:lnTo>
                <a:lnTo>
                  <a:pt x="1293361" y="3878463"/>
                </a:lnTo>
                <a:lnTo>
                  <a:pt x="1293359" y="3878463"/>
                </a:lnTo>
                <a:lnTo>
                  <a:pt x="1128058" y="3878463"/>
                </a:lnTo>
                <a:lnTo>
                  <a:pt x="1128056" y="3878463"/>
                </a:lnTo>
                <a:lnTo>
                  <a:pt x="1085019" y="3878463"/>
                </a:lnTo>
                <a:lnTo>
                  <a:pt x="1022326" y="3878463"/>
                </a:lnTo>
                <a:lnTo>
                  <a:pt x="1022323" y="3878463"/>
                </a:lnTo>
                <a:lnTo>
                  <a:pt x="919716" y="3878463"/>
                </a:lnTo>
                <a:lnTo>
                  <a:pt x="813983" y="3878463"/>
                </a:lnTo>
                <a:lnTo>
                  <a:pt x="812672" y="3878463"/>
                </a:lnTo>
                <a:lnTo>
                  <a:pt x="610889" y="3878463"/>
                </a:lnTo>
                <a:lnTo>
                  <a:pt x="610887" y="3878463"/>
                </a:lnTo>
                <a:lnTo>
                  <a:pt x="566822" y="3878463"/>
                </a:lnTo>
                <a:lnTo>
                  <a:pt x="402546" y="3878463"/>
                </a:lnTo>
                <a:lnTo>
                  <a:pt x="9579" y="3878463"/>
                </a:lnTo>
                <a:lnTo>
                  <a:pt x="9577" y="3878463"/>
                </a:lnTo>
                <a:lnTo>
                  <a:pt x="0" y="3878463"/>
                </a:lnTo>
                <a:lnTo>
                  <a:pt x="0" y="3423700"/>
                </a:lnTo>
                <a:lnTo>
                  <a:pt x="0" y="3330792"/>
                </a:lnTo>
                <a:lnTo>
                  <a:pt x="0" y="2720024"/>
                </a:lnTo>
                <a:lnTo>
                  <a:pt x="0" y="318993"/>
                </a:lnTo>
                <a:lnTo>
                  <a:pt x="0" y="0"/>
                </a:lnTo>
                <a:lnTo>
                  <a:pt x="377721" y="0"/>
                </a:lnTo>
                <a:lnTo>
                  <a:pt x="377721" y="1"/>
                </a:lnTo>
                <a:lnTo>
                  <a:pt x="566823" y="1"/>
                </a:lnTo>
                <a:lnTo>
                  <a:pt x="566823" y="0"/>
                </a:lnTo>
                <a:lnTo>
                  <a:pt x="812672" y="0"/>
                </a:lnTo>
                <a:lnTo>
                  <a:pt x="979031" y="0"/>
                </a:lnTo>
                <a:lnTo>
                  <a:pt x="1390467" y="0"/>
                </a:lnTo>
                <a:lnTo>
                  <a:pt x="1496200" y="0"/>
                </a:lnTo>
                <a:lnTo>
                  <a:pt x="1661503" y="0"/>
                </a:lnTo>
                <a:lnTo>
                  <a:pt x="1907637" y="0"/>
                </a:lnTo>
                <a:lnTo>
                  <a:pt x="2072940" y="0"/>
                </a:lnTo>
                <a:lnTo>
                  <a:pt x="2178672" y="0"/>
                </a:lnTo>
                <a:lnTo>
                  <a:pt x="2590109" y="0"/>
                </a:lnTo>
                <a:lnTo>
                  <a:pt x="2590109" y="1"/>
                </a:lnTo>
                <a:lnTo>
                  <a:pt x="2983080" y="1"/>
                </a:lnTo>
                <a:lnTo>
                  <a:pt x="3394517" y="1"/>
                </a:lnTo>
                <a:lnTo>
                  <a:pt x="3500249" y="1"/>
                </a:lnTo>
                <a:lnTo>
                  <a:pt x="3665553" y="1"/>
                </a:lnTo>
                <a:lnTo>
                  <a:pt x="3911686" y="1"/>
                </a:lnTo>
                <a:lnTo>
                  <a:pt x="4076990" y="1"/>
                </a:lnTo>
                <a:lnTo>
                  <a:pt x="4182722" y="1"/>
                </a:lnTo>
                <a:lnTo>
                  <a:pt x="4594159" y="1"/>
                </a:lnTo>
                <a:lnTo>
                  <a:pt x="4594159" y="431818"/>
                </a:lnTo>
                <a:lnTo>
                  <a:pt x="4594159" y="497503"/>
                </a:lnTo>
                <a:lnTo>
                  <a:pt x="4594159" y="929320"/>
                </a:lnTo>
                <a:lnTo>
                  <a:pt x="4594159" y="2626862"/>
                </a:lnTo>
                <a:lnTo>
                  <a:pt x="4594159" y="3058679"/>
                </a:lnTo>
                <a:lnTo>
                  <a:pt x="4594159" y="3124365"/>
                </a:lnTo>
                <a:lnTo>
                  <a:pt x="4594159" y="3556182"/>
                </a:lnTo>
                <a:cubicBezTo>
                  <a:pt x="4594159" y="3733699"/>
                  <a:pt x="4430001" y="3878463"/>
                  <a:pt x="4226014" y="387846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1" name="Text Placeholder 1">
            <a:extLst>
              <a:ext uri="{FF2B5EF4-FFF2-40B4-BE49-F238E27FC236}">
                <a16:creationId xmlns:a16="http://schemas.microsoft.com/office/drawing/2014/main" id="{F7D23C0A-50FC-78DB-0E3F-870CF557BA39}"/>
              </a:ext>
            </a:extLst>
          </p:cNvPr>
          <p:cNvSpPr txBox="1">
            <a:spLocks/>
          </p:cNvSpPr>
          <p:nvPr/>
        </p:nvSpPr>
        <p:spPr>
          <a:xfrm>
            <a:off x="8121683" y="1621198"/>
            <a:ext cx="4026078"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Orodja in nasveti:</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err="1"/>
              <a:t>Vsakih</a:t>
            </a:r>
            <a:r>
              <a:rPr lang="en-IE" sz="2200" dirty="0"/>
              <a:t> 6 </a:t>
            </a:r>
            <a:r>
              <a:rPr lang="en-IE" sz="2200" dirty="0" err="1"/>
              <a:t>mesecev</a:t>
            </a:r>
            <a:r>
              <a:rPr lang="en-IE" sz="2200" dirty="0"/>
              <a:t> </a:t>
            </a:r>
            <a:r>
              <a:rPr lang="en-IE" sz="2200" dirty="0" err="1"/>
              <a:t>preglejte</a:t>
            </a:r>
            <a:r>
              <a:rPr lang="en-IE" sz="2200" dirty="0"/>
              <a:t> </a:t>
            </a:r>
            <a:r>
              <a:rPr lang="en-IE" sz="2200" dirty="0" err="1"/>
              <a:t>uporabo</a:t>
            </a:r>
            <a:r>
              <a:rPr lang="en-IE" sz="2200" dirty="0"/>
              <a:t> </a:t>
            </a:r>
            <a:r>
              <a:rPr lang="en-IE" sz="2200" dirty="0" err="1"/>
              <a:t>orodij</a:t>
            </a:r>
            <a:r>
              <a:rPr lang="en-IE" sz="2200" dirty="0"/>
              <a:t> – kaj je koristno, kaj ni?</a:t>
            </a:r>
          </a:p>
          <a:p>
            <a:pPr marL="342900" indent="-342900" algn="l">
              <a:lnSpc>
                <a:spcPts val="2340"/>
              </a:lnSpc>
              <a:spcBef>
                <a:spcPts val="0"/>
              </a:spcBef>
              <a:buFont typeface="Arial" panose="020B0604020202020204" pitchFamily="34" charset="0"/>
              <a:buChar char="•"/>
            </a:pPr>
            <a:r>
              <a:rPr lang="en-IE" sz="2200" dirty="0"/>
              <a:t>Ne pustite se zapeljati programski opremi „vse v enem“, če potrebujete le nekaj funkcij.</a:t>
            </a:r>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pic>
        <p:nvPicPr>
          <p:cNvPr id="2" name="Picture 1">
            <a:extLst>
              <a:ext uri="{FF2B5EF4-FFF2-40B4-BE49-F238E27FC236}">
                <a16:creationId xmlns:a16="http://schemas.microsoft.com/office/drawing/2014/main" id="{C4EC1FAF-B837-5ECB-4838-5A2C986309E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522116" y="4195863"/>
            <a:ext cx="4457325" cy="2933068"/>
          </a:xfrm>
          <a:prstGeom prst="rect">
            <a:avLst/>
          </a:prstGeom>
          <a:noFill/>
        </p:spPr>
      </p:pic>
      <p:pic>
        <p:nvPicPr>
          <p:cNvPr id="3" name="Picture Placeholder 7">
            <a:extLst>
              <a:ext uri="{FF2B5EF4-FFF2-40B4-BE49-F238E27FC236}">
                <a16:creationId xmlns:a16="http://schemas.microsoft.com/office/drawing/2014/main" id="{14A3186B-F9EF-5A4B-FD5D-24B68A6E94C7}"/>
              </a:ext>
            </a:extLst>
          </p:cNvPr>
          <p:cNvPicPr>
            <a:picLocks noChangeAspect="1"/>
          </p:cNvPicPr>
          <p:nvPr/>
        </p:nvPicPr>
        <p:blipFill rotWithShape="1">
          <a:blip r:embed="rId3"/>
          <a:srcRect t="10315" b="10315"/>
          <a:stretch/>
        </p:blipFill>
        <p:spPr>
          <a:xfrm>
            <a:off x="5141873" y="4447231"/>
            <a:ext cx="3185250" cy="1925900"/>
          </a:xfrm>
          <a:prstGeom prst="rect">
            <a:avLst/>
          </a:prstGeom>
        </p:spPr>
      </p:pic>
      <p:sp>
        <p:nvSpPr>
          <p:cNvPr id="6" name="Text Placeholder 7">
            <a:extLst>
              <a:ext uri="{FF2B5EF4-FFF2-40B4-BE49-F238E27FC236}">
                <a16:creationId xmlns:a16="http://schemas.microsoft.com/office/drawing/2014/main" id="{E7909E01-F967-EED1-BAB4-7DDF2B1A0CE5}"/>
              </a:ext>
            </a:extLst>
          </p:cNvPr>
          <p:cNvSpPr txBox="1">
            <a:spLocks/>
          </p:cNvSpPr>
          <p:nvPr/>
        </p:nvSpPr>
        <p:spPr>
          <a:xfrm>
            <a:off x="1710383" y="5618119"/>
            <a:ext cx="2953721" cy="452458"/>
          </a:xfrm>
          <a:prstGeom prst="rect">
            <a:avLst/>
          </a:prstGeom>
          <a:solidFill>
            <a:srgbClr val="EC7C69"/>
          </a:solid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240"/>
              </a:lnSpc>
              <a:spcBef>
                <a:spcPts val="0"/>
              </a:spcBef>
              <a:buNone/>
            </a:pPr>
            <a:r>
              <a:rPr lang="en-GB" sz="1200" dirty="0" err="1">
                <a:solidFill>
                  <a:schemeClr val="bg1"/>
                </a:solidFill>
              </a:rPr>
              <a:t>Fotografija</a:t>
            </a:r>
            <a:r>
              <a:rPr lang="en-GB" sz="1200" dirty="0">
                <a:solidFill>
                  <a:schemeClr val="bg1"/>
                </a:solidFill>
              </a:rPr>
              <a:t>: </a:t>
            </a:r>
            <a:r>
              <a:rPr lang="en-US" sz="1200" dirty="0">
                <a:solidFill>
                  <a:schemeClr val="bg1"/>
                </a:solidFill>
              </a:rPr>
              <a:t>The Birdbox, Donegal Treehouse, Irska</a:t>
            </a:r>
            <a:endParaRPr lang="en-GB" sz="1200" dirty="0">
              <a:solidFill>
                <a:schemeClr val="bg1"/>
              </a:solidFill>
            </a:endParaRPr>
          </a:p>
        </p:txBody>
      </p:sp>
    </p:spTree>
    <p:extLst>
      <p:ext uri="{BB962C8B-B14F-4D97-AF65-F5344CB8AC3E}">
        <p14:creationId xmlns:p14="http://schemas.microsoft.com/office/powerpoint/2010/main" val="27869416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29268-AA05-11C1-4D2F-1E7E622A0F9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B272A7BB-2283-24CD-7B33-FC2B41645216}"/>
              </a:ext>
            </a:extLst>
          </p:cNvPr>
          <p:cNvSpPr>
            <a:spLocks noGrp="1"/>
          </p:cNvSpPr>
          <p:nvPr>
            <p:ph type="body" sz="quarter" idx="4294967295"/>
          </p:nvPr>
        </p:nvSpPr>
        <p:spPr>
          <a:xfrm>
            <a:off x="1035399" y="597692"/>
            <a:ext cx="8958445" cy="750059"/>
          </a:xfrm>
          <a:prstGeom prst="rect">
            <a:avLst/>
          </a:prstGeom>
        </p:spPr>
        <p:txBody>
          <a:bodyPr/>
          <a:lstStyle/>
          <a:p>
            <a:pPr marL="0" indent="0">
              <a:lnSpc>
                <a:spcPts val="3720"/>
              </a:lnSpc>
              <a:spcBef>
                <a:spcPts val="0"/>
              </a:spcBef>
              <a:buNone/>
            </a:pPr>
            <a:r>
              <a:rPr lang="en-US" sz="3600" b="1" dirty="0">
                <a:solidFill>
                  <a:srgbClr val="EC7C69"/>
                </a:solidFill>
              </a:rPr>
              <a:t>Praktična vaja: </a:t>
            </a:r>
          </a:p>
          <a:p>
            <a:pPr marL="0" indent="0">
              <a:lnSpc>
                <a:spcPts val="3720"/>
              </a:lnSpc>
              <a:spcBef>
                <a:spcPts val="0"/>
              </a:spcBef>
              <a:buNone/>
            </a:pPr>
            <a:r>
              <a:rPr lang="en-US" sz="3600" b="1" dirty="0">
                <a:solidFill>
                  <a:srgbClr val="EC7C69"/>
                </a:solidFill>
              </a:rPr>
              <a:t>Načrtovanje orodja za vašo nepremičnino</a:t>
            </a:r>
          </a:p>
          <a:p>
            <a:pPr marL="0" indent="0">
              <a:lnSpc>
                <a:spcPts val="3720"/>
              </a:lnSpc>
              <a:spcBef>
                <a:spcPts val="0"/>
              </a:spcBef>
              <a:buNone/>
            </a:pPr>
            <a:endParaRPr lang="en-US" sz="3600" b="1" dirty="0">
              <a:solidFill>
                <a:srgbClr val="EC7C69"/>
              </a:solidFill>
            </a:endParaRPr>
          </a:p>
        </p:txBody>
      </p:sp>
      <p:pic>
        <p:nvPicPr>
          <p:cNvPr id="10" name="Graphic 9" descr="Signature with solid fill">
            <a:extLst>
              <a:ext uri="{FF2B5EF4-FFF2-40B4-BE49-F238E27FC236}">
                <a16:creationId xmlns:a16="http://schemas.microsoft.com/office/drawing/2014/main" id="{66AEEB0B-7293-6617-CBA0-91D38FECB13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F6DD1865-1232-92B4-CC82-D4F105E1504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12</a:t>
            </a:fld>
            <a:endParaRPr lang="fr-CA" sz="1200" dirty="0">
              <a:solidFill>
                <a:schemeClr val="bg1"/>
              </a:solidFill>
            </a:endParaRPr>
          </a:p>
        </p:txBody>
      </p:sp>
      <p:pic>
        <p:nvPicPr>
          <p:cNvPr id="2" name="Picture 1">
            <a:extLst>
              <a:ext uri="{FF2B5EF4-FFF2-40B4-BE49-F238E27FC236}">
                <a16:creationId xmlns:a16="http://schemas.microsoft.com/office/drawing/2014/main" id="{EF87050E-2F95-7A50-2242-80F46F4A76C7}"/>
              </a:ext>
            </a:extLst>
          </p:cNvPr>
          <p:cNvPicPr>
            <a:picLocks noChangeAspect="1"/>
          </p:cNvPicPr>
          <p:nvPr/>
        </p:nvPicPr>
        <p:blipFill>
          <a:blip r:embed="rId4">
            <a:biLevel thresh="25000"/>
            <a:alphaModFix amt="45000"/>
            <a:extLst>
              <a:ext uri="{28A0092B-C50C-407E-A947-70E740481C1C}">
                <a14:useLocalDpi xmlns:a14="http://schemas.microsoft.com/office/drawing/2010/main" val="0"/>
              </a:ext>
            </a:extLst>
          </a:blip>
          <a:srcRect l="59438" t="-10658" r="-1236" b="60560"/>
          <a:stretch/>
        </p:blipFill>
        <p:spPr>
          <a:xfrm>
            <a:off x="8101190" y="4507409"/>
            <a:ext cx="3580276" cy="2659133"/>
          </a:xfrm>
          <a:prstGeom prst="rect">
            <a:avLst/>
          </a:prstGeom>
        </p:spPr>
      </p:pic>
      <p:sp>
        <p:nvSpPr>
          <p:cNvPr id="3" name="Text Placeholder 1">
            <a:extLst>
              <a:ext uri="{FF2B5EF4-FFF2-40B4-BE49-F238E27FC236}">
                <a16:creationId xmlns:a16="http://schemas.microsoft.com/office/drawing/2014/main" id="{956BCAB2-7198-B0C4-5E70-BBDCFE95962D}"/>
              </a:ext>
            </a:extLst>
          </p:cNvPr>
          <p:cNvSpPr txBox="1">
            <a:spLocks/>
          </p:cNvSpPr>
          <p:nvPr/>
        </p:nvSpPr>
        <p:spPr>
          <a:xfrm>
            <a:off x="5201221" y="3340608"/>
            <a:ext cx="5418011" cy="2475492"/>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l">
              <a:lnSpc>
                <a:spcPts val="2340"/>
              </a:lnSpc>
              <a:spcBef>
                <a:spcPts val="0"/>
              </a:spcBef>
              <a:buClr>
                <a:srgbClr val="459597"/>
              </a:buClr>
              <a:buFont typeface="+mj-lt"/>
              <a:buAutoNum type="arabicPeriod"/>
            </a:pPr>
            <a:r>
              <a:rPr lang="en-IE" sz="2200" b="1" dirty="0">
                <a:solidFill>
                  <a:srgbClr val="414141"/>
                </a:solidFill>
              </a:rPr>
              <a:t>Izberite tri orodja </a:t>
            </a:r>
            <a:r>
              <a:rPr lang="en-IE" sz="2200" dirty="0">
                <a:solidFill>
                  <a:srgbClr val="414141"/>
                </a:solidFill>
              </a:rPr>
              <a:t>(npr. PMS, sporočanje, sinhronizacija koledarja, pametna ključavnica), ki bi jih uporabili, in pojasnite, zakaj. </a:t>
            </a:r>
          </a:p>
          <a:p>
            <a:pPr marL="457200" indent="-457200" algn="l">
              <a:lnSpc>
                <a:spcPts val="2340"/>
              </a:lnSpc>
              <a:spcBef>
                <a:spcPts val="0"/>
              </a:spcBef>
              <a:buClr>
                <a:srgbClr val="459597"/>
              </a:buClr>
              <a:buFont typeface="+mj-lt"/>
              <a:buAutoNum type="arabicPeriod"/>
            </a:pPr>
            <a:r>
              <a:rPr lang="en-IE" sz="2200" b="1" dirty="0">
                <a:solidFill>
                  <a:srgbClr val="414141"/>
                </a:solidFill>
              </a:rPr>
              <a:t>Svojo odločitev utemeljite </a:t>
            </a:r>
            <a:r>
              <a:rPr lang="en-IE" sz="2200" dirty="0">
                <a:solidFill>
                  <a:srgbClr val="414141"/>
                </a:solidFill>
              </a:rPr>
              <a:t>z </a:t>
            </a:r>
            <a:r>
              <a:rPr lang="en-IE" sz="2200" b="1" dirty="0">
                <a:solidFill>
                  <a:srgbClr val="414141"/>
                </a:solidFill>
              </a:rPr>
              <a:t>enostavnostjo, stroški in izkušnjo gostov.</a:t>
            </a:r>
          </a:p>
          <a:p>
            <a:pPr marL="457200" indent="-457200" algn="l">
              <a:lnSpc>
                <a:spcPts val="2340"/>
              </a:lnSpc>
              <a:spcBef>
                <a:spcPts val="0"/>
              </a:spcBef>
              <a:buClr>
                <a:srgbClr val="459597"/>
              </a:buClr>
              <a:buFont typeface="+mj-lt"/>
              <a:buAutoNum type="arabicPeriod"/>
            </a:pPr>
            <a:endParaRPr lang="en-IE" sz="2200" dirty="0">
              <a:solidFill>
                <a:srgbClr val="414141"/>
              </a:solidFill>
            </a:endParaRPr>
          </a:p>
          <a:p>
            <a:pPr marL="457200" indent="-457200" algn="l">
              <a:lnSpc>
                <a:spcPts val="2340"/>
              </a:lnSpc>
              <a:spcBef>
                <a:spcPts val="0"/>
              </a:spcBef>
              <a:buClr>
                <a:srgbClr val="459597"/>
              </a:buClr>
              <a:buFont typeface="+mj-lt"/>
              <a:buAutoNum type="arabicPeriod"/>
            </a:pPr>
            <a:endParaRPr lang="en-IE" sz="2200" dirty="0">
              <a:solidFill>
                <a:srgbClr val="414141"/>
              </a:solidFill>
            </a:endParaRPr>
          </a:p>
          <a:p>
            <a:pPr marL="457200" indent="-457200" algn="l">
              <a:lnSpc>
                <a:spcPts val="2340"/>
              </a:lnSpc>
              <a:spcBef>
                <a:spcPts val="0"/>
              </a:spcBef>
              <a:buClr>
                <a:srgbClr val="459597"/>
              </a:buClr>
              <a:buFont typeface="+mj-lt"/>
              <a:buAutoNum type="arabicPeriod"/>
            </a:pPr>
            <a:endParaRPr lang="en-IE" sz="2200" dirty="0">
              <a:solidFill>
                <a:srgbClr val="414141"/>
              </a:solidFill>
            </a:endParaRPr>
          </a:p>
          <a:p>
            <a:pPr marL="457200" indent="-457200" algn="l">
              <a:lnSpc>
                <a:spcPts val="2340"/>
              </a:lnSpc>
              <a:spcBef>
                <a:spcPts val="0"/>
              </a:spcBef>
              <a:buClr>
                <a:srgbClr val="459597"/>
              </a:buClr>
              <a:buFont typeface="+mj-lt"/>
              <a:buAutoNum type="arabicPeriod"/>
            </a:pPr>
            <a:endParaRPr lang="en-IE" sz="2400" dirty="0">
              <a:solidFill>
                <a:srgbClr val="414141"/>
              </a:solidFill>
            </a:endParaRPr>
          </a:p>
          <a:p>
            <a:pPr algn="l">
              <a:lnSpc>
                <a:spcPts val="2540"/>
              </a:lnSpc>
              <a:spcBef>
                <a:spcPts val="0"/>
              </a:spcBef>
            </a:pPr>
            <a:endParaRPr lang="en-US" sz="2400" dirty="0">
              <a:solidFill>
                <a:srgbClr val="414141"/>
              </a:solidFill>
            </a:endParaRPr>
          </a:p>
        </p:txBody>
      </p:sp>
      <p:sp>
        <p:nvSpPr>
          <p:cNvPr id="7" name="Freeform 6">
            <a:extLst>
              <a:ext uri="{FF2B5EF4-FFF2-40B4-BE49-F238E27FC236}">
                <a16:creationId xmlns:a16="http://schemas.microsoft.com/office/drawing/2014/main" id="{E236871C-96D0-0ECA-B271-437EAB8A65CE}"/>
              </a:ext>
            </a:extLst>
          </p:cNvPr>
          <p:cNvSpPr/>
          <p:nvPr/>
        </p:nvSpPr>
        <p:spPr>
          <a:xfrm rot="5400000" flipH="1">
            <a:off x="302266" y="2513439"/>
            <a:ext cx="4756025" cy="3998237"/>
          </a:xfrm>
          <a:custGeom>
            <a:avLst/>
            <a:gdLst>
              <a:gd name="connsiteX0" fmla="*/ 5069731 w 5069731"/>
              <a:gd name="connsiteY0" fmla="*/ 3902947 h 4261960"/>
              <a:gd name="connsiteX1" fmla="*/ 5069731 w 5069731"/>
              <a:gd name="connsiteY1" fmla="*/ 3429024 h 4261960"/>
              <a:gd name="connsiteX2" fmla="*/ 5069731 w 5069731"/>
              <a:gd name="connsiteY2" fmla="*/ 3356933 h 4261960"/>
              <a:gd name="connsiteX3" fmla="*/ 5069731 w 5069731"/>
              <a:gd name="connsiteY3" fmla="*/ 2883010 h 4261960"/>
              <a:gd name="connsiteX4" fmla="*/ 5069731 w 5069731"/>
              <a:gd name="connsiteY4" fmla="*/ 1019939 h 4261960"/>
              <a:gd name="connsiteX5" fmla="*/ 5069731 w 5069731"/>
              <a:gd name="connsiteY5" fmla="*/ 546015 h 4261960"/>
              <a:gd name="connsiteX6" fmla="*/ 5069731 w 5069731"/>
              <a:gd name="connsiteY6" fmla="*/ 473924 h 4261960"/>
              <a:gd name="connsiteX7" fmla="*/ 5069731 w 5069731"/>
              <a:gd name="connsiteY7" fmla="*/ 1 h 4261960"/>
              <a:gd name="connsiteX8" fmla="*/ 4502132 w 5069731"/>
              <a:gd name="connsiteY8" fmla="*/ 1 h 4261960"/>
              <a:gd name="connsiteX9" fmla="*/ 2870264 w 5069731"/>
              <a:gd name="connsiteY9" fmla="*/ 1 h 4261960"/>
              <a:gd name="connsiteX10" fmla="*/ 2870264 w 5069731"/>
              <a:gd name="connsiteY10" fmla="*/ 0 h 4261960"/>
              <a:gd name="connsiteX11" fmla="*/ 2302667 w 5069731"/>
              <a:gd name="connsiteY11" fmla="*/ 0 h 4261960"/>
              <a:gd name="connsiteX12" fmla="*/ 919509 w 5069731"/>
              <a:gd name="connsiteY12" fmla="*/ 0 h 4261960"/>
              <a:gd name="connsiteX13" fmla="*/ 919509 w 5069731"/>
              <a:gd name="connsiteY13" fmla="*/ 5305 h 4261960"/>
              <a:gd name="connsiteX14" fmla="*/ 0 w 5069731"/>
              <a:gd name="connsiteY14" fmla="*/ 5305 h 4261960"/>
              <a:gd name="connsiteX15" fmla="*/ 0 w 5069731"/>
              <a:gd name="connsiteY15" fmla="*/ 479229 h 4261960"/>
              <a:gd name="connsiteX16" fmla="*/ 0 w 5069731"/>
              <a:gd name="connsiteY16" fmla="*/ 924189 h 4261960"/>
              <a:gd name="connsiteX17" fmla="*/ 0 w 5069731"/>
              <a:gd name="connsiteY17" fmla="*/ 924192 h 4261960"/>
              <a:gd name="connsiteX18" fmla="*/ 0 w 5069731"/>
              <a:gd name="connsiteY18" fmla="*/ 1398113 h 4261960"/>
              <a:gd name="connsiteX19" fmla="*/ 0 w 5069731"/>
              <a:gd name="connsiteY19" fmla="*/ 1398116 h 4261960"/>
              <a:gd name="connsiteX20" fmla="*/ 0 w 5069731"/>
              <a:gd name="connsiteY20" fmla="*/ 1491788 h 4261960"/>
              <a:gd name="connsiteX21" fmla="*/ 0 w 5069731"/>
              <a:gd name="connsiteY21" fmla="*/ 1491791 h 4261960"/>
              <a:gd name="connsiteX22" fmla="*/ 0 w 5069731"/>
              <a:gd name="connsiteY22" fmla="*/ 1965712 h 4261960"/>
              <a:gd name="connsiteX23" fmla="*/ 0 w 5069731"/>
              <a:gd name="connsiteY23" fmla="*/ 1965715 h 4261960"/>
              <a:gd name="connsiteX24" fmla="*/ 0 w 5069731"/>
              <a:gd name="connsiteY24" fmla="*/ 3788036 h 4261960"/>
              <a:gd name="connsiteX25" fmla="*/ 0 w 5069731"/>
              <a:gd name="connsiteY25" fmla="*/ 4261960 h 4261960"/>
              <a:gd name="connsiteX26" fmla="*/ 979115 w 5069731"/>
              <a:gd name="connsiteY26" fmla="*/ 4261960 h 4261960"/>
              <a:gd name="connsiteX27" fmla="*/ 979118 w 5069731"/>
              <a:gd name="connsiteY27" fmla="*/ 4261960 h 4261960"/>
              <a:gd name="connsiteX28" fmla="*/ 1546714 w 5069731"/>
              <a:gd name="connsiteY28" fmla="*/ 4261960 h 4261960"/>
              <a:gd name="connsiteX29" fmla="*/ 1546717 w 5069731"/>
              <a:gd name="connsiteY29" fmla="*/ 4261960 h 4261960"/>
              <a:gd name="connsiteX30" fmla="*/ 3178579 w 5069731"/>
              <a:gd name="connsiteY30" fmla="*/ 4261960 h 4261960"/>
              <a:gd name="connsiteX31" fmla="*/ 3746178 w 5069731"/>
              <a:gd name="connsiteY31" fmla="*/ 4261960 h 4261960"/>
              <a:gd name="connsiteX32" fmla="*/ 3806269 w 5069731"/>
              <a:gd name="connsiteY32" fmla="*/ 4256655 h 4261960"/>
              <a:gd name="connsiteX33" fmla="*/ 4098088 w 5069731"/>
              <a:gd name="connsiteY33" fmla="*/ 4256655 h 4261960"/>
              <a:gd name="connsiteX34" fmla="*/ 4665687 w 5069731"/>
              <a:gd name="connsiteY34" fmla="*/ 4256655 h 4261960"/>
              <a:gd name="connsiteX35" fmla="*/ 5069731 w 5069731"/>
              <a:gd name="connsiteY35" fmla="*/ 3902947 h 426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069731" h="4261960">
                <a:moveTo>
                  <a:pt x="5069731" y="3902947"/>
                </a:moveTo>
                <a:lnTo>
                  <a:pt x="5069731" y="3429024"/>
                </a:lnTo>
                <a:lnTo>
                  <a:pt x="5069731" y="3356933"/>
                </a:lnTo>
                <a:lnTo>
                  <a:pt x="5069731" y="2883010"/>
                </a:lnTo>
                <a:lnTo>
                  <a:pt x="5069731" y="1019939"/>
                </a:lnTo>
                <a:lnTo>
                  <a:pt x="5069731" y="546015"/>
                </a:lnTo>
                <a:lnTo>
                  <a:pt x="5069731" y="473924"/>
                </a:lnTo>
                <a:lnTo>
                  <a:pt x="5069731" y="1"/>
                </a:lnTo>
                <a:lnTo>
                  <a:pt x="4502132" y="1"/>
                </a:lnTo>
                <a:lnTo>
                  <a:pt x="2870264" y="1"/>
                </a:lnTo>
                <a:lnTo>
                  <a:pt x="2870264" y="0"/>
                </a:lnTo>
                <a:lnTo>
                  <a:pt x="2302667" y="0"/>
                </a:lnTo>
                <a:lnTo>
                  <a:pt x="919509" y="0"/>
                </a:lnTo>
                <a:lnTo>
                  <a:pt x="919509" y="5305"/>
                </a:lnTo>
                <a:lnTo>
                  <a:pt x="0" y="5305"/>
                </a:lnTo>
                <a:lnTo>
                  <a:pt x="0" y="479229"/>
                </a:lnTo>
                <a:lnTo>
                  <a:pt x="0" y="924189"/>
                </a:lnTo>
                <a:lnTo>
                  <a:pt x="0" y="924192"/>
                </a:lnTo>
                <a:lnTo>
                  <a:pt x="0" y="1398113"/>
                </a:lnTo>
                <a:lnTo>
                  <a:pt x="0" y="1398116"/>
                </a:lnTo>
                <a:lnTo>
                  <a:pt x="0" y="1491788"/>
                </a:lnTo>
                <a:lnTo>
                  <a:pt x="0" y="1491791"/>
                </a:lnTo>
                <a:lnTo>
                  <a:pt x="0" y="1965712"/>
                </a:lnTo>
                <a:lnTo>
                  <a:pt x="0" y="1965715"/>
                </a:lnTo>
                <a:lnTo>
                  <a:pt x="0" y="3788036"/>
                </a:lnTo>
                <a:lnTo>
                  <a:pt x="0" y="4261960"/>
                </a:lnTo>
                <a:lnTo>
                  <a:pt x="979115" y="4261960"/>
                </a:lnTo>
                <a:lnTo>
                  <a:pt x="979118" y="4261960"/>
                </a:lnTo>
                <a:lnTo>
                  <a:pt x="1546714" y="4261960"/>
                </a:lnTo>
                <a:lnTo>
                  <a:pt x="1546717" y="4261960"/>
                </a:lnTo>
                <a:lnTo>
                  <a:pt x="3178579" y="4261960"/>
                </a:lnTo>
                <a:lnTo>
                  <a:pt x="3746178" y="4261960"/>
                </a:lnTo>
                <a:lnTo>
                  <a:pt x="3806269" y="4256655"/>
                </a:lnTo>
                <a:lnTo>
                  <a:pt x="4098088" y="4256655"/>
                </a:lnTo>
                <a:lnTo>
                  <a:pt x="4665687" y="4256655"/>
                </a:lnTo>
                <a:cubicBezTo>
                  <a:pt x="4889567" y="4256655"/>
                  <a:pt x="5069731" y="4097776"/>
                  <a:pt x="5069731" y="3902947"/>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9" name="Text Placeholder 1">
            <a:extLst>
              <a:ext uri="{FF2B5EF4-FFF2-40B4-BE49-F238E27FC236}">
                <a16:creationId xmlns:a16="http://schemas.microsoft.com/office/drawing/2014/main" id="{282F1881-F3BB-1BF3-1F1D-7626CF463217}"/>
              </a:ext>
            </a:extLst>
          </p:cNvPr>
          <p:cNvSpPr txBox="1">
            <a:spLocks/>
          </p:cNvSpPr>
          <p:nvPr/>
        </p:nvSpPr>
        <p:spPr>
          <a:xfrm>
            <a:off x="1202984" y="2537144"/>
            <a:ext cx="333787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spcAft>
                <a:spcPts val="1200"/>
              </a:spcAft>
            </a:pPr>
            <a:r>
              <a:rPr lang="en-IE" sz="2800" b="1" dirty="0"/>
              <a:t>Opis naloge:</a:t>
            </a:r>
          </a:p>
          <a:p>
            <a:pPr algn="l">
              <a:lnSpc>
                <a:spcPts val="2340"/>
              </a:lnSpc>
              <a:spcBef>
                <a:spcPts val="0"/>
              </a:spcBef>
              <a:spcAft>
                <a:spcPts val="1200"/>
              </a:spcAft>
            </a:pPr>
            <a:br>
              <a:rPr lang="en-IE" sz="2200" dirty="0"/>
            </a:br>
            <a:r>
              <a:rPr lang="en-IE" sz="2200" dirty="0"/>
              <a:t>Predstavljajte si, da gostite goste v majhnem stanovanju. </a:t>
            </a:r>
          </a:p>
          <a:p>
            <a:pPr algn="l">
              <a:lnSpc>
                <a:spcPts val="2340"/>
              </a:lnSpc>
              <a:spcBef>
                <a:spcPts val="0"/>
              </a:spcBef>
              <a:spcAft>
                <a:spcPts val="1200"/>
              </a:spcAft>
            </a:pPr>
            <a:endParaRPr lang="en-IE" sz="2200" dirty="0"/>
          </a:p>
          <a:p>
            <a:pPr algn="l">
              <a:lnSpc>
                <a:spcPts val="2340"/>
              </a:lnSpc>
              <a:spcBef>
                <a:spcPts val="0"/>
              </a:spcBef>
              <a:spcAft>
                <a:spcPts val="1200"/>
              </a:spcAft>
            </a:pPr>
            <a:endParaRPr lang="en-IE" sz="2200" dirty="0"/>
          </a:p>
          <a:p>
            <a:pPr marL="492125" indent="-492125" algn="l">
              <a:lnSpc>
                <a:spcPts val="2340"/>
              </a:lnSpc>
              <a:spcBef>
                <a:spcPts val="0"/>
              </a:spcBef>
              <a:spcAft>
                <a:spcPts val="1200"/>
              </a:spcAft>
              <a:buFont typeface="Wingdings" panose="05000000000000000000" pitchFamily="2" charset="2"/>
              <a:buChar char="q"/>
            </a:pPr>
            <a:endParaRPr lang="en-US" sz="2200" dirty="0">
              <a:solidFill>
                <a:srgbClr val="414141"/>
              </a:solidFill>
            </a:endParaRPr>
          </a:p>
        </p:txBody>
      </p:sp>
    </p:spTree>
    <p:extLst>
      <p:ext uri="{BB962C8B-B14F-4D97-AF65-F5344CB8AC3E}">
        <p14:creationId xmlns:p14="http://schemas.microsoft.com/office/powerpoint/2010/main" val="40884581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18F7A-ABFF-4C63-1CFA-A3D1913F09D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F8B2459F-7F2E-1ADF-A11E-95DFD848E186}"/>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35DF090C-7B6D-1D20-542F-06A6C576D237}"/>
              </a:ext>
            </a:extLst>
          </p:cNvPr>
          <p:cNvSpPr>
            <a:spLocks noGrp="1"/>
          </p:cNvSpPr>
          <p:nvPr>
            <p:ph type="body" sz="quarter" idx="19"/>
          </p:nvPr>
        </p:nvSpPr>
        <p:spPr>
          <a:xfrm>
            <a:off x="423358" y="941779"/>
            <a:ext cx="1197303" cy="385564"/>
          </a:xfrm>
        </p:spPr>
        <p:txBody>
          <a:bodyPr/>
          <a:lstStyle/>
          <a:p>
            <a:r>
              <a:rPr lang="en-US" dirty="0"/>
              <a:t>02</a:t>
            </a:r>
          </a:p>
        </p:txBody>
      </p:sp>
      <p:sp>
        <p:nvSpPr>
          <p:cNvPr id="7" name="Text Placeholder 6">
            <a:extLst>
              <a:ext uri="{FF2B5EF4-FFF2-40B4-BE49-F238E27FC236}">
                <a16:creationId xmlns:a16="http://schemas.microsoft.com/office/drawing/2014/main" id="{9607FB28-CDBA-5F49-0149-588D5A33A416}"/>
              </a:ext>
            </a:extLst>
          </p:cNvPr>
          <p:cNvSpPr>
            <a:spLocks noGrp="1"/>
          </p:cNvSpPr>
          <p:nvPr>
            <p:ph type="body" sz="quarter" idx="16"/>
          </p:nvPr>
        </p:nvSpPr>
        <p:spPr>
          <a:xfrm>
            <a:off x="4061012" y="732734"/>
            <a:ext cx="5448748" cy="803654"/>
          </a:xfrm>
          <a:prstGeom prst="rect">
            <a:avLst/>
          </a:prstGeom>
        </p:spPr>
        <p:txBody>
          <a:bodyPr/>
          <a:lstStyle/>
          <a:p>
            <a:r>
              <a:rPr lang="en-US" sz="2800" dirty="0"/>
              <a:t>Avtomatizacija pomembnih nalog</a:t>
            </a:r>
          </a:p>
          <a:p>
            <a:endParaRPr lang="en-US" sz="2800" dirty="0"/>
          </a:p>
        </p:txBody>
      </p:sp>
      <p:sp>
        <p:nvSpPr>
          <p:cNvPr id="4" name="Text Placeholder 3">
            <a:extLst>
              <a:ext uri="{FF2B5EF4-FFF2-40B4-BE49-F238E27FC236}">
                <a16:creationId xmlns:a16="http://schemas.microsoft.com/office/drawing/2014/main" id="{20273FC3-A96F-DA4C-78B8-7D1B910FE439}"/>
              </a:ext>
            </a:extLst>
          </p:cNvPr>
          <p:cNvSpPr>
            <a:spLocks noGrp="1"/>
          </p:cNvSpPr>
          <p:nvPr>
            <p:ph type="body" sz="quarter" idx="21"/>
          </p:nvPr>
        </p:nvSpPr>
        <p:spPr>
          <a:xfrm>
            <a:off x="4061011" y="1538190"/>
            <a:ext cx="7511395" cy="4771456"/>
          </a:xfrm>
          <a:prstGeom prst="rect">
            <a:avLst/>
          </a:prstGeom>
        </p:spPr>
        <p:txBody>
          <a:bodyPr lIns="91440" tIns="45720" rIns="91440" bIns="45720" anchor="t"/>
          <a:lstStyle/>
          <a:p>
            <a:pPr>
              <a:lnSpc>
                <a:spcPts val="2340"/>
              </a:lnSpc>
            </a:pPr>
            <a:r>
              <a:rPr lang="en-GB" b="0" i="0" dirty="0">
                <a:effectLst/>
                <a:latin typeface="Calibri"/>
                <a:ea typeface="Calibri"/>
                <a:cs typeface="Calibri"/>
              </a:rPr>
              <a:t>Avtomatizacija vam lahko prihrani čas, vendar deluje le, če jo uporabljate pravilno. V tem delu bomo pogledali, kaj je smiselno avtomatizirati – na primer informacije o prijavi, opomnike za pregled in kratka sporočila gostom – in kaj je bolje ohraniti osebno.</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Odkrijte brezplačna ali poceni orodja, ki vam pomagajo hitro odgovarjati, pošiljati posodobitve in ostati na tekočem. Preproste predloge in osnovni sistemi, kot so Google Sheets, lahko veliko pripomorejo.</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Pokazali vam bomo, kako avtomatizirati ravno toliko, da vam olajša življenje, ne da bi vaša gostiteljska dejavnost postala robotična. Cilj je, da porabite manj časa za majhne naloge in več časa za to, da se gostje počutijo dobrodošli.</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B4554FA8-5E8B-51B5-86B5-272D8D35F50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13</a:t>
            </a:fld>
            <a:endParaRPr lang="fr-CA" sz="1200" dirty="0"/>
          </a:p>
        </p:txBody>
      </p:sp>
      <p:pic>
        <p:nvPicPr>
          <p:cNvPr id="3" name="Picture 2">
            <a:extLst>
              <a:ext uri="{FF2B5EF4-FFF2-40B4-BE49-F238E27FC236}">
                <a16:creationId xmlns:a16="http://schemas.microsoft.com/office/drawing/2014/main" id="{AC3AF1B8-C5F9-9572-42A1-C4A8EC884A91}"/>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480735" y="4198867"/>
            <a:ext cx="3580276" cy="2659133"/>
          </a:xfrm>
          <a:prstGeom prst="rect">
            <a:avLst/>
          </a:prstGeom>
        </p:spPr>
      </p:pic>
    </p:spTree>
    <p:extLst>
      <p:ext uri="{BB962C8B-B14F-4D97-AF65-F5344CB8AC3E}">
        <p14:creationId xmlns:p14="http://schemas.microsoft.com/office/powerpoint/2010/main" val="18431573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C44717-D2C7-604D-AC03-4B0C8C1FE67F}"/>
            </a:ext>
          </a:extLst>
        </p:cNvPr>
        <p:cNvGrpSpPr/>
        <p:nvPr/>
      </p:nvGrpSpPr>
      <p:grpSpPr>
        <a:xfrm>
          <a:off x="0" y="0"/>
          <a:ext cx="0" cy="0"/>
          <a:chOff x="0" y="0"/>
          <a:chExt cx="0" cy="0"/>
        </a:xfrm>
      </p:grpSpPr>
      <p:sp>
        <p:nvSpPr>
          <p:cNvPr id="3" name="Freeform 2">
            <a:extLst>
              <a:ext uri="{FF2B5EF4-FFF2-40B4-BE49-F238E27FC236}">
                <a16:creationId xmlns:a16="http://schemas.microsoft.com/office/drawing/2014/main" id="{5B209BA9-AC12-007D-8438-86F4996CE45F}"/>
              </a:ext>
            </a:extLst>
          </p:cNvPr>
          <p:cNvSpPr/>
          <p:nvPr/>
        </p:nvSpPr>
        <p:spPr>
          <a:xfrm rot="10800000">
            <a:off x="7504533" y="1930113"/>
            <a:ext cx="3735985" cy="4912722"/>
          </a:xfrm>
          <a:custGeom>
            <a:avLst/>
            <a:gdLst>
              <a:gd name="connsiteX0" fmla="*/ 3436609 w 3735985"/>
              <a:gd name="connsiteY0" fmla="*/ 4912722 h 4912722"/>
              <a:gd name="connsiteX1" fmla="*/ 3102027 w 3735985"/>
              <a:gd name="connsiteY1" fmla="*/ 4912722 h 4912722"/>
              <a:gd name="connsiteX2" fmla="*/ 3016044 w 3735985"/>
              <a:gd name="connsiteY2" fmla="*/ 4912722 h 4912722"/>
              <a:gd name="connsiteX3" fmla="*/ 2881619 w 3735985"/>
              <a:gd name="connsiteY3" fmla="*/ 4912722 h 4912722"/>
              <a:gd name="connsiteX4" fmla="*/ 2681463 w 3735985"/>
              <a:gd name="connsiteY4" fmla="*/ 4912722 h 4912722"/>
              <a:gd name="connsiteX5" fmla="*/ 2547037 w 3735985"/>
              <a:gd name="connsiteY5" fmla="*/ 4912722 h 4912722"/>
              <a:gd name="connsiteX6" fmla="*/ 2461055 w 3735985"/>
              <a:gd name="connsiteY6" fmla="*/ 4912722 h 4912722"/>
              <a:gd name="connsiteX7" fmla="*/ 2126473 w 3735985"/>
              <a:gd name="connsiteY7" fmla="*/ 4912722 h 4912722"/>
              <a:gd name="connsiteX8" fmla="*/ 1806911 w 3735985"/>
              <a:gd name="connsiteY8" fmla="*/ 4912722 h 4912722"/>
              <a:gd name="connsiteX9" fmla="*/ 1806909 w 3735985"/>
              <a:gd name="connsiteY9" fmla="*/ 4912722 h 4912722"/>
              <a:gd name="connsiteX10" fmla="*/ 1637487 w 3735985"/>
              <a:gd name="connsiteY10" fmla="*/ 4912722 h 4912722"/>
              <a:gd name="connsiteX11" fmla="*/ 1472330 w 3735985"/>
              <a:gd name="connsiteY11" fmla="*/ 4912722 h 4912722"/>
              <a:gd name="connsiteX12" fmla="*/ 1472326 w 3735985"/>
              <a:gd name="connsiteY12" fmla="*/ 4912722 h 4912722"/>
              <a:gd name="connsiteX13" fmla="*/ 1386347 w 3735985"/>
              <a:gd name="connsiteY13" fmla="*/ 4912722 h 4912722"/>
              <a:gd name="connsiteX14" fmla="*/ 1386345 w 3735985"/>
              <a:gd name="connsiteY14" fmla="*/ 4912722 h 4912722"/>
              <a:gd name="connsiteX15" fmla="*/ 1302905 w 3735985"/>
              <a:gd name="connsiteY15" fmla="*/ 4912722 h 4912722"/>
              <a:gd name="connsiteX16" fmla="*/ 1251922 w 3735985"/>
              <a:gd name="connsiteY16" fmla="*/ 4912722 h 4912722"/>
              <a:gd name="connsiteX17" fmla="*/ 1251920 w 3735985"/>
              <a:gd name="connsiteY17" fmla="*/ 4912722 h 4912722"/>
              <a:gd name="connsiteX18" fmla="*/ 1216922 w 3735985"/>
              <a:gd name="connsiteY18" fmla="*/ 4912722 h 4912722"/>
              <a:gd name="connsiteX19" fmla="*/ 1082498 w 3735985"/>
              <a:gd name="connsiteY19" fmla="*/ 4912722 h 4912722"/>
              <a:gd name="connsiteX20" fmla="*/ 1051765 w 3735985"/>
              <a:gd name="connsiteY20" fmla="*/ 4912722 h 4912722"/>
              <a:gd name="connsiteX21" fmla="*/ 1051764 w 3735985"/>
              <a:gd name="connsiteY21" fmla="*/ 4912722 h 4912722"/>
              <a:gd name="connsiteX22" fmla="*/ 917341 w 3735985"/>
              <a:gd name="connsiteY22" fmla="*/ 4912722 h 4912722"/>
              <a:gd name="connsiteX23" fmla="*/ 917339 w 3735985"/>
              <a:gd name="connsiteY23" fmla="*/ 4912722 h 4912722"/>
              <a:gd name="connsiteX24" fmla="*/ 882341 w 3735985"/>
              <a:gd name="connsiteY24" fmla="*/ 4912722 h 4912722"/>
              <a:gd name="connsiteX25" fmla="*/ 831359 w 3735985"/>
              <a:gd name="connsiteY25" fmla="*/ 4912722 h 4912722"/>
              <a:gd name="connsiteX26" fmla="*/ 831357 w 3735985"/>
              <a:gd name="connsiteY26" fmla="*/ 4912722 h 4912722"/>
              <a:gd name="connsiteX27" fmla="*/ 747916 w 3735985"/>
              <a:gd name="connsiteY27" fmla="*/ 4912722 h 4912722"/>
              <a:gd name="connsiteX28" fmla="*/ 661934 w 3735985"/>
              <a:gd name="connsiteY28" fmla="*/ 4912722 h 4912722"/>
              <a:gd name="connsiteX29" fmla="*/ 660868 w 3735985"/>
              <a:gd name="connsiteY29" fmla="*/ 4912722 h 4912722"/>
              <a:gd name="connsiteX30" fmla="*/ 496777 w 3735985"/>
              <a:gd name="connsiteY30" fmla="*/ 4912722 h 4912722"/>
              <a:gd name="connsiteX31" fmla="*/ 496776 w 3735985"/>
              <a:gd name="connsiteY31" fmla="*/ 4912722 h 4912722"/>
              <a:gd name="connsiteX32" fmla="*/ 460941 w 3735985"/>
              <a:gd name="connsiteY32" fmla="*/ 4912722 h 4912722"/>
              <a:gd name="connsiteX33" fmla="*/ 327352 w 3735985"/>
              <a:gd name="connsiteY33" fmla="*/ 4912722 h 4912722"/>
              <a:gd name="connsiteX34" fmla="*/ 7790 w 3735985"/>
              <a:gd name="connsiteY34" fmla="*/ 4912722 h 4912722"/>
              <a:gd name="connsiteX35" fmla="*/ 7788 w 3735985"/>
              <a:gd name="connsiteY35" fmla="*/ 4912722 h 4912722"/>
              <a:gd name="connsiteX36" fmla="*/ 0 w 3735985"/>
              <a:gd name="connsiteY36" fmla="*/ 4912722 h 4912722"/>
              <a:gd name="connsiteX37" fmla="*/ 0 w 3735985"/>
              <a:gd name="connsiteY37" fmla="*/ 4547896 h 4912722"/>
              <a:gd name="connsiteX38" fmla="*/ 0 w 3735985"/>
              <a:gd name="connsiteY38" fmla="*/ 4473362 h 4912722"/>
              <a:gd name="connsiteX39" fmla="*/ 0 w 3735985"/>
              <a:gd name="connsiteY39" fmla="*/ 4058780 h 4912722"/>
              <a:gd name="connsiteX40" fmla="*/ 0 w 3735985"/>
              <a:gd name="connsiteY40" fmla="*/ 3983384 h 4912722"/>
              <a:gd name="connsiteX41" fmla="*/ 0 w 3735985"/>
              <a:gd name="connsiteY41" fmla="*/ 3965373 h 4912722"/>
              <a:gd name="connsiteX42" fmla="*/ 0 w 3735985"/>
              <a:gd name="connsiteY42" fmla="*/ 3693954 h 4912722"/>
              <a:gd name="connsiteX43" fmla="*/ 0 w 3735985"/>
              <a:gd name="connsiteY43" fmla="*/ 3619420 h 4912722"/>
              <a:gd name="connsiteX44" fmla="*/ 0 w 3735985"/>
              <a:gd name="connsiteY44" fmla="*/ 3600547 h 4912722"/>
              <a:gd name="connsiteX45" fmla="*/ 0 w 3735985"/>
              <a:gd name="connsiteY45" fmla="*/ 3526013 h 4912722"/>
              <a:gd name="connsiteX46" fmla="*/ 0 w 3735985"/>
              <a:gd name="connsiteY46" fmla="*/ 3129442 h 4912722"/>
              <a:gd name="connsiteX47" fmla="*/ 0 w 3735985"/>
              <a:gd name="connsiteY47" fmla="*/ 3111431 h 4912722"/>
              <a:gd name="connsiteX48" fmla="*/ 0 w 3735985"/>
              <a:gd name="connsiteY48" fmla="*/ 3036035 h 4912722"/>
              <a:gd name="connsiteX49" fmla="*/ 0 w 3735985"/>
              <a:gd name="connsiteY49" fmla="*/ 2746605 h 4912722"/>
              <a:gd name="connsiteX50" fmla="*/ 0 w 3735985"/>
              <a:gd name="connsiteY50" fmla="*/ 2672071 h 4912722"/>
              <a:gd name="connsiteX51" fmla="*/ 0 w 3735985"/>
              <a:gd name="connsiteY51" fmla="*/ 2182093 h 4912722"/>
              <a:gd name="connsiteX52" fmla="*/ 0 w 3735985"/>
              <a:gd name="connsiteY52" fmla="*/ 2057198 h 4912722"/>
              <a:gd name="connsiteX53" fmla="*/ 0 w 3735985"/>
              <a:gd name="connsiteY53" fmla="*/ 1801291 h 4912722"/>
              <a:gd name="connsiteX54" fmla="*/ 0 w 3735985"/>
              <a:gd name="connsiteY54" fmla="*/ 1203256 h 4912722"/>
              <a:gd name="connsiteX55" fmla="*/ 0 w 3735985"/>
              <a:gd name="connsiteY55" fmla="*/ 1109849 h 4912722"/>
              <a:gd name="connsiteX56" fmla="*/ 0 w 3735985"/>
              <a:gd name="connsiteY56" fmla="*/ 947349 h 4912722"/>
              <a:gd name="connsiteX57" fmla="*/ 0 w 3735985"/>
              <a:gd name="connsiteY57" fmla="*/ 853942 h 4912722"/>
              <a:gd name="connsiteX58" fmla="*/ 0 w 3735985"/>
              <a:gd name="connsiteY58" fmla="*/ 255907 h 4912722"/>
              <a:gd name="connsiteX59" fmla="*/ 0 w 3735985"/>
              <a:gd name="connsiteY59" fmla="*/ 0 h 4912722"/>
              <a:gd name="connsiteX60" fmla="*/ 307164 w 3735985"/>
              <a:gd name="connsiteY60" fmla="*/ 0 h 4912722"/>
              <a:gd name="connsiteX61" fmla="*/ 307164 w 3735985"/>
              <a:gd name="connsiteY61" fmla="*/ 1 h 4912722"/>
              <a:gd name="connsiteX62" fmla="*/ 460942 w 3735985"/>
              <a:gd name="connsiteY62" fmla="*/ 1 h 4912722"/>
              <a:gd name="connsiteX63" fmla="*/ 460942 w 3735985"/>
              <a:gd name="connsiteY63" fmla="*/ 0 h 4912722"/>
              <a:gd name="connsiteX64" fmla="*/ 660868 w 3735985"/>
              <a:gd name="connsiteY64" fmla="*/ 0 h 4912722"/>
              <a:gd name="connsiteX65" fmla="*/ 796151 w 3735985"/>
              <a:gd name="connsiteY65" fmla="*/ 0 h 4912722"/>
              <a:gd name="connsiteX66" fmla="*/ 1130732 w 3735985"/>
              <a:gd name="connsiteY66" fmla="*/ 0 h 4912722"/>
              <a:gd name="connsiteX67" fmla="*/ 1216715 w 3735985"/>
              <a:gd name="connsiteY67" fmla="*/ 0 h 4912722"/>
              <a:gd name="connsiteX68" fmla="*/ 1351139 w 3735985"/>
              <a:gd name="connsiteY68" fmla="*/ 0 h 4912722"/>
              <a:gd name="connsiteX69" fmla="*/ 1551296 w 3735985"/>
              <a:gd name="connsiteY69" fmla="*/ 0 h 4912722"/>
              <a:gd name="connsiteX70" fmla="*/ 1685722 w 3735985"/>
              <a:gd name="connsiteY70" fmla="*/ 0 h 4912722"/>
              <a:gd name="connsiteX71" fmla="*/ 1771703 w 3735985"/>
              <a:gd name="connsiteY71" fmla="*/ 0 h 4912722"/>
              <a:gd name="connsiteX72" fmla="*/ 2106285 w 3735985"/>
              <a:gd name="connsiteY72" fmla="*/ 0 h 4912722"/>
              <a:gd name="connsiteX73" fmla="*/ 2106285 w 3735985"/>
              <a:gd name="connsiteY73" fmla="*/ 1 h 4912722"/>
              <a:gd name="connsiteX74" fmla="*/ 2425850 w 3735985"/>
              <a:gd name="connsiteY74" fmla="*/ 1 h 4912722"/>
              <a:gd name="connsiteX75" fmla="*/ 2760433 w 3735985"/>
              <a:gd name="connsiteY75" fmla="*/ 1 h 4912722"/>
              <a:gd name="connsiteX76" fmla="*/ 2846414 w 3735985"/>
              <a:gd name="connsiteY76" fmla="*/ 1 h 4912722"/>
              <a:gd name="connsiteX77" fmla="*/ 2980840 w 3735985"/>
              <a:gd name="connsiteY77" fmla="*/ 1 h 4912722"/>
              <a:gd name="connsiteX78" fmla="*/ 3180996 w 3735985"/>
              <a:gd name="connsiteY78" fmla="*/ 1 h 4912722"/>
              <a:gd name="connsiteX79" fmla="*/ 3315422 w 3735985"/>
              <a:gd name="connsiteY79" fmla="*/ 1 h 4912722"/>
              <a:gd name="connsiteX80" fmla="*/ 3401403 w 3735985"/>
              <a:gd name="connsiteY80" fmla="*/ 1 h 4912722"/>
              <a:gd name="connsiteX81" fmla="*/ 3735985 w 3735985"/>
              <a:gd name="connsiteY81" fmla="*/ 1 h 4912722"/>
              <a:gd name="connsiteX82" fmla="*/ 3735985 w 3735985"/>
              <a:gd name="connsiteY82" fmla="*/ 346419 h 4912722"/>
              <a:gd name="connsiteX83" fmla="*/ 3735985 w 3735985"/>
              <a:gd name="connsiteY83" fmla="*/ 399114 h 4912722"/>
              <a:gd name="connsiteX84" fmla="*/ 3735985 w 3735985"/>
              <a:gd name="connsiteY84" fmla="*/ 745531 h 4912722"/>
              <a:gd name="connsiteX85" fmla="*/ 3735985 w 3735985"/>
              <a:gd name="connsiteY85" fmla="*/ 853943 h 4912722"/>
              <a:gd name="connsiteX86" fmla="*/ 3735985 w 3735985"/>
              <a:gd name="connsiteY86" fmla="*/ 947350 h 4912722"/>
              <a:gd name="connsiteX87" fmla="*/ 3735985 w 3735985"/>
              <a:gd name="connsiteY87" fmla="*/ 1200361 h 4912722"/>
              <a:gd name="connsiteX88" fmla="*/ 3735985 w 3735985"/>
              <a:gd name="connsiteY88" fmla="*/ 1253055 h 4912722"/>
              <a:gd name="connsiteX89" fmla="*/ 3735985 w 3735985"/>
              <a:gd name="connsiteY89" fmla="*/ 1293768 h 4912722"/>
              <a:gd name="connsiteX90" fmla="*/ 3735985 w 3735985"/>
              <a:gd name="connsiteY90" fmla="*/ 1346463 h 4912722"/>
              <a:gd name="connsiteX91" fmla="*/ 3735985 w 3735985"/>
              <a:gd name="connsiteY91" fmla="*/ 1599473 h 4912722"/>
              <a:gd name="connsiteX92" fmla="*/ 3735985 w 3735985"/>
              <a:gd name="connsiteY92" fmla="*/ 1692880 h 4912722"/>
              <a:gd name="connsiteX93" fmla="*/ 3735985 w 3735985"/>
              <a:gd name="connsiteY93" fmla="*/ 1801292 h 4912722"/>
              <a:gd name="connsiteX94" fmla="*/ 3735985 w 3735985"/>
              <a:gd name="connsiteY94" fmla="*/ 2107356 h 4912722"/>
              <a:gd name="connsiteX95" fmla="*/ 3735985 w 3735985"/>
              <a:gd name="connsiteY95" fmla="*/ 2147710 h 4912722"/>
              <a:gd name="connsiteX96" fmla="*/ 3735985 w 3735985"/>
              <a:gd name="connsiteY96" fmla="*/ 2200404 h 4912722"/>
              <a:gd name="connsiteX97" fmla="*/ 3735985 w 3735985"/>
              <a:gd name="connsiteY97" fmla="*/ 2453774 h 4912722"/>
              <a:gd name="connsiteX98" fmla="*/ 3735985 w 3735985"/>
              <a:gd name="connsiteY98" fmla="*/ 2506469 h 4912722"/>
              <a:gd name="connsiteX99" fmla="*/ 3735985 w 3735985"/>
              <a:gd name="connsiteY99" fmla="*/ 2546822 h 4912722"/>
              <a:gd name="connsiteX100" fmla="*/ 3735985 w 3735985"/>
              <a:gd name="connsiteY100" fmla="*/ 2852887 h 4912722"/>
              <a:gd name="connsiteX101" fmla="*/ 3735985 w 3735985"/>
              <a:gd name="connsiteY101" fmla="*/ 2961297 h 4912722"/>
              <a:gd name="connsiteX102" fmla="*/ 3735985 w 3735985"/>
              <a:gd name="connsiteY102" fmla="*/ 3054705 h 4912722"/>
              <a:gd name="connsiteX103" fmla="*/ 3735985 w 3735985"/>
              <a:gd name="connsiteY103" fmla="*/ 3307715 h 4912722"/>
              <a:gd name="connsiteX104" fmla="*/ 3735985 w 3735985"/>
              <a:gd name="connsiteY104" fmla="*/ 3360411 h 4912722"/>
              <a:gd name="connsiteX105" fmla="*/ 3735985 w 3735985"/>
              <a:gd name="connsiteY105" fmla="*/ 3401123 h 4912722"/>
              <a:gd name="connsiteX106" fmla="*/ 3735985 w 3735985"/>
              <a:gd name="connsiteY106" fmla="*/ 3453818 h 4912722"/>
              <a:gd name="connsiteX107" fmla="*/ 3735985 w 3735985"/>
              <a:gd name="connsiteY107" fmla="*/ 3706829 h 4912722"/>
              <a:gd name="connsiteX108" fmla="*/ 3735985 w 3735985"/>
              <a:gd name="connsiteY108" fmla="*/ 3800236 h 4912722"/>
              <a:gd name="connsiteX109" fmla="*/ 3735985 w 3735985"/>
              <a:gd name="connsiteY109" fmla="*/ 3908646 h 4912722"/>
              <a:gd name="connsiteX110" fmla="*/ 3735985 w 3735985"/>
              <a:gd name="connsiteY110" fmla="*/ 4255064 h 4912722"/>
              <a:gd name="connsiteX111" fmla="*/ 3735985 w 3735985"/>
              <a:gd name="connsiteY111" fmla="*/ 4307760 h 4912722"/>
              <a:gd name="connsiteX112" fmla="*/ 3735985 w 3735985"/>
              <a:gd name="connsiteY112" fmla="*/ 4654178 h 4912722"/>
              <a:gd name="connsiteX113" fmla="*/ 3436609 w 3735985"/>
              <a:gd name="connsiteY113"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735985" h="4912722">
                <a:moveTo>
                  <a:pt x="3436609" y="4912722"/>
                </a:moveTo>
                <a:lnTo>
                  <a:pt x="3102027" y="4912722"/>
                </a:lnTo>
                <a:lnTo>
                  <a:pt x="3016044" y="4912722"/>
                </a:lnTo>
                <a:lnTo>
                  <a:pt x="2881619" y="4912722"/>
                </a:lnTo>
                <a:lnTo>
                  <a:pt x="2681463" y="4912722"/>
                </a:lnTo>
                <a:lnTo>
                  <a:pt x="2547037" y="4912722"/>
                </a:lnTo>
                <a:lnTo>
                  <a:pt x="2461055" y="4912722"/>
                </a:lnTo>
                <a:lnTo>
                  <a:pt x="2126473" y="4912722"/>
                </a:lnTo>
                <a:lnTo>
                  <a:pt x="1806911" y="4912722"/>
                </a:lnTo>
                <a:lnTo>
                  <a:pt x="1806909" y="4912722"/>
                </a:lnTo>
                <a:lnTo>
                  <a:pt x="1637487" y="4912722"/>
                </a:lnTo>
                <a:lnTo>
                  <a:pt x="1472330" y="4912722"/>
                </a:lnTo>
                <a:lnTo>
                  <a:pt x="1472326" y="4912722"/>
                </a:lnTo>
                <a:lnTo>
                  <a:pt x="1386347" y="4912722"/>
                </a:lnTo>
                <a:lnTo>
                  <a:pt x="1386345" y="4912722"/>
                </a:lnTo>
                <a:lnTo>
                  <a:pt x="1302905" y="4912722"/>
                </a:lnTo>
                <a:lnTo>
                  <a:pt x="1251922" y="4912722"/>
                </a:lnTo>
                <a:lnTo>
                  <a:pt x="1251920" y="4912722"/>
                </a:lnTo>
                <a:lnTo>
                  <a:pt x="1216922" y="4912722"/>
                </a:lnTo>
                <a:lnTo>
                  <a:pt x="10824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130732" y="0"/>
                </a:lnTo>
                <a:lnTo>
                  <a:pt x="1216715" y="0"/>
                </a:lnTo>
                <a:lnTo>
                  <a:pt x="1351139" y="0"/>
                </a:lnTo>
                <a:lnTo>
                  <a:pt x="1551296" y="0"/>
                </a:lnTo>
                <a:lnTo>
                  <a:pt x="1685722" y="0"/>
                </a:lnTo>
                <a:lnTo>
                  <a:pt x="1771703" y="0"/>
                </a:lnTo>
                <a:lnTo>
                  <a:pt x="2106285" y="0"/>
                </a:lnTo>
                <a:lnTo>
                  <a:pt x="2106285" y="1"/>
                </a:lnTo>
                <a:lnTo>
                  <a:pt x="2425850" y="1"/>
                </a:lnTo>
                <a:lnTo>
                  <a:pt x="2760433" y="1"/>
                </a:lnTo>
                <a:lnTo>
                  <a:pt x="2846414" y="1"/>
                </a:lnTo>
                <a:lnTo>
                  <a:pt x="2980840" y="1"/>
                </a:lnTo>
                <a:lnTo>
                  <a:pt x="3180996" y="1"/>
                </a:lnTo>
                <a:lnTo>
                  <a:pt x="3315422" y="1"/>
                </a:lnTo>
                <a:lnTo>
                  <a:pt x="3401403" y="1"/>
                </a:lnTo>
                <a:lnTo>
                  <a:pt x="3735985" y="1"/>
                </a:lnTo>
                <a:lnTo>
                  <a:pt x="3735985" y="346419"/>
                </a:lnTo>
                <a:lnTo>
                  <a:pt x="3735985" y="399114"/>
                </a:lnTo>
                <a:lnTo>
                  <a:pt x="3735985" y="745531"/>
                </a:lnTo>
                <a:lnTo>
                  <a:pt x="3735985" y="853943"/>
                </a:lnTo>
                <a:lnTo>
                  <a:pt x="3735985" y="947350"/>
                </a:lnTo>
                <a:lnTo>
                  <a:pt x="3735985" y="1200361"/>
                </a:lnTo>
                <a:lnTo>
                  <a:pt x="3735985" y="1253055"/>
                </a:lnTo>
                <a:lnTo>
                  <a:pt x="3735985" y="1293768"/>
                </a:lnTo>
                <a:lnTo>
                  <a:pt x="3735985" y="1346463"/>
                </a:lnTo>
                <a:lnTo>
                  <a:pt x="3735985" y="1599473"/>
                </a:lnTo>
                <a:lnTo>
                  <a:pt x="3735985" y="1692880"/>
                </a:lnTo>
                <a:lnTo>
                  <a:pt x="3735985" y="1801292"/>
                </a:lnTo>
                <a:lnTo>
                  <a:pt x="3735985" y="2107356"/>
                </a:lnTo>
                <a:lnTo>
                  <a:pt x="3735985" y="2147710"/>
                </a:lnTo>
                <a:lnTo>
                  <a:pt x="3735985" y="2200404"/>
                </a:lnTo>
                <a:lnTo>
                  <a:pt x="3735985" y="2453774"/>
                </a:lnTo>
                <a:lnTo>
                  <a:pt x="3735985" y="2506469"/>
                </a:lnTo>
                <a:lnTo>
                  <a:pt x="3735985" y="2546822"/>
                </a:lnTo>
                <a:lnTo>
                  <a:pt x="3735985" y="2852887"/>
                </a:lnTo>
                <a:lnTo>
                  <a:pt x="3735985" y="2961297"/>
                </a:lnTo>
                <a:lnTo>
                  <a:pt x="3735985" y="3054705"/>
                </a:lnTo>
                <a:lnTo>
                  <a:pt x="3735985" y="3307715"/>
                </a:lnTo>
                <a:lnTo>
                  <a:pt x="3735985" y="3360411"/>
                </a:lnTo>
                <a:lnTo>
                  <a:pt x="3735985" y="3401123"/>
                </a:lnTo>
                <a:lnTo>
                  <a:pt x="3735985" y="3453818"/>
                </a:lnTo>
                <a:lnTo>
                  <a:pt x="3735985" y="3706829"/>
                </a:lnTo>
                <a:lnTo>
                  <a:pt x="3735985" y="3800236"/>
                </a:lnTo>
                <a:lnTo>
                  <a:pt x="3735985" y="3908646"/>
                </a:lnTo>
                <a:lnTo>
                  <a:pt x="3735985" y="4255064"/>
                </a:lnTo>
                <a:lnTo>
                  <a:pt x="3735985" y="4307760"/>
                </a:lnTo>
                <a:lnTo>
                  <a:pt x="3735985" y="4654178"/>
                </a:lnTo>
                <a:cubicBezTo>
                  <a:pt x="3735985" y="4796587"/>
                  <a:pt x="3602491" y="4912722"/>
                  <a:pt x="3436609"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9" name="Text Placeholder 3">
            <a:extLst>
              <a:ext uri="{FF2B5EF4-FFF2-40B4-BE49-F238E27FC236}">
                <a16:creationId xmlns:a16="http://schemas.microsoft.com/office/drawing/2014/main" id="{BFE2EE69-6313-331E-9B9A-E1D6C4F88E23}"/>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Kaj avtomatizirati (in kaj ne) </a:t>
            </a:r>
          </a:p>
          <a:p>
            <a:pPr>
              <a:lnSpc>
                <a:spcPts val="3720"/>
              </a:lnSpc>
            </a:pPr>
            <a:endParaRPr lang="en-US" dirty="0"/>
          </a:p>
        </p:txBody>
      </p:sp>
      <p:cxnSp>
        <p:nvCxnSpPr>
          <p:cNvPr id="10" name="Straight Connector 9">
            <a:extLst>
              <a:ext uri="{FF2B5EF4-FFF2-40B4-BE49-F238E27FC236}">
                <a16:creationId xmlns:a16="http://schemas.microsoft.com/office/drawing/2014/main" id="{56CD3B0B-A2CC-E8D0-D8A0-A6A605BF66D3}"/>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420A74C2-38BF-A732-EF8D-988238885FC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14</a:t>
            </a:fld>
            <a:endParaRPr lang="fr-CA" sz="1200" dirty="0"/>
          </a:p>
        </p:txBody>
      </p:sp>
      <p:sp>
        <p:nvSpPr>
          <p:cNvPr id="4" name="Text Placeholder 5">
            <a:extLst>
              <a:ext uri="{FF2B5EF4-FFF2-40B4-BE49-F238E27FC236}">
                <a16:creationId xmlns:a16="http://schemas.microsoft.com/office/drawing/2014/main" id="{6894683B-37B0-C68A-AB1E-5359C62F7116}"/>
              </a:ext>
            </a:extLst>
          </p:cNvPr>
          <p:cNvSpPr txBox="1">
            <a:spLocks/>
          </p:cNvSpPr>
          <p:nvPr/>
        </p:nvSpPr>
        <p:spPr>
          <a:xfrm>
            <a:off x="610106" y="1600138"/>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Kaj storiti:</a:t>
            </a:r>
          </a:p>
        </p:txBody>
      </p:sp>
      <p:sp>
        <p:nvSpPr>
          <p:cNvPr id="5" name="Text Placeholder 4">
            <a:extLst>
              <a:ext uri="{FF2B5EF4-FFF2-40B4-BE49-F238E27FC236}">
                <a16:creationId xmlns:a16="http://schemas.microsoft.com/office/drawing/2014/main" id="{ADEB9934-4C63-6EF2-648A-F07E7DFC0B7D}"/>
              </a:ext>
            </a:extLst>
          </p:cNvPr>
          <p:cNvSpPr txBox="1">
            <a:spLocks/>
          </p:cNvSpPr>
          <p:nvPr/>
        </p:nvSpPr>
        <p:spPr>
          <a:xfrm>
            <a:off x="610105" y="2326012"/>
            <a:ext cx="5616391"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Avtomatizirajte ponavljajoče se naloge, ki zahtevajo malo posredovanja: </a:t>
            </a:r>
            <a:r>
              <a:rPr lang="en-GB" sz="2200" dirty="0">
                <a:solidFill>
                  <a:srgbClr val="414141"/>
                </a:solidFill>
              </a:rPr>
              <a:t>potrditve rezervacij, navodila za prijavo, zahteve za pregled.</a:t>
            </a:r>
          </a:p>
          <a:p>
            <a:pPr marL="342900" indent="-342900">
              <a:lnSpc>
                <a:spcPts val="2240"/>
              </a:lnSpc>
              <a:buClr>
                <a:srgbClr val="459597"/>
              </a:buClr>
              <a:buFont typeface="Arial" panose="020B0604020202020204" pitchFamily="34" charset="0"/>
              <a:buChar char="•"/>
            </a:pPr>
            <a:r>
              <a:rPr lang="en-GB" sz="2200" b="1" dirty="0">
                <a:solidFill>
                  <a:srgbClr val="EC7C69"/>
                </a:solidFill>
              </a:rPr>
              <a:t>Izogibajte se avtomatizaciji čustvenih ali zapletenih sporočil</a:t>
            </a:r>
            <a:r>
              <a:rPr lang="en-GB" sz="2200" dirty="0">
                <a:solidFill>
                  <a:srgbClr val="414141"/>
                </a:solidFill>
              </a:rPr>
              <a:t>, kot so odgovori na pritožbe.</a:t>
            </a:r>
          </a:p>
          <a:p>
            <a:pPr marL="342900" indent="-342900">
              <a:lnSpc>
                <a:spcPts val="2240"/>
              </a:lnSpc>
              <a:buClr>
                <a:srgbClr val="459597"/>
              </a:buClr>
              <a:buFont typeface="Arial" panose="020B0604020202020204" pitchFamily="34" charset="0"/>
              <a:buChar char="•"/>
            </a:pPr>
            <a:r>
              <a:rPr lang="en-GB" sz="2200" b="1" dirty="0">
                <a:solidFill>
                  <a:srgbClr val="EC7C69"/>
                </a:solidFill>
              </a:rPr>
              <a:t>Pripravite predloge</a:t>
            </a:r>
            <a:r>
              <a:rPr lang="en-GB" sz="2200" dirty="0">
                <a:solidFill>
                  <a:srgbClr val="414141"/>
                </a:solidFill>
              </a:rPr>
              <a:t>, vendar po potrebi dodajte osebne opombe (npr. »Upam, da boste uživali na sobotnem kmečkem trgu!«).</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1" name="Text Placeholder 1">
            <a:extLst>
              <a:ext uri="{FF2B5EF4-FFF2-40B4-BE49-F238E27FC236}">
                <a16:creationId xmlns:a16="http://schemas.microsoft.com/office/drawing/2014/main" id="{CF27877D-4A6A-D163-9BDB-94875998067B}"/>
              </a:ext>
            </a:extLst>
          </p:cNvPr>
          <p:cNvSpPr txBox="1">
            <a:spLocks/>
          </p:cNvSpPr>
          <p:nvPr/>
        </p:nvSpPr>
        <p:spPr>
          <a:xfrm>
            <a:off x="7857597" y="2328538"/>
            <a:ext cx="315177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Orodja in nasveti:</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Preizkusite vsa avtomatizirana sporočila – preberite jih iz perspektive gosta.</a:t>
            </a:r>
          </a:p>
          <a:p>
            <a:pPr marL="342900" indent="-342900" algn="l">
              <a:lnSpc>
                <a:spcPts val="2340"/>
              </a:lnSpc>
              <a:spcBef>
                <a:spcPts val="0"/>
              </a:spcBef>
              <a:buFont typeface="Arial" panose="020B0604020202020204" pitchFamily="34" charset="0"/>
              <a:buChar char="•"/>
            </a:pPr>
            <a:r>
              <a:rPr lang="en-IE" sz="2200" dirty="0" err="1"/>
              <a:t>Predloge</a:t>
            </a:r>
            <a:r>
              <a:rPr lang="en-IE" sz="2200" dirty="0"/>
              <a:t> </a:t>
            </a:r>
            <a:r>
              <a:rPr lang="en-IE" sz="2200" dirty="0" err="1"/>
              <a:t>shranite</a:t>
            </a:r>
            <a:r>
              <a:rPr lang="en-IE" sz="2200" dirty="0"/>
              <a:t> v dokumentu ali aplikaciji za hitro uporabo (npr. Notes, Google Docs).</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30245134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2434E6-5C0B-4EBC-6FFA-F253DB38274B}"/>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9DB86F52-16C9-298E-90B0-CEBC0AF45638}"/>
              </a:ext>
            </a:extLst>
          </p:cNvPr>
          <p:cNvSpPr txBox="1">
            <a:spLocks/>
          </p:cNvSpPr>
          <p:nvPr/>
        </p:nvSpPr>
        <p:spPr>
          <a:xfrm>
            <a:off x="629645" y="307773"/>
            <a:ext cx="11510060"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Orodja za sporočila gostom, ocene in informacije o prijavi </a:t>
            </a:r>
          </a:p>
          <a:p>
            <a:pPr>
              <a:lnSpc>
                <a:spcPts val="3720"/>
              </a:lnSpc>
            </a:pPr>
            <a:endParaRPr lang="en-US" dirty="0"/>
          </a:p>
        </p:txBody>
      </p:sp>
      <p:cxnSp>
        <p:nvCxnSpPr>
          <p:cNvPr id="10" name="Straight Connector 9">
            <a:extLst>
              <a:ext uri="{FF2B5EF4-FFF2-40B4-BE49-F238E27FC236}">
                <a16:creationId xmlns:a16="http://schemas.microsoft.com/office/drawing/2014/main" id="{FC7F724E-3225-A9BC-3792-03FE730C8150}"/>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A5F356EE-6FE5-7DCA-2B4E-B34B738DEB2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15</a:t>
            </a:fld>
            <a:endParaRPr lang="fr-CA" sz="1200" dirty="0"/>
          </a:p>
        </p:txBody>
      </p:sp>
      <p:sp>
        <p:nvSpPr>
          <p:cNvPr id="4" name="Text Placeholder 5">
            <a:extLst>
              <a:ext uri="{FF2B5EF4-FFF2-40B4-BE49-F238E27FC236}">
                <a16:creationId xmlns:a16="http://schemas.microsoft.com/office/drawing/2014/main" id="{7C23C0E7-BACF-C381-C772-9CD026A86115}"/>
              </a:ext>
            </a:extLst>
          </p:cNvPr>
          <p:cNvSpPr txBox="1">
            <a:spLocks/>
          </p:cNvSpPr>
          <p:nvPr/>
        </p:nvSpPr>
        <p:spPr>
          <a:xfrm>
            <a:off x="629645" y="1321444"/>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Kaj storiti:</a:t>
            </a:r>
          </a:p>
        </p:txBody>
      </p:sp>
      <p:sp>
        <p:nvSpPr>
          <p:cNvPr id="5" name="Text Placeholder 4">
            <a:extLst>
              <a:ext uri="{FF2B5EF4-FFF2-40B4-BE49-F238E27FC236}">
                <a16:creationId xmlns:a16="http://schemas.microsoft.com/office/drawing/2014/main" id="{0965783E-5363-8DB9-7662-3FCCEAE32C37}"/>
              </a:ext>
            </a:extLst>
          </p:cNvPr>
          <p:cNvSpPr txBox="1">
            <a:spLocks/>
          </p:cNvSpPr>
          <p:nvPr/>
        </p:nvSpPr>
        <p:spPr>
          <a:xfrm>
            <a:off x="629645" y="1961808"/>
            <a:ext cx="6203058"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Uporabite Airbnb-jevo funkcijo za načrtovano pošiljanje sporočil </a:t>
            </a:r>
            <a:r>
              <a:rPr lang="en-GB" sz="2200" dirty="0">
                <a:solidFill>
                  <a:srgbClr val="414141"/>
                </a:solidFill>
              </a:rPr>
              <a:t>ali orodja tretjih ponudnikov, kot so Hospitable, Host Tools ali </a:t>
            </a:r>
            <a:r>
              <a:rPr lang="en-GB" sz="2200" dirty="0" err="1">
                <a:solidFill>
                  <a:srgbClr val="414141"/>
                </a:solidFill>
              </a:rPr>
              <a:t>Zeevou</a:t>
            </a:r>
            <a:r>
              <a:rPr lang="en-GB" sz="2200" dirty="0">
                <a:solidFill>
                  <a:srgbClr val="414141"/>
                </a:solidFill>
              </a:rPr>
              <a:t>.</a:t>
            </a:r>
          </a:p>
          <a:p>
            <a:pPr marL="342900" indent="-342900">
              <a:lnSpc>
                <a:spcPts val="2240"/>
              </a:lnSpc>
              <a:buClr>
                <a:srgbClr val="459597"/>
              </a:buClr>
              <a:buFont typeface="Arial" panose="020B0604020202020204" pitchFamily="34" charset="0"/>
              <a:buChar char="•"/>
            </a:pPr>
            <a:r>
              <a:rPr lang="en-GB" sz="2200" b="1" dirty="0">
                <a:solidFill>
                  <a:srgbClr val="EC7C69"/>
                </a:solidFill>
              </a:rPr>
              <a:t>Ustvarite </a:t>
            </a:r>
            <a:r>
              <a:rPr lang="en-GB" sz="2200" dirty="0">
                <a:solidFill>
                  <a:srgbClr val="414141"/>
                </a:solidFill>
              </a:rPr>
              <a:t>predlogo</a:t>
            </a:r>
            <a:r>
              <a:rPr lang="en-GB" sz="2200" b="1" dirty="0">
                <a:solidFill>
                  <a:srgbClr val="EC7C69"/>
                </a:solidFill>
              </a:rPr>
              <a:t> za e-pošto ali WhatsApp sporočilo </a:t>
            </a:r>
            <a:r>
              <a:rPr lang="en-GB" sz="2200" dirty="0">
                <a:solidFill>
                  <a:srgbClr val="414141"/>
                </a:solidFill>
              </a:rPr>
              <a:t>s koraki za prijavo in povezavami do Google Maps.</a:t>
            </a:r>
          </a:p>
          <a:p>
            <a:pPr marL="342900" indent="-342900">
              <a:lnSpc>
                <a:spcPts val="2240"/>
              </a:lnSpc>
              <a:buClr>
                <a:srgbClr val="459597"/>
              </a:buClr>
              <a:buFont typeface="Arial" panose="020B0604020202020204" pitchFamily="34" charset="0"/>
              <a:buChar char="•"/>
            </a:pPr>
            <a:r>
              <a:rPr lang="en-GB" sz="2200" b="1" dirty="0">
                <a:solidFill>
                  <a:srgbClr val="EC7C69"/>
                </a:solidFill>
              </a:rPr>
              <a:t>24 ur </a:t>
            </a:r>
            <a:r>
              <a:rPr lang="en-GB" sz="2200" dirty="0">
                <a:solidFill>
                  <a:srgbClr val="414141"/>
                </a:solidFill>
              </a:rPr>
              <a:t>po odhodu gostov </a:t>
            </a:r>
            <a:r>
              <a:rPr lang="en-GB" sz="2200" b="1" dirty="0">
                <a:solidFill>
                  <a:srgbClr val="EC7C69"/>
                </a:solidFill>
              </a:rPr>
              <a:t>pošljite prošnjo za oceno </a:t>
            </a:r>
            <a:r>
              <a:rPr lang="en-GB" sz="2200" dirty="0">
                <a:solidFill>
                  <a:srgbClr val="414141"/>
                </a:solidFill>
              </a:rPr>
              <a:t>v prijaznem tonu.</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7" name="Freeform 16">
            <a:extLst>
              <a:ext uri="{FF2B5EF4-FFF2-40B4-BE49-F238E27FC236}">
                <a16:creationId xmlns:a16="http://schemas.microsoft.com/office/drawing/2014/main" id="{02F39215-3AFC-AC0D-1D4C-67A20E949EF8}"/>
              </a:ext>
            </a:extLst>
          </p:cNvPr>
          <p:cNvSpPr/>
          <p:nvPr/>
        </p:nvSpPr>
        <p:spPr>
          <a:xfrm rot="10800000">
            <a:off x="7535017" y="1321443"/>
            <a:ext cx="4656982" cy="3878463"/>
          </a:xfrm>
          <a:custGeom>
            <a:avLst/>
            <a:gdLst>
              <a:gd name="connsiteX0" fmla="*/ 4226014 w 4594159"/>
              <a:gd name="connsiteY0" fmla="*/ 3878463 h 3878463"/>
              <a:gd name="connsiteX1" fmla="*/ 3814577 w 4594159"/>
              <a:gd name="connsiteY1" fmla="*/ 3878463 h 3878463"/>
              <a:gd name="connsiteX2" fmla="*/ 3708843 w 4594159"/>
              <a:gd name="connsiteY2" fmla="*/ 3878463 h 3878463"/>
              <a:gd name="connsiteX3" fmla="*/ 3543541 w 4594159"/>
              <a:gd name="connsiteY3" fmla="*/ 3878463 h 3878463"/>
              <a:gd name="connsiteX4" fmla="*/ 3297407 w 4594159"/>
              <a:gd name="connsiteY4" fmla="*/ 3878463 h 3878463"/>
              <a:gd name="connsiteX5" fmla="*/ 3132104 w 4594159"/>
              <a:gd name="connsiteY5" fmla="*/ 3878463 h 3878463"/>
              <a:gd name="connsiteX6" fmla="*/ 3026371 w 4594159"/>
              <a:gd name="connsiteY6" fmla="*/ 3878463 h 3878463"/>
              <a:gd name="connsiteX7" fmla="*/ 2614934 w 4594159"/>
              <a:gd name="connsiteY7" fmla="*/ 3878463 h 3878463"/>
              <a:gd name="connsiteX8" fmla="*/ 2221967 w 4594159"/>
              <a:gd name="connsiteY8" fmla="*/ 3878463 h 3878463"/>
              <a:gd name="connsiteX9" fmla="*/ 2221965 w 4594159"/>
              <a:gd name="connsiteY9" fmla="*/ 3878463 h 3878463"/>
              <a:gd name="connsiteX10" fmla="*/ 2013626 w 4594159"/>
              <a:gd name="connsiteY10" fmla="*/ 3878463 h 3878463"/>
              <a:gd name="connsiteX11" fmla="*/ 1810531 w 4594159"/>
              <a:gd name="connsiteY11" fmla="*/ 3878463 h 3878463"/>
              <a:gd name="connsiteX12" fmla="*/ 1810527 w 4594159"/>
              <a:gd name="connsiteY12" fmla="*/ 3878463 h 3878463"/>
              <a:gd name="connsiteX13" fmla="*/ 1704798 w 4594159"/>
              <a:gd name="connsiteY13" fmla="*/ 3878463 h 3878463"/>
              <a:gd name="connsiteX14" fmla="*/ 1704796 w 4594159"/>
              <a:gd name="connsiteY14" fmla="*/ 3878463 h 3878463"/>
              <a:gd name="connsiteX15" fmla="*/ 1602189 w 4594159"/>
              <a:gd name="connsiteY15" fmla="*/ 3878463 h 3878463"/>
              <a:gd name="connsiteX16" fmla="*/ 1539495 w 4594159"/>
              <a:gd name="connsiteY16" fmla="*/ 3878463 h 3878463"/>
              <a:gd name="connsiteX17" fmla="*/ 1539492 w 4594159"/>
              <a:gd name="connsiteY17" fmla="*/ 3878463 h 3878463"/>
              <a:gd name="connsiteX18" fmla="*/ 1496455 w 4594159"/>
              <a:gd name="connsiteY18" fmla="*/ 3878463 h 3878463"/>
              <a:gd name="connsiteX19" fmla="*/ 1331153 w 4594159"/>
              <a:gd name="connsiteY19" fmla="*/ 3878463 h 3878463"/>
              <a:gd name="connsiteX20" fmla="*/ 1293361 w 4594159"/>
              <a:gd name="connsiteY20" fmla="*/ 3878463 h 3878463"/>
              <a:gd name="connsiteX21" fmla="*/ 1293359 w 4594159"/>
              <a:gd name="connsiteY21" fmla="*/ 3878463 h 3878463"/>
              <a:gd name="connsiteX22" fmla="*/ 1128058 w 4594159"/>
              <a:gd name="connsiteY22" fmla="*/ 3878463 h 3878463"/>
              <a:gd name="connsiteX23" fmla="*/ 1128056 w 4594159"/>
              <a:gd name="connsiteY23" fmla="*/ 3878463 h 3878463"/>
              <a:gd name="connsiteX24" fmla="*/ 1085019 w 4594159"/>
              <a:gd name="connsiteY24" fmla="*/ 3878463 h 3878463"/>
              <a:gd name="connsiteX25" fmla="*/ 1022326 w 4594159"/>
              <a:gd name="connsiteY25" fmla="*/ 3878463 h 3878463"/>
              <a:gd name="connsiteX26" fmla="*/ 1022323 w 4594159"/>
              <a:gd name="connsiteY26" fmla="*/ 3878463 h 3878463"/>
              <a:gd name="connsiteX27" fmla="*/ 919716 w 4594159"/>
              <a:gd name="connsiteY27" fmla="*/ 3878463 h 3878463"/>
              <a:gd name="connsiteX28" fmla="*/ 813983 w 4594159"/>
              <a:gd name="connsiteY28" fmla="*/ 3878463 h 3878463"/>
              <a:gd name="connsiteX29" fmla="*/ 812672 w 4594159"/>
              <a:gd name="connsiteY29" fmla="*/ 3878463 h 3878463"/>
              <a:gd name="connsiteX30" fmla="*/ 610889 w 4594159"/>
              <a:gd name="connsiteY30" fmla="*/ 3878463 h 3878463"/>
              <a:gd name="connsiteX31" fmla="*/ 610887 w 4594159"/>
              <a:gd name="connsiteY31" fmla="*/ 3878463 h 3878463"/>
              <a:gd name="connsiteX32" fmla="*/ 566822 w 4594159"/>
              <a:gd name="connsiteY32" fmla="*/ 3878463 h 3878463"/>
              <a:gd name="connsiteX33" fmla="*/ 402546 w 4594159"/>
              <a:gd name="connsiteY33" fmla="*/ 3878463 h 3878463"/>
              <a:gd name="connsiteX34" fmla="*/ 9579 w 4594159"/>
              <a:gd name="connsiteY34" fmla="*/ 3878463 h 3878463"/>
              <a:gd name="connsiteX35" fmla="*/ 9577 w 4594159"/>
              <a:gd name="connsiteY35" fmla="*/ 3878463 h 3878463"/>
              <a:gd name="connsiteX36" fmla="*/ 0 w 4594159"/>
              <a:gd name="connsiteY36" fmla="*/ 3878463 h 3878463"/>
              <a:gd name="connsiteX37" fmla="*/ 0 w 4594159"/>
              <a:gd name="connsiteY37" fmla="*/ 3423700 h 3878463"/>
              <a:gd name="connsiteX38" fmla="*/ 0 w 4594159"/>
              <a:gd name="connsiteY38" fmla="*/ 3330792 h 3878463"/>
              <a:gd name="connsiteX39" fmla="*/ 0 w 4594159"/>
              <a:gd name="connsiteY39" fmla="*/ 2720024 h 3878463"/>
              <a:gd name="connsiteX40" fmla="*/ 0 w 4594159"/>
              <a:gd name="connsiteY40" fmla="*/ 318993 h 3878463"/>
              <a:gd name="connsiteX41" fmla="*/ 0 w 4594159"/>
              <a:gd name="connsiteY41" fmla="*/ 0 h 3878463"/>
              <a:gd name="connsiteX42" fmla="*/ 377721 w 4594159"/>
              <a:gd name="connsiteY42" fmla="*/ 0 h 3878463"/>
              <a:gd name="connsiteX43" fmla="*/ 377721 w 4594159"/>
              <a:gd name="connsiteY43" fmla="*/ 1 h 3878463"/>
              <a:gd name="connsiteX44" fmla="*/ 566823 w 4594159"/>
              <a:gd name="connsiteY44" fmla="*/ 1 h 3878463"/>
              <a:gd name="connsiteX45" fmla="*/ 566823 w 4594159"/>
              <a:gd name="connsiteY45" fmla="*/ 0 h 3878463"/>
              <a:gd name="connsiteX46" fmla="*/ 812672 w 4594159"/>
              <a:gd name="connsiteY46" fmla="*/ 0 h 3878463"/>
              <a:gd name="connsiteX47" fmla="*/ 979031 w 4594159"/>
              <a:gd name="connsiteY47" fmla="*/ 0 h 3878463"/>
              <a:gd name="connsiteX48" fmla="*/ 1390467 w 4594159"/>
              <a:gd name="connsiteY48" fmla="*/ 0 h 3878463"/>
              <a:gd name="connsiteX49" fmla="*/ 1496200 w 4594159"/>
              <a:gd name="connsiteY49" fmla="*/ 0 h 3878463"/>
              <a:gd name="connsiteX50" fmla="*/ 1661503 w 4594159"/>
              <a:gd name="connsiteY50" fmla="*/ 0 h 3878463"/>
              <a:gd name="connsiteX51" fmla="*/ 1907637 w 4594159"/>
              <a:gd name="connsiteY51" fmla="*/ 0 h 3878463"/>
              <a:gd name="connsiteX52" fmla="*/ 2072940 w 4594159"/>
              <a:gd name="connsiteY52" fmla="*/ 0 h 3878463"/>
              <a:gd name="connsiteX53" fmla="*/ 2178672 w 4594159"/>
              <a:gd name="connsiteY53" fmla="*/ 0 h 3878463"/>
              <a:gd name="connsiteX54" fmla="*/ 2590109 w 4594159"/>
              <a:gd name="connsiteY54" fmla="*/ 0 h 3878463"/>
              <a:gd name="connsiteX55" fmla="*/ 2590109 w 4594159"/>
              <a:gd name="connsiteY55" fmla="*/ 1 h 3878463"/>
              <a:gd name="connsiteX56" fmla="*/ 2983080 w 4594159"/>
              <a:gd name="connsiteY56" fmla="*/ 1 h 3878463"/>
              <a:gd name="connsiteX57" fmla="*/ 3394517 w 4594159"/>
              <a:gd name="connsiteY57" fmla="*/ 1 h 3878463"/>
              <a:gd name="connsiteX58" fmla="*/ 3500249 w 4594159"/>
              <a:gd name="connsiteY58" fmla="*/ 1 h 3878463"/>
              <a:gd name="connsiteX59" fmla="*/ 3665553 w 4594159"/>
              <a:gd name="connsiteY59" fmla="*/ 1 h 3878463"/>
              <a:gd name="connsiteX60" fmla="*/ 3911686 w 4594159"/>
              <a:gd name="connsiteY60" fmla="*/ 1 h 3878463"/>
              <a:gd name="connsiteX61" fmla="*/ 4076990 w 4594159"/>
              <a:gd name="connsiteY61" fmla="*/ 1 h 3878463"/>
              <a:gd name="connsiteX62" fmla="*/ 4182722 w 4594159"/>
              <a:gd name="connsiteY62" fmla="*/ 1 h 3878463"/>
              <a:gd name="connsiteX63" fmla="*/ 4594159 w 4594159"/>
              <a:gd name="connsiteY63" fmla="*/ 1 h 3878463"/>
              <a:gd name="connsiteX64" fmla="*/ 4594159 w 4594159"/>
              <a:gd name="connsiteY64" fmla="*/ 431818 h 3878463"/>
              <a:gd name="connsiteX65" fmla="*/ 4594159 w 4594159"/>
              <a:gd name="connsiteY65" fmla="*/ 497503 h 3878463"/>
              <a:gd name="connsiteX66" fmla="*/ 4594159 w 4594159"/>
              <a:gd name="connsiteY66" fmla="*/ 929320 h 3878463"/>
              <a:gd name="connsiteX67" fmla="*/ 4594159 w 4594159"/>
              <a:gd name="connsiteY67" fmla="*/ 2626862 h 3878463"/>
              <a:gd name="connsiteX68" fmla="*/ 4594159 w 4594159"/>
              <a:gd name="connsiteY68" fmla="*/ 3058679 h 3878463"/>
              <a:gd name="connsiteX69" fmla="*/ 4594159 w 4594159"/>
              <a:gd name="connsiteY69" fmla="*/ 3124365 h 3878463"/>
              <a:gd name="connsiteX70" fmla="*/ 4594159 w 4594159"/>
              <a:gd name="connsiteY70" fmla="*/ 3556182 h 3878463"/>
              <a:gd name="connsiteX71" fmla="*/ 4226014 w 4594159"/>
              <a:gd name="connsiteY71" fmla="*/ 3878463 h 3878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4594159" h="3878463">
                <a:moveTo>
                  <a:pt x="4226014" y="3878463"/>
                </a:moveTo>
                <a:lnTo>
                  <a:pt x="3814577" y="3878463"/>
                </a:lnTo>
                <a:lnTo>
                  <a:pt x="3708843" y="3878463"/>
                </a:lnTo>
                <a:lnTo>
                  <a:pt x="3543541" y="3878463"/>
                </a:lnTo>
                <a:lnTo>
                  <a:pt x="3297407" y="3878463"/>
                </a:lnTo>
                <a:lnTo>
                  <a:pt x="3132104" y="3878463"/>
                </a:lnTo>
                <a:lnTo>
                  <a:pt x="3026371" y="3878463"/>
                </a:lnTo>
                <a:lnTo>
                  <a:pt x="2614934" y="3878463"/>
                </a:lnTo>
                <a:lnTo>
                  <a:pt x="2221967" y="3878463"/>
                </a:lnTo>
                <a:lnTo>
                  <a:pt x="2221965" y="3878463"/>
                </a:lnTo>
                <a:lnTo>
                  <a:pt x="2013626" y="3878463"/>
                </a:lnTo>
                <a:lnTo>
                  <a:pt x="1810531" y="3878463"/>
                </a:lnTo>
                <a:lnTo>
                  <a:pt x="1810527" y="3878463"/>
                </a:lnTo>
                <a:lnTo>
                  <a:pt x="1704798" y="3878463"/>
                </a:lnTo>
                <a:lnTo>
                  <a:pt x="1704796" y="3878463"/>
                </a:lnTo>
                <a:lnTo>
                  <a:pt x="1602189" y="3878463"/>
                </a:lnTo>
                <a:lnTo>
                  <a:pt x="1539495" y="3878463"/>
                </a:lnTo>
                <a:lnTo>
                  <a:pt x="1539492" y="3878463"/>
                </a:lnTo>
                <a:lnTo>
                  <a:pt x="1496455" y="3878463"/>
                </a:lnTo>
                <a:lnTo>
                  <a:pt x="1331153" y="3878463"/>
                </a:lnTo>
                <a:lnTo>
                  <a:pt x="1293361" y="3878463"/>
                </a:lnTo>
                <a:lnTo>
                  <a:pt x="1293359" y="3878463"/>
                </a:lnTo>
                <a:lnTo>
                  <a:pt x="1128058" y="3878463"/>
                </a:lnTo>
                <a:lnTo>
                  <a:pt x="1128056" y="3878463"/>
                </a:lnTo>
                <a:lnTo>
                  <a:pt x="1085019" y="3878463"/>
                </a:lnTo>
                <a:lnTo>
                  <a:pt x="1022326" y="3878463"/>
                </a:lnTo>
                <a:lnTo>
                  <a:pt x="1022323" y="3878463"/>
                </a:lnTo>
                <a:lnTo>
                  <a:pt x="919716" y="3878463"/>
                </a:lnTo>
                <a:lnTo>
                  <a:pt x="813983" y="3878463"/>
                </a:lnTo>
                <a:lnTo>
                  <a:pt x="812672" y="3878463"/>
                </a:lnTo>
                <a:lnTo>
                  <a:pt x="610889" y="3878463"/>
                </a:lnTo>
                <a:lnTo>
                  <a:pt x="610887" y="3878463"/>
                </a:lnTo>
                <a:lnTo>
                  <a:pt x="566822" y="3878463"/>
                </a:lnTo>
                <a:lnTo>
                  <a:pt x="402546" y="3878463"/>
                </a:lnTo>
                <a:lnTo>
                  <a:pt x="9579" y="3878463"/>
                </a:lnTo>
                <a:lnTo>
                  <a:pt x="9577" y="3878463"/>
                </a:lnTo>
                <a:lnTo>
                  <a:pt x="0" y="3878463"/>
                </a:lnTo>
                <a:lnTo>
                  <a:pt x="0" y="3423700"/>
                </a:lnTo>
                <a:lnTo>
                  <a:pt x="0" y="3330792"/>
                </a:lnTo>
                <a:lnTo>
                  <a:pt x="0" y="2720024"/>
                </a:lnTo>
                <a:lnTo>
                  <a:pt x="0" y="318993"/>
                </a:lnTo>
                <a:lnTo>
                  <a:pt x="0" y="0"/>
                </a:lnTo>
                <a:lnTo>
                  <a:pt x="377721" y="0"/>
                </a:lnTo>
                <a:lnTo>
                  <a:pt x="377721" y="1"/>
                </a:lnTo>
                <a:lnTo>
                  <a:pt x="566823" y="1"/>
                </a:lnTo>
                <a:lnTo>
                  <a:pt x="566823" y="0"/>
                </a:lnTo>
                <a:lnTo>
                  <a:pt x="812672" y="0"/>
                </a:lnTo>
                <a:lnTo>
                  <a:pt x="979031" y="0"/>
                </a:lnTo>
                <a:lnTo>
                  <a:pt x="1390467" y="0"/>
                </a:lnTo>
                <a:lnTo>
                  <a:pt x="1496200" y="0"/>
                </a:lnTo>
                <a:lnTo>
                  <a:pt x="1661503" y="0"/>
                </a:lnTo>
                <a:lnTo>
                  <a:pt x="1907637" y="0"/>
                </a:lnTo>
                <a:lnTo>
                  <a:pt x="2072940" y="0"/>
                </a:lnTo>
                <a:lnTo>
                  <a:pt x="2178672" y="0"/>
                </a:lnTo>
                <a:lnTo>
                  <a:pt x="2590109" y="0"/>
                </a:lnTo>
                <a:lnTo>
                  <a:pt x="2590109" y="1"/>
                </a:lnTo>
                <a:lnTo>
                  <a:pt x="2983080" y="1"/>
                </a:lnTo>
                <a:lnTo>
                  <a:pt x="3394517" y="1"/>
                </a:lnTo>
                <a:lnTo>
                  <a:pt x="3500249" y="1"/>
                </a:lnTo>
                <a:lnTo>
                  <a:pt x="3665553" y="1"/>
                </a:lnTo>
                <a:lnTo>
                  <a:pt x="3911686" y="1"/>
                </a:lnTo>
                <a:lnTo>
                  <a:pt x="4076990" y="1"/>
                </a:lnTo>
                <a:lnTo>
                  <a:pt x="4182722" y="1"/>
                </a:lnTo>
                <a:lnTo>
                  <a:pt x="4594159" y="1"/>
                </a:lnTo>
                <a:lnTo>
                  <a:pt x="4594159" y="431818"/>
                </a:lnTo>
                <a:lnTo>
                  <a:pt x="4594159" y="497503"/>
                </a:lnTo>
                <a:lnTo>
                  <a:pt x="4594159" y="929320"/>
                </a:lnTo>
                <a:lnTo>
                  <a:pt x="4594159" y="2626862"/>
                </a:lnTo>
                <a:lnTo>
                  <a:pt x="4594159" y="3058679"/>
                </a:lnTo>
                <a:lnTo>
                  <a:pt x="4594159" y="3124365"/>
                </a:lnTo>
                <a:lnTo>
                  <a:pt x="4594159" y="3556182"/>
                </a:lnTo>
                <a:cubicBezTo>
                  <a:pt x="4594159" y="3733699"/>
                  <a:pt x="4430001" y="3878463"/>
                  <a:pt x="4226014" y="387846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1" name="Text Placeholder 1">
            <a:extLst>
              <a:ext uri="{FF2B5EF4-FFF2-40B4-BE49-F238E27FC236}">
                <a16:creationId xmlns:a16="http://schemas.microsoft.com/office/drawing/2014/main" id="{5B6CE452-DA94-17B4-F6B8-27DA29240EAE}"/>
              </a:ext>
            </a:extLst>
          </p:cNvPr>
          <p:cNvSpPr txBox="1">
            <a:spLocks/>
          </p:cNvSpPr>
          <p:nvPr/>
        </p:nvSpPr>
        <p:spPr>
          <a:xfrm>
            <a:off x="8102145" y="1513736"/>
            <a:ext cx="3742770"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Orodja in nasveti:</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Ustvarite časovnico „Potek sporočil“ (npr. dan rezervacije, dan pred prihodom, dan odhoda).</a:t>
            </a:r>
          </a:p>
          <a:p>
            <a:pPr marL="342900" indent="-342900" algn="l">
              <a:lnSpc>
                <a:spcPts val="2340"/>
              </a:lnSpc>
              <a:spcBef>
                <a:spcPts val="0"/>
              </a:spcBef>
              <a:buFont typeface="Arial" panose="020B0604020202020204" pitchFamily="34" charset="0"/>
              <a:buChar char="•"/>
            </a:pPr>
            <a:r>
              <a:rPr lang="en-IE" sz="2200" dirty="0"/>
              <a:t>Za WhatsApp ali SMS vedno pridobite soglasje gosta za komunikacijo prek teh kanalov.</a:t>
            </a:r>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pic>
        <p:nvPicPr>
          <p:cNvPr id="2" name="Picture 1">
            <a:extLst>
              <a:ext uri="{FF2B5EF4-FFF2-40B4-BE49-F238E27FC236}">
                <a16:creationId xmlns:a16="http://schemas.microsoft.com/office/drawing/2014/main" id="{7DC91FAE-B4A8-D465-1812-72DA92F3407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043424" y="3902786"/>
            <a:ext cx="4936017" cy="3226145"/>
          </a:xfrm>
          <a:prstGeom prst="rect">
            <a:avLst/>
          </a:prstGeom>
          <a:noFill/>
        </p:spPr>
      </p:pic>
      <p:pic>
        <p:nvPicPr>
          <p:cNvPr id="3" name="Picture Placeholder 7">
            <a:extLst>
              <a:ext uri="{FF2B5EF4-FFF2-40B4-BE49-F238E27FC236}">
                <a16:creationId xmlns:a16="http://schemas.microsoft.com/office/drawing/2014/main" id="{681AE24A-D27E-C716-1043-5B90F4216FD0}"/>
              </a:ext>
            </a:extLst>
          </p:cNvPr>
          <p:cNvPicPr>
            <a:picLocks noChangeAspect="1"/>
          </p:cNvPicPr>
          <p:nvPr/>
        </p:nvPicPr>
        <p:blipFill rotWithShape="1">
          <a:blip r:embed="rId3"/>
          <a:srcRect t="10315" b="10315"/>
          <a:stretch/>
        </p:blipFill>
        <p:spPr>
          <a:xfrm>
            <a:off x="4663180" y="4212769"/>
            <a:ext cx="3654173" cy="2140823"/>
          </a:xfrm>
          <a:prstGeom prst="rect">
            <a:avLst/>
          </a:prstGeom>
        </p:spPr>
      </p:pic>
      <p:sp>
        <p:nvSpPr>
          <p:cNvPr id="6" name="Text Placeholder 7">
            <a:extLst>
              <a:ext uri="{FF2B5EF4-FFF2-40B4-BE49-F238E27FC236}">
                <a16:creationId xmlns:a16="http://schemas.microsoft.com/office/drawing/2014/main" id="{D35CB081-A65C-43B9-95E9-BA09B0FC55BB}"/>
              </a:ext>
            </a:extLst>
          </p:cNvPr>
          <p:cNvSpPr txBox="1">
            <a:spLocks/>
          </p:cNvSpPr>
          <p:nvPr/>
        </p:nvSpPr>
        <p:spPr>
          <a:xfrm>
            <a:off x="1710383" y="5618119"/>
            <a:ext cx="2953721" cy="452458"/>
          </a:xfrm>
          <a:prstGeom prst="rect">
            <a:avLst/>
          </a:prstGeom>
          <a:solidFill>
            <a:srgbClr val="EC7C69"/>
          </a:solid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240"/>
              </a:lnSpc>
              <a:spcBef>
                <a:spcPts val="0"/>
              </a:spcBef>
              <a:buNone/>
            </a:pPr>
            <a:r>
              <a:rPr lang="en-GB" sz="1200" dirty="0" err="1">
                <a:solidFill>
                  <a:schemeClr val="bg1"/>
                </a:solidFill>
              </a:rPr>
              <a:t>Fotografija</a:t>
            </a:r>
            <a:r>
              <a:rPr lang="en-GB" sz="1200" dirty="0">
                <a:solidFill>
                  <a:schemeClr val="bg1"/>
                </a:solidFill>
              </a:rPr>
              <a:t>: </a:t>
            </a:r>
            <a:r>
              <a:rPr lang="en-US" sz="1200" dirty="0">
                <a:solidFill>
                  <a:schemeClr val="bg1"/>
                </a:solidFill>
              </a:rPr>
              <a:t>The Birdbox, Donegal Treehouse, Irska</a:t>
            </a:r>
            <a:endParaRPr lang="en-GB" sz="1200" dirty="0">
              <a:solidFill>
                <a:schemeClr val="bg1"/>
              </a:solidFill>
            </a:endParaRPr>
          </a:p>
        </p:txBody>
      </p:sp>
    </p:spTree>
    <p:extLst>
      <p:ext uri="{BB962C8B-B14F-4D97-AF65-F5344CB8AC3E}">
        <p14:creationId xmlns:p14="http://schemas.microsoft.com/office/powerpoint/2010/main" val="32387506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D61247-A15B-B17C-BB34-FC3B3C91B43E}"/>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E026D57B-E76B-F4C6-741B-DC83896EE6A0}"/>
              </a:ext>
            </a:extLst>
          </p:cNvPr>
          <p:cNvSpPr/>
          <p:nvPr/>
        </p:nvSpPr>
        <p:spPr>
          <a:xfrm rot="10800000">
            <a:off x="6696581" y="1799846"/>
            <a:ext cx="4363693" cy="5058154"/>
          </a:xfrm>
          <a:custGeom>
            <a:avLst/>
            <a:gdLst>
              <a:gd name="connsiteX0" fmla="*/ 4014016 w 4363693"/>
              <a:gd name="connsiteY0" fmla="*/ 5058154 h 5058154"/>
              <a:gd name="connsiteX1" fmla="*/ 3623219 w 4363693"/>
              <a:gd name="connsiteY1" fmla="*/ 5058154 h 5058154"/>
              <a:gd name="connsiteX2" fmla="*/ 3522789 w 4363693"/>
              <a:gd name="connsiteY2" fmla="*/ 5058154 h 5058154"/>
              <a:gd name="connsiteX3" fmla="*/ 3365779 w 4363693"/>
              <a:gd name="connsiteY3" fmla="*/ 5058154 h 5058154"/>
              <a:gd name="connsiteX4" fmla="*/ 3131993 w 4363693"/>
              <a:gd name="connsiteY4" fmla="*/ 5058154 h 5058154"/>
              <a:gd name="connsiteX5" fmla="*/ 2974982 w 4363693"/>
              <a:gd name="connsiteY5" fmla="*/ 5058154 h 5058154"/>
              <a:gd name="connsiteX6" fmla="*/ 2874553 w 4363693"/>
              <a:gd name="connsiteY6" fmla="*/ 5058154 h 5058154"/>
              <a:gd name="connsiteX7" fmla="*/ 2483756 w 4363693"/>
              <a:gd name="connsiteY7" fmla="*/ 5058154 h 5058154"/>
              <a:gd name="connsiteX8" fmla="*/ 2110502 w 4363693"/>
              <a:gd name="connsiteY8" fmla="*/ 5058154 h 5058154"/>
              <a:gd name="connsiteX9" fmla="*/ 2110500 w 4363693"/>
              <a:gd name="connsiteY9" fmla="*/ 5058154 h 5058154"/>
              <a:gd name="connsiteX10" fmla="*/ 1912613 w 4363693"/>
              <a:gd name="connsiteY10" fmla="*/ 5058154 h 5058154"/>
              <a:gd name="connsiteX11" fmla="*/ 1719706 w 4363693"/>
              <a:gd name="connsiteY11" fmla="*/ 5058154 h 5058154"/>
              <a:gd name="connsiteX12" fmla="*/ 1719702 w 4363693"/>
              <a:gd name="connsiteY12" fmla="*/ 5058154 h 5058154"/>
              <a:gd name="connsiteX13" fmla="*/ 1619277 w 4363693"/>
              <a:gd name="connsiteY13" fmla="*/ 5058154 h 5058154"/>
              <a:gd name="connsiteX14" fmla="*/ 1619275 w 4363693"/>
              <a:gd name="connsiteY14" fmla="*/ 5058154 h 5058154"/>
              <a:gd name="connsiteX15" fmla="*/ 1521815 w 4363693"/>
              <a:gd name="connsiteY15" fmla="*/ 5058154 h 5058154"/>
              <a:gd name="connsiteX16" fmla="*/ 1462266 w 4363693"/>
              <a:gd name="connsiteY16" fmla="*/ 5058154 h 5058154"/>
              <a:gd name="connsiteX17" fmla="*/ 1462263 w 4363693"/>
              <a:gd name="connsiteY17" fmla="*/ 5058154 h 5058154"/>
              <a:gd name="connsiteX18" fmla="*/ 1421385 w 4363693"/>
              <a:gd name="connsiteY18" fmla="*/ 5058154 h 5058154"/>
              <a:gd name="connsiteX19" fmla="*/ 1264376 w 4363693"/>
              <a:gd name="connsiteY19" fmla="*/ 5058154 h 5058154"/>
              <a:gd name="connsiteX20" fmla="*/ 1228479 w 4363693"/>
              <a:gd name="connsiteY20" fmla="*/ 5058154 h 5058154"/>
              <a:gd name="connsiteX21" fmla="*/ 1228478 w 4363693"/>
              <a:gd name="connsiteY21" fmla="*/ 5058154 h 5058154"/>
              <a:gd name="connsiteX22" fmla="*/ 1071469 w 4363693"/>
              <a:gd name="connsiteY22" fmla="*/ 5058154 h 5058154"/>
              <a:gd name="connsiteX23" fmla="*/ 1071467 w 4363693"/>
              <a:gd name="connsiteY23" fmla="*/ 5058154 h 5058154"/>
              <a:gd name="connsiteX24" fmla="*/ 1030589 w 4363693"/>
              <a:gd name="connsiteY24" fmla="*/ 5058154 h 5058154"/>
              <a:gd name="connsiteX25" fmla="*/ 971041 w 4363693"/>
              <a:gd name="connsiteY25" fmla="*/ 5058154 h 5058154"/>
              <a:gd name="connsiteX26" fmla="*/ 971038 w 4363693"/>
              <a:gd name="connsiteY26" fmla="*/ 5058154 h 5058154"/>
              <a:gd name="connsiteX27" fmla="*/ 873578 w 4363693"/>
              <a:gd name="connsiteY27" fmla="*/ 5058154 h 5058154"/>
              <a:gd name="connsiteX28" fmla="*/ 773150 w 4363693"/>
              <a:gd name="connsiteY28" fmla="*/ 5058154 h 5058154"/>
              <a:gd name="connsiteX29" fmla="*/ 771904 w 4363693"/>
              <a:gd name="connsiteY29" fmla="*/ 5058154 h 5058154"/>
              <a:gd name="connsiteX30" fmla="*/ 580244 w 4363693"/>
              <a:gd name="connsiteY30" fmla="*/ 5058154 h 5058154"/>
              <a:gd name="connsiteX31" fmla="*/ 580242 w 4363693"/>
              <a:gd name="connsiteY31" fmla="*/ 5058154 h 5058154"/>
              <a:gd name="connsiteX32" fmla="*/ 538387 w 4363693"/>
              <a:gd name="connsiteY32" fmla="*/ 5058154 h 5058154"/>
              <a:gd name="connsiteX33" fmla="*/ 382352 w 4363693"/>
              <a:gd name="connsiteY33" fmla="*/ 5058154 h 5058154"/>
              <a:gd name="connsiteX34" fmla="*/ 9098 w 4363693"/>
              <a:gd name="connsiteY34" fmla="*/ 5058154 h 5058154"/>
              <a:gd name="connsiteX35" fmla="*/ 9097 w 4363693"/>
              <a:gd name="connsiteY35" fmla="*/ 5058154 h 5058154"/>
              <a:gd name="connsiteX36" fmla="*/ 0 w 4363693"/>
              <a:gd name="connsiteY36" fmla="*/ 5058154 h 5058154"/>
              <a:gd name="connsiteX37" fmla="*/ 0 w 4363693"/>
              <a:gd name="connsiteY37" fmla="*/ 4632031 h 5058154"/>
              <a:gd name="connsiteX38" fmla="*/ 0 w 4363693"/>
              <a:gd name="connsiteY38" fmla="*/ 4544975 h 5058154"/>
              <a:gd name="connsiteX39" fmla="*/ 0 w 4363693"/>
              <a:gd name="connsiteY39" fmla="*/ 3972671 h 5058154"/>
              <a:gd name="connsiteX40" fmla="*/ 0 w 4363693"/>
              <a:gd name="connsiteY40" fmla="*/ 3634204 h 5058154"/>
              <a:gd name="connsiteX41" fmla="*/ 0 w 4363693"/>
              <a:gd name="connsiteY41" fmla="*/ 3208081 h 5058154"/>
              <a:gd name="connsiteX42" fmla="*/ 0 w 4363693"/>
              <a:gd name="connsiteY42" fmla="*/ 3121024 h 5058154"/>
              <a:gd name="connsiteX43" fmla="*/ 0 w 4363693"/>
              <a:gd name="connsiteY43" fmla="*/ 2548722 h 5058154"/>
              <a:gd name="connsiteX44" fmla="*/ 0 w 4363693"/>
              <a:gd name="connsiteY44" fmla="*/ 1722854 h 5058154"/>
              <a:gd name="connsiteX45" fmla="*/ 0 w 4363693"/>
              <a:gd name="connsiteY45" fmla="*/ 1423950 h 5058154"/>
              <a:gd name="connsiteX46" fmla="*/ 0 w 4363693"/>
              <a:gd name="connsiteY46" fmla="*/ 298904 h 5058154"/>
              <a:gd name="connsiteX47" fmla="*/ 0 w 4363693"/>
              <a:gd name="connsiteY47" fmla="*/ 0 h 5058154"/>
              <a:gd name="connsiteX48" fmla="*/ 358773 w 4363693"/>
              <a:gd name="connsiteY48" fmla="*/ 0 h 5058154"/>
              <a:gd name="connsiteX49" fmla="*/ 358773 w 4363693"/>
              <a:gd name="connsiteY49" fmla="*/ 1 h 5058154"/>
              <a:gd name="connsiteX50" fmla="*/ 538388 w 4363693"/>
              <a:gd name="connsiteY50" fmla="*/ 1 h 5058154"/>
              <a:gd name="connsiteX51" fmla="*/ 538388 w 4363693"/>
              <a:gd name="connsiteY51" fmla="*/ 0 h 5058154"/>
              <a:gd name="connsiteX52" fmla="*/ 771904 w 4363693"/>
              <a:gd name="connsiteY52" fmla="*/ 0 h 5058154"/>
              <a:gd name="connsiteX53" fmla="*/ 929918 w 4363693"/>
              <a:gd name="connsiteY53" fmla="*/ 0 h 5058154"/>
              <a:gd name="connsiteX54" fmla="*/ 1320714 w 4363693"/>
              <a:gd name="connsiteY54" fmla="*/ 0 h 5058154"/>
              <a:gd name="connsiteX55" fmla="*/ 1421143 w 4363693"/>
              <a:gd name="connsiteY55" fmla="*/ 0 h 5058154"/>
              <a:gd name="connsiteX56" fmla="*/ 1578154 w 4363693"/>
              <a:gd name="connsiteY56" fmla="*/ 0 h 5058154"/>
              <a:gd name="connsiteX57" fmla="*/ 1811940 w 4363693"/>
              <a:gd name="connsiteY57" fmla="*/ 0 h 5058154"/>
              <a:gd name="connsiteX58" fmla="*/ 1968951 w 4363693"/>
              <a:gd name="connsiteY58" fmla="*/ 0 h 5058154"/>
              <a:gd name="connsiteX59" fmla="*/ 2069379 w 4363693"/>
              <a:gd name="connsiteY59" fmla="*/ 0 h 5058154"/>
              <a:gd name="connsiteX60" fmla="*/ 2460176 w 4363693"/>
              <a:gd name="connsiteY60" fmla="*/ 0 h 5058154"/>
              <a:gd name="connsiteX61" fmla="*/ 2460176 w 4363693"/>
              <a:gd name="connsiteY61" fmla="*/ 1 h 5058154"/>
              <a:gd name="connsiteX62" fmla="*/ 2833434 w 4363693"/>
              <a:gd name="connsiteY62" fmla="*/ 1 h 5058154"/>
              <a:gd name="connsiteX63" fmla="*/ 3224231 w 4363693"/>
              <a:gd name="connsiteY63" fmla="*/ 1 h 5058154"/>
              <a:gd name="connsiteX64" fmla="*/ 3324659 w 4363693"/>
              <a:gd name="connsiteY64" fmla="*/ 1 h 5058154"/>
              <a:gd name="connsiteX65" fmla="*/ 3481671 w 4363693"/>
              <a:gd name="connsiteY65" fmla="*/ 1 h 5058154"/>
              <a:gd name="connsiteX66" fmla="*/ 3715456 w 4363693"/>
              <a:gd name="connsiteY66" fmla="*/ 1 h 5058154"/>
              <a:gd name="connsiteX67" fmla="*/ 3872468 w 4363693"/>
              <a:gd name="connsiteY67" fmla="*/ 1 h 5058154"/>
              <a:gd name="connsiteX68" fmla="*/ 3972896 w 4363693"/>
              <a:gd name="connsiteY68" fmla="*/ 1 h 5058154"/>
              <a:gd name="connsiteX69" fmla="*/ 4363693 w 4363693"/>
              <a:gd name="connsiteY69" fmla="*/ 1 h 5058154"/>
              <a:gd name="connsiteX70" fmla="*/ 4363693 w 4363693"/>
              <a:gd name="connsiteY70" fmla="*/ 404623 h 5058154"/>
              <a:gd name="connsiteX71" fmla="*/ 4363693 w 4363693"/>
              <a:gd name="connsiteY71" fmla="*/ 466171 h 5058154"/>
              <a:gd name="connsiteX72" fmla="*/ 4363693 w 4363693"/>
              <a:gd name="connsiteY72" fmla="*/ 870793 h 5058154"/>
              <a:gd name="connsiteX73" fmla="*/ 4363693 w 4363693"/>
              <a:gd name="connsiteY73" fmla="*/ 1423951 h 5058154"/>
              <a:gd name="connsiteX74" fmla="*/ 4363693 w 4363693"/>
              <a:gd name="connsiteY74" fmla="*/ 1828573 h 5058154"/>
              <a:gd name="connsiteX75" fmla="*/ 4363693 w 4363693"/>
              <a:gd name="connsiteY75" fmla="*/ 1890121 h 5058154"/>
              <a:gd name="connsiteX76" fmla="*/ 4363693 w 4363693"/>
              <a:gd name="connsiteY76" fmla="*/ 2294743 h 5058154"/>
              <a:gd name="connsiteX77" fmla="*/ 4363693 w 4363693"/>
              <a:gd name="connsiteY77" fmla="*/ 2461427 h 5058154"/>
              <a:gd name="connsiteX78" fmla="*/ 4363693 w 4363693"/>
              <a:gd name="connsiteY78" fmla="*/ 2866049 h 5058154"/>
              <a:gd name="connsiteX79" fmla="*/ 4363693 w 4363693"/>
              <a:gd name="connsiteY79" fmla="*/ 2927598 h 5058154"/>
              <a:gd name="connsiteX80" fmla="*/ 4363693 w 4363693"/>
              <a:gd name="connsiteY80" fmla="*/ 3332220 h 5058154"/>
              <a:gd name="connsiteX81" fmla="*/ 4363693 w 4363693"/>
              <a:gd name="connsiteY81" fmla="*/ 3885377 h 5058154"/>
              <a:gd name="connsiteX82" fmla="*/ 4363693 w 4363693"/>
              <a:gd name="connsiteY82" fmla="*/ 4289999 h 5058154"/>
              <a:gd name="connsiteX83" fmla="*/ 4363693 w 4363693"/>
              <a:gd name="connsiteY83" fmla="*/ 4351548 h 5058154"/>
              <a:gd name="connsiteX84" fmla="*/ 4363693 w 4363693"/>
              <a:gd name="connsiteY84" fmla="*/ 4756170 h 5058154"/>
              <a:gd name="connsiteX85" fmla="*/ 4014016 w 4363693"/>
              <a:gd name="connsiteY85" fmla="*/ 5058154 h 5058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363693" h="5058154">
                <a:moveTo>
                  <a:pt x="4014016" y="5058154"/>
                </a:moveTo>
                <a:lnTo>
                  <a:pt x="3623219" y="5058154"/>
                </a:lnTo>
                <a:lnTo>
                  <a:pt x="3522789" y="5058154"/>
                </a:lnTo>
                <a:lnTo>
                  <a:pt x="3365779" y="5058154"/>
                </a:lnTo>
                <a:lnTo>
                  <a:pt x="3131993" y="5058154"/>
                </a:lnTo>
                <a:lnTo>
                  <a:pt x="2974982" y="5058154"/>
                </a:lnTo>
                <a:lnTo>
                  <a:pt x="2874553" y="5058154"/>
                </a:lnTo>
                <a:lnTo>
                  <a:pt x="2483756" y="5058154"/>
                </a:lnTo>
                <a:lnTo>
                  <a:pt x="2110502" y="5058154"/>
                </a:lnTo>
                <a:lnTo>
                  <a:pt x="2110500" y="5058154"/>
                </a:lnTo>
                <a:lnTo>
                  <a:pt x="1912613" y="5058154"/>
                </a:lnTo>
                <a:lnTo>
                  <a:pt x="1719706" y="5058154"/>
                </a:lnTo>
                <a:lnTo>
                  <a:pt x="1719702" y="5058154"/>
                </a:lnTo>
                <a:lnTo>
                  <a:pt x="1619277" y="5058154"/>
                </a:lnTo>
                <a:lnTo>
                  <a:pt x="1619275" y="5058154"/>
                </a:lnTo>
                <a:lnTo>
                  <a:pt x="1521815" y="5058154"/>
                </a:lnTo>
                <a:lnTo>
                  <a:pt x="1462266" y="5058154"/>
                </a:lnTo>
                <a:lnTo>
                  <a:pt x="1462263" y="5058154"/>
                </a:lnTo>
                <a:lnTo>
                  <a:pt x="1421385" y="5058154"/>
                </a:lnTo>
                <a:lnTo>
                  <a:pt x="1264376" y="5058154"/>
                </a:lnTo>
                <a:lnTo>
                  <a:pt x="1228479" y="5058154"/>
                </a:lnTo>
                <a:lnTo>
                  <a:pt x="1228478" y="5058154"/>
                </a:lnTo>
                <a:lnTo>
                  <a:pt x="1071469" y="5058154"/>
                </a:lnTo>
                <a:lnTo>
                  <a:pt x="1071467" y="5058154"/>
                </a:lnTo>
                <a:lnTo>
                  <a:pt x="1030589" y="5058154"/>
                </a:lnTo>
                <a:lnTo>
                  <a:pt x="971041" y="5058154"/>
                </a:lnTo>
                <a:lnTo>
                  <a:pt x="971038" y="5058154"/>
                </a:lnTo>
                <a:lnTo>
                  <a:pt x="873578" y="5058154"/>
                </a:lnTo>
                <a:lnTo>
                  <a:pt x="773150" y="5058154"/>
                </a:lnTo>
                <a:lnTo>
                  <a:pt x="771904" y="5058154"/>
                </a:lnTo>
                <a:lnTo>
                  <a:pt x="580244" y="5058154"/>
                </a:lnTo>
                <a:lnTo>
                  <a:pt x="580242" y="5058154"/>
                </a:lnTo>
                <a:lnTo>
                  <a:pt x="538387" y="5058154"/>
                </a:lnTo>
                <a:lnTo>
                  <a:pt x="382352" y="5058154"/>
                </a:lnTo>
                <a:lnTo>
                  <a:pt x="9098" y="5058154"/>
                </a:lnTo>
                <a:lnTo>
                  <a:pt x="9097" y="5058154"/>
                </a:lnTo>
                <a:lnTo>
                  <a:pt x="0" y="5058154"/>
                </a:lnTo>
                <a:lnTo>
                  <a:pt x="0" y="4632031"/>
                </a:lnTo>
                <a:lnTo>
                  <a:pt x="0" y="4544975"/>
                </a:lnTo>
                <a:lnTo>
                  <a:pt x="0" y="3972671"/>
                </a:lnTo>
                <a:lnTo>
                  <a:pt x="0" y="3634204"/>
                </a:lnTo>
                <a:lnTo>
                  <a:pt x="0" y="3208081"/>
                </a:lnTo>
                <a:lnTo>
                  <a:pt x="0" y="3121024"/>
                </a:lnTo>
                <a:lnTo>
                  <a:pt x="0" y="2548722"/>
                </a:lnTo>
                <a:lnTo>
                  <a:pt x="0" y="1722854"/>
                </a:lnTo>
                <a:lnTo>
                  <a:pt x="0" y="1423950"/>
                </a:lnTo>
                <a:lnTo>
                  <a:pt x="0" y="298904"/>
                </a:lnTo>
                <a:lnTo>
                  <a:pt x="0" y="0"/>
                </a:lnTo>
                <a:lnTo>
                  <a:pt x="358773" y="0"/>
                </a:lnTo>
                <a:lnTo>
                  <a:pt x="358773" y="1"/>
                </a:lnTo>
                <a:lnTo>
                  <a:pt x="538388" y="1"/>
                </a:lnTo>
                <a:lnTo>
                  <a:pt x="538388" y="0"/>
                </a:lnTo>
                <a:lnTo>
                  <a:pt x="771904" y="0"/>
                </a:lnTo>
                <a:lnTo>
                  <a:pt x="929918" y="0"/>
                </a:lnTo>
                <a:lnTo>
                  <a:pt x="1320714" y="0"/>
                </a:lnTo>
                <a:lnTo>
                  <a:pt x="1421143" y="0"/>
                </a:lnTo>
                <a:lnTo>
                  <a:pt x="1578154" y="0"/>
                </a:lnTo>
                <a:lnTo>
                  <a:pt x="1811940" y="0"/>
                </a:lnTo>
                <a:lnTo>
                  <a:pt x="1968951" y="0"/>
                </a:lnTo>
                <a:lnTo>
                  <a:pt x="2069379" y="0"/>
                </a:lnTo>
                <a:lnTo>
                  <a:pt x="2460176" y="0"/>
                </a:lnTo>
                <a:lnTo>
                  <a:pt x="2460176" y="1"/>
                </a:lnTo>
                <a:lnTo>
                  <a:pt x="2833434" y="1"/>
                </a:lnTo>
                <a:lnTo>
                  <a:pt x="3224231" y="1"/>
                </a:lnTo>
                <a:lnTo>
                  <a:pt x="3324659" y="1"/>
                </a:lnTo>
                <a:lnTo>
                  <a:pt x="3481671" y="1"/>
                </a:lnTo>
                <a:lnTo>
                  <a:pt x="3715456" y="1"/>
                </a:lnTo>
                <a:lnTo>
                  <a:pt x="3872468" y="1"/>
                </a:lnTo>
                <a:lnTo>
                  <a:pt x="3972896" y="1"/>
                </a:lnTo>
                <a:lnTo>
                  <a:pt x="4363693" y="1"/>
                </a:lnTo>
                <a:lnTo>
                  <a:pt x="4363693" y="404623"/>
                </a:lnTo>
                <a:lnTo>
                  <a:pt x="4363693" y="466171"/>
                </a:lnTo>
                <a:lnTo>
                  <a:pt x="4363693" y="870793"/>
                </a:lnTo>
                <a:lnTo>
                  <a:pt x="4363693" y="1423951"/>
                </a:lnTo>
                <a:lnTo>
                  <a:pt x="4363693" y="1828573"/>
                </a:lnTo>
                <a:lnTo>
                  <a:pt x="4363693" y="1890121"/>
                </a:lnTo>
                <a:lnTo>
                  <a:pt x="4363693" y="2294743"/>
                </a:lnTo>
                <a:lnTo>
                  <a:pt x="4363693" y="2461427"/>
                </a:lnTo>
                <a:lnTo>
                  <a:pt x="4363693" y="2866049"/>
                </a:lnTo>
                <a:lnTo>
                  <a:pt x="4363693" y="2927598"/>
                </a:lnTo>
                <a:lnTo>
                  <a:pt x="4363693" y="3332220"/>
                </a:lnTo>
                <a:lnTo>
                  <a:pt x="4363693" y="3885377"/>
                </a:lnTo>
                <a:lnTo>
                  <a:pt x="4363693" y="4289999"/>
                </a:lnTo>
                <a:lnTo>
                  <a:pt x="4363693" y="4351548"/>
                </a:lnTo>
                <a:lnTo>
                  <a:pt x="4363693" y="4756170"/>
                </a:lnTo>
                <a:cubicBezTo>
                  <a:pt x="4363693" y="4922507"/>
                  <a:pt x="4207770" y="5058154"/>
                  <a:pt x="4014016" y="5058154"/>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9" name="Text Placeholder 3">
            <a:extLst>
              <a:ext uri="{FF2B5EF4-FFF2-40B4-BE49-F238E27FC236}">
                <a16:creationId xmlns:a16="http://schemas.microsoft.com/office/drawing/2014/main" id="{687D0E21-1501-04D3-37CD-9C6A619E6534}"/>
              </a:ext>
            </a:extLst>
          </p:cNvPr>
          <p:cNvSpPr txBox="1">
            <a:spLocks/>
          </p:cNvSpPr>
          <p:nvPr/>
        </p:nvSpPr>
        <p:spPr>
          <a:xfrm>
            <a:off x="629645" y="30777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Ostanite osebni in prihranite čas </a:t>
            </a:r>
          </a:p>
          <a:p>
            <a:pPr>
              <a:lnSpc>
                <a:spcPts val="3720"/>
              </a:lnSpc>
            </a:pPr>
            <a:endParaRPr lang="en-US" dirty="0"/>
          </a:p>
        </p:txBody>
      </p:sp>
      <p:cxnSp>
        <p:nvCxnSpPr>
          <p:cNvPr id="10" name="Straight Connector 9">
            <a:extLst>
              <a:ext uri="{FF2B5EF4-FFF2-40B4-BE49-F238E27FC236}">
                <a16:creationId xmlns:a16="http://schemas.microsoft.com/office/drawing/2014/main" id="{E5D608B8-8F28-9733-90E2-8DF82DD5CE64}"/>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7361159B-90B1-ACBE-BA51-D69668EFEF5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16</a:t>
            </a:fld>
            <a:endParaRPr lang="fr-CA" sz="1200" dirty="0"/>
          </a:p>
        </p:txBody>
      </p:sp>
      <p:sp>
        <p:nvSpPr>
          <p:cNvPr id="4" name="Text Placeholder 5">
            <a:extLst>
              <a:ext uri="{FF2B5EF4-FFF2-40B4-BE49-F238E27FC236}">
                <a16:creationId xmlns:a16="http://schemas.microsoft.com/office/drawing/2014/main" id="{EAFF77DA-825F-0FB8-007C-9AA2C36BD165}"/>
              </a:ext>
            </a:extLst>
          </p:cNvPr>
          <p:cNvSpPr txBox="1">
            <a:spLocks/>
          </p:cNvSpPr>
          <p:nvPr/>
        </p:nvSpPr>
        <p:spPr>
          <a:xfrm>
            <a:off x="629645" y="1526188"/>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Kaj storiti:</a:t>
            </a:r>
          </a:p>
        </p:txBody>
      </p:sp>
      <p:sp>
        <p:nvSpPr>
          <p:cNvPr id="5" name="Text Placeholder 4">
            <a:extLst>
              <a:ext uri="{FF2B5EF4-FFF2-40B4-BE49-F238E27FC236}">
                <a16:creationId xmlns:a16="http://schemas.microsoft.com/office/drawing/2014/main" id="{303F28E1-DD4C-9206-A5B0-0830EFBF4C4E}"/>
              </a:ext>
            </a:extLst>
          </p:cNvPr>
          <p:cNvSpPr txBox="1">
            <a:spLocks/>
          </p:cNvSpPr>
          <p:nvPr/>
        </p:nvSpPr>
        <p:spPr>
          <a:xfrm>
            <a:off x="629645" y="2322860"/>
            <a:ext cx="4896512"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Osebno prilagodite vsako sporočilo </a:t>
            </a:r>
            <a:r>
              <a:rPr lang="en-GB" sz="2200" dirty="0">
                <a:solidFill>
                  <a:srgbClr val="414141"/>
                </a:solidFill>
              </a:rPr>
              <a:t>z imenom gosta, razlogom za obisk (če je znan) ali lokalnim nasvetom.</a:t>
            </a:r>
          </a:p>
          <a:p>
            <a:pPr marL="342900" indent="-342900">
              <a:lnSpc>
                <a:spcPts val="2240"/>
              </a:lnSpc>
              <a:buClr>
                <a:srgbClr val="459597"/>
              </a:buClr>
              <a:buFont typeface="Arial" panose="020B0604020202020204" pitchFamily="34" charset="0"/>
              <a:buChar char="•"/>
            </a:pPr>
            <a:r>
              <a:rPr lang="en-GB" sz="2200" dirty="0">
                <a:solidFill>
                  <a:srgbClr val="414141"/>
                </a:solidFill>
              </a:rPr>
              <a:t>Na konec predlog, ki jih </a:t>
            </a:r>
            <a:r>
              <a:rPr lang="en-GB" sz="2200" b="1" dirty="0">
                <a:solidFill>
                  <a:srgbClr val="EC7C69"/>
                </a:solidFill>
              </a:rPr>
              <a:t>ročno posodabljate</a:t>
            </a:r>
            <a:r>
              <a:rPr lang="en-GB" sz="2200" dirty="0">
                <a:solidFill>
                  <a:srgbClr val="414141"/>
                </a:solidFill>
              </a:rPr>
              <a:t>, dodajte stavek (npr. »Uživajte v obroku ob obletnici!«).</a:t>
            </a:r>
          </a:p>
          <a:p>
            <a:pPr marL="342900" indent="-342900">
              <a:lnSpc>
                <a:spcPts val="2240"/>
              </a:lnSpc>
              <a:buClr>
                <a:srgbClr val="459597"/>
              </a:buClr>
              <a:buFont typeface="Arial" panose="020B0604020202020204" pitchFamily="34" charset="0"/>
              <a:buChar char="•"/>
            </a:pPr>
            <a:r>
              <a:rPr lang="en-GB" sz="2200" b="1" dirty="0">
                <a:solidFill>
                  <a:srgbClr val="EC7C69"/>
                </a:solidFill>
              </a:rPr>
              <a:t>Shranite preference gostov </a:t>
            </a:r>
            <a:r>
              <a:rPr lang="en-GB" sz="2200" dirty="0">
                <a:solidFill>
                  <a:srgbClr val="414141"/>
                </a:solidFill>
              </a:rPr>
              <a:t>v preprosti preglednici za prihodnje bivanje.</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1" name="Text Placeholder 1">
            <a:extLst>
              <a:ext uri="{FF2B5EF4-FFF2-40B4-BE49-F238E27FC236}">
                <a16:creationId xmlns:a16="http://schemas.microsoft.com/office/drawing/2014/main" id="{5D5A1B96-F394-7D49-B0AC-D613B8195A42}"/>
              </a:ext>
            </a:extLst>
          </p:cNvPr>
          <p:cNvSpPr txBox="1">
            <a:spLocks/>
          </p:cNvSpPr>
          <p:nvPr/>
        </p:nvSpPr>
        <p:spPr>
          <a:xfrm>
            <a:off x="7283247" y="2099601"/>
            <a:ext cx="357669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Orodja in nasveti:</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V Google Keep ali preglednici shranite digitalno opombo za vsakega gosta.</a:t>
            </a:r>
          </a:p>
          <a:p>
            <a:pPr marL="342900" indent="-342900" algn="l">
              <a:lnSpc>
                <a:spcPts val="2340"/>
              </a:lnSpc>
              <a:spcBef>
                <a:spcPts val="0"/>
              </a:spcBef>
              <a:buFont typeface="Arial" panose="020B0604020202020204" pitchFamily="34" charset="0"/>
              <a:buChar char="•"/>
            </a:pPr>
            <a:r>
              <a:rPr lang="en-IE" sz="2200" dirty="0"/>
              <a:t>Ob prihodu dodajte majhna darilca ali osebna sporočila, da dopolnite svojo digitalno komunikacijo.</a:t>
            </a:r>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pic>
        <p:nvPicPr>
          <p:cNvPr id="8" name="Picture 7">
            <a:extLst>
              <a:ext uri="{FF2B5EF4-FFF2-40B4-BE49-F238E27FC236}">
                <a16:creationId xmlns:a16="http://schemas.microsoft.com/office/drawing/2014/main" id="{325EE8E0-3FA2-FBCB-B463-518AEE0066C5}"/>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3709292" y="4149900"/>
            <a:ext cx="3580276" cy="2659133"/>
          </a:xfrm>
          <a:prstGeom prst="rect">
            <a:avLst/>
          </a:prstGeom>
        </p:spPr>
      </p:pic>
    </p:spTree>
    <p:extLst>
      <p:ext uri="{BB962C8B-B14F-4D97-AF65-F5344CB8AC3E}">
        <p14:creationId xmlns:p14="http://schemas.microsoft.com/office/powerpoint/2010/main" val="34815984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3B9A6-0B6D-55BE-AA51-589FE71FA7E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688B338-267A-FE8A-5080-FC61DFC79E1D}"/>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06FD75E4-4EA1-E8D2-7E0C-03D330335619}"/>
              </a:ext>
            </a:extLst>
          </p:cNvPr>
          <p:cNvSpPr>
            <a:spLocks noGrp="1"/>
          </p:cNvSpPr>
          <p:nvPr>
            <p:ph type="body" sz="quarter" idx="19"/>
          </p:nvPr>
        </p:nvSpPr>
        <p:spPr>
          <a:xfrm>
            <a:off x="423358" y="941779"/>
            <a:ext cx="1197303" cy="385564"/>
          </a:xfrm>
        </p:spPr>
        <p:txBody>
          <a:bodyPr/>
          <a:lstStyle/>
          <a:p>
            <a:r>
              <a:rPr lang="en-US" dirty="0"/>
              <a:t>03</a:t>
            </a:r>
          </a:p>
        </p:txBody>
      </p:sp>
      <p:sp>
        <p:nvSpPr>
          <p:cNvPr id="7" name="Text Placeholder 6">
            <a:extLst>
              <a:ext uri="{FF2B5EF4-FFF2-40B4-BE49-F238E27FC236}">
                <a16:creationId xmlns:a16="http://schemas.microsoft.com/office/drawing/2014/main" id="{95E989EE-3B85-4596-3893-C220D2EE67F1}"/>
              </a:ext>
            </a:extLst>
          </p:cNvPr>
          <p:cNvSpPr>
            <a:spLocks noGrp="1"/>
          </p:cNvSpPr>
          <p:nvPr>
            <p:ph type="body" sz="quarter" idx="16"/>
          </p:nvPr>
        </p:nvSpPr>
        <p:spPr>
          <a:xfrm>
            <a:off x="4061012" y="644811"/>
            <a:ext cx="5448748" cy="803654"/>
          </a:xfrm>
          <a:prstGeom prst="rect">
            <a:avLst/>
          </a:prstGeom>
        </p:spPr>
        <p:txBody>
          <a:bodyPr/>
          <a:lstStyle/>
          <a:p>
            <a:r>
              <a:rPr lang="en-US" dirty="0"/>
              <a:t>Enostavno oddajanje na daljavo</a:t>
            </a:r>
          </a:p>
          <a:p>
            <a:endParaRPr lang="en-US" sz="2800" dirty="0"/>
          </a:p>
        </p:txBody>
      </p:sp>
      <p:sp>
        <p:nvSpPr>
          <p:cNvPr id="4" name="Text Placeholder 3">
            <a:extLst>
              <a:ext uri="{FF2B5EF4-FFF2-40B4-BE49-F238E27FC236}">
                <a16:creationId xmlns:a16="http://schemas.microsoft.com/office/drawing/2014/main" id="{C80E2024-8CD6-C342-8A80-FC71605FAA7E}"/>
              </a:ext>
            </a:extLst>
          </p:cNvPr>
          <p:cNvSpPr>
            <a:spLocks noGrp="1"/>
          </p:cNvSpPr>
          <p:nvPr>
            <p:ph type="body" sz="quarter" idx="21"/>
          </p:nvPr>
        </p:nvSpPr>
        <p:spPr>
          <a:xfrm>
            <a:off x="4061011" y="2016882"/>
            <a:ext cx="7511395" cy="3638226"/>
          </a:xfrm>
          <a:prstGeom prst="rect">
            <a:avLst/>
          </a:prstGeom>
        </p:spPr>
        <p:txBody>
          <a:bodyPr lIns="91440" tIns="45720" rIns="91440" bIns="45720" anchor="t"/>
          <a:lstStyle/>
          <a:p>
            <a:pPr>
              <a:lnSpc>
                <a:spcPts val="2340"/>
              </a:lnSpc>
            </a:pPr>
            <a:r>
              <a:rPr lang="en-GB" b="0" i="0" dirty="0">
                <a:effectLst/>
                <a:latin typeface="Calibri"/>
                <a:ea typeface="Calibri"/>
                <a:cs typeface="Calibri"/>
              </a:rPr>
              <a:t>Ni vam treba biti na kraju samem, da gostom zagotovite odlično izkušnjo.</a:t>
            </a:r>
          </a:p>
          <a:p>
            <a:pPr>
              <a:lnSpc>
                <a:spcPts val="2340"/>
              </a:lnSpc>
            </a:pPr>
            <a:r>
              <a:rPr lang="en-GB" b="0" i="0" dirty="0">
                <a:effectLst/>
                <a:latin typeface="Calibri"/>
                <a:ea typeface="Calibri"/>
                <a:cs typeface="Calibri"/>
              </a:rPr>
              <a:t>V tem delu boste izvedeli, kako upravljati svojo nepremičnino na daljavo, ne glede na to, ali ste na drugem koncu mesta ali v drugi državi.</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Spoznali boste pametne ključavnice, sefe za ključe, časovnike in načine, kako vključiti lokalne stike, kadar je to potrebno.  Raziskali bomo, kako lahko vse poteka gladko, tudi če niste prisotni, da bi goste osebno sprejeli.</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Ta orodja vam lahko zagotovijo več svobode in prilagodljivosti, hkrati pa gostom dajejo občutek podpore. Daljinsko gostovanje je lahko preprosto, varno in osebno, če je pravilno nastavljeno.</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B163E1D4-730B-96C8-97B8-C4AAD77A9DD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17</a:t>
            </a:fld>
            <a:endParaRPr lang="fr-CA" sz="1200" dirty="0"/>
          </a:p>
        </p:txBody>
      </p:sp>
      <p:pic>
        <p:nvPicPr>
          <p:cNvPr id="3" name="Picture 2">
            <a:extLst>
              <a:ext uri="{FF2B5EF4-FFF2-40B4-BE49-F238E27FC236}">
                <a16:creationId xmlns:a16="http://schemas.microsoft.com/office/drawing/2014/main" id="{4427E89D-7354-D46B-7D6A-A2B25BE9C4D0}"/>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422120" y="3954636"/>
            <a:ext cx="3580276" cy="2659133"/>
          </a:xfrm>
          <a:prstGeom prst="rect">
            <a:avLst/>
          </a:prstGeom>
        </p:spPr>
      </p:pic>
    </p:spTree>
    <p:extLst>
      <p:ext uri="{BB962C8B-B14F-4D97-AF65-F5344CB8AC3E}">
        <p14:creationId xmlns:p14="http://schemas.microsoft.com/office/powerpoint/2010/main" val="24723669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940B9D-6021-9645-EBDE-383D2A34903C}"/>
            </a:ext>
          </a:extLst>
        </p:cNvPr>
        <p:cNvGrpSpPr/>
        <p:nvPr/>
      </p:nvGrpSpPr>
      <p:grpSpPr>
        <a:xfrm>
          <a:off x="0" y="0"/>
          <a:ext cx="0" cy="0"/>
          <a:chOff x="0" y="0"/>
          <a:chExt cx="0" cy="0"/>
        </a:xfrm>
      </p:grpSpPr>
      <p:sp>
        <p:nvSpPr>
          <p:cNvPr id="3" name="Freeform 2">
            <a:extLst>
              <a:ext uri="{FF2B5EF4-FFF2-40B4-BE49-F238E27FC236}">
                <a16:creationId xmlns:a16="http://schemas.microsoft.com/office/drawing/2014/main" id="{6F77F80E-73AE-7E65-63D4-7626D368E88C}"/>
              </a:ext>
            </a:extLst>
          </p:cNvPr>
          <p:cNvSpPr/>
          <p:nvPr/>
        </p:nvSpPr>
        <p:spPr>
          <a:xfrm rot="10800000">
            <a:off x="7504533" y="1930113"/>
            <a:ext cx="3735985" cy="4912722"/>
          </a:xfrm>
          <a:custGeom>
            <a:avLst/>
            <a:gdLst>
              <a:gd name="connsiteX0" fmla="*/ 3436609 w 3735985"/>
              <a:gd name="connsiteY0" fmla="*/ 4912722 h 4912722"/>
              <a:gd name="connsiteX1" fmla="*/ 3102027 w 3735985"/>
              <a:gd name="connsiteY1" fmla="*/ 4912722 h 4912722"/>
              <a:gd name="connsiteX2" fmla="*/ 3016044 w 3735985"/>
              <a:gd name="connsiteY2" fmla="*/ 4912722 h 4912722"/>
              <a:gd name="connsiteX3" fmla="*/ 2881619 w 3735985"/>
              <a:gd name="connsiteY3" fmla="*/ 4912722 h 4912722"/>
              <a:gd name="connsiteX4" fmla="*/ 2681463 w 3735985"/>
              <a:gd name="connsiteY4" fmla="*/ 4912722 h 4912722"/>
              <a:gd name="connsiteX5" fmla="*/ 2547037 w 3735985"/>
              <a:gd name="connsiteY5" fmla="*/ 4912722 h 4912722"/>
              <a:gd name="connsiteX6" fmla="*/ 2461055 w 3735985"/>
              <a:gd name="connsiteY6" fmla="*/ 4912722 h 4912722"/>
              <a:gd name="connsiteX7" fmla="*/ 2126473 w 3735985"/>
              <a:gd name="connsiteY7" fmla="*/ 4912722 h 4912722"/>
              <a:gd name="connsiteX8" fmla="*/ 1806911 w 3735985"/>
              <a:gd name="connsiteY8" fmla="*/ 4912722 h 4912722"/>
              <a:gd name="connsiteX9" fmla="*/ 1806909 w 3735985"/>
              <a:gd name="connsiteY9" fmla="*/ 4912722 h 4912722"/>
              <a:gd name="connsiteX10" fmla="*/ 1637487 w 3735985"/>
              <a:gd name="connsiteY10" fmla="*/ 4912722 h 4912722"/>
              <a:gd name="connsiteX11" fmla="*/ 1472330 w 3735985"/>
              <a:gd name="connsiteY11" fmla="*/ 4912722 h 4912722"/>
              <a:gd name="connsiteX12" fmla="*/ 1472326 w 3735985"/>
              <a:gd name="connsiteY12" fmla="*/ 4912722 h 4912722"/>
              <a:gd name="connsiteX13" fmla="*/ 1386347 w 3735985"/>
              <a:gd name="connsiteY13" fmla="*/ 4912722 h 4912722"/>
              <a:gd name="connsiteX14" fmla="*/ 1386345 w 3735985"/>
              <a:gd name="connsiteY14" fmla="*/ 4912722 h 4912722"/>
              <a:gd name="connsiteX15" fmla="*/ 1302905 w 3735985"/>
              <a:gd name="connsiteY15" fmla="*/ 4912722 h 4912722"/>
              <a:gd name="connsiteX16" fmla="*/ 1251922 w 3735985"/>
              <a:gd name="connsiteY16" fmla="*/ 4912722 h 4912722"/>
              <a:gd name="connsiteX17" fmla="*/ 1251920 w 3735985"/>
              <a:gd name="connsiteY17" fmla="*/ 4912722 h 4912722"/>
              <a:gd name="connsiteX18" fmla="*/ 1216922 w 3735985"/>
              <a:gd name="connsiteY18" fmla="*/ 4912722 h 4912722"/>
              <a:gd name="connsiteX19" fmla="*/ 1082498 w 3735985"/>
              <a:gd name="connsiteY19" fmla="*/ 4912722 h 4912722"/>
              <a:gd name="connsiteX20" fmla="*/ 1051765 w 3735985"/>
              <a:gd name="connsiteY20" fmla="*/ 4912722 h 4912722"/>
              <a:gd name="connsiteX21" fmla="*/ 1051764 w 3735985"/>
              <a:gd name="connsiteY21" fmla="*/ 4912722 h 4912722"/>
              <a:gd name="connsiteX22" fmla="*/ 917341 w 3735985"/>
              <a:gd name="connsiteY22" fmla="*/ 4912722 h 4912722"/>
              <a:gd name="connsiteX23" fmla="*/ 917339 w 3735985"/>
              <a:gd name="connsiteY23" fmla="*/ 4912722 h 4912722"/>
              <a:gd name="connsiteX24" fmla="*/ 882341 w 3735985"/>
              <a:gd name="connsiteY24" fmla="*/ 4912722 h 4912722"/>
              <a:gd name="connsiteX25" fmla="*/ 831359 w 3735985"/>
              <a:gd name="connsiteY25" fmla="*/ 4912722 h 4912722"/>
              <a:gd name="connsiteX26" fmla="*/ 831357 w 3735985"/>
              <a:gd name="connsiteY26" fmla="*/ 4912722 h 4912722"/>
              <a:gd name="connsiteX27" fmla="*/ 747916 w 3735985"/>
              <a:gd name="connsiteY27" fmla="*/ 4912722 h 4912722"/>
              <a:gd name="connsiteX28" fmla="*/ 661934 w 3735985"/>
              <a:gd name="connsiteY28" fmla="*/ 4912722 h 4912722"/>
              <a:gd name="connsiteX29" fmla="*/ 660868 w 3735985"/>
              <a:gd name="connsiteY29" fmla="*/ 4912722 h 4912722"/>
              <a:gd name="connsiteX30" fmla="*/ 496777 w 3735985"/>
              <a:gd name="connsiteY30" fmla="*/ 4912722 h 4912722"/>
              <a:gd name="connsiteX31" fmla="*/ 496776 w 3735985"/>
              <a:gd name="connsiteY31" fmla="*/ 4912722 h 4912722"/>
              <a:gd name="connsiteX32" fmla="*/ 460941 w 3735985"/>
              <a:gd name="connsiteY32" fmla="*/ 4912722 h 4912722"/>
              <a:gd name="connsiteX33" fmla="*/ 327352 w 3735985"/>
              <a:gd name="connsiteY33" fmla="*/ 4912722 h 4912722"/>
              <a:gd name="connsiteX34" fmla="*/ 7790 w 3735985"/>
              <a:gd name="connsiteY34" fmla="*/ 4912722 h 4912722"/>
              <a:gd name="connsiteX35" fmla="*/ 7788 w 3735985"/>
              <a:gd name="connsiteY35" fmla="*/ 4912722 h 4912722"/>
              <a:gd name="connsiteX36" fmla="*/ 0 w 3735985"/>
              <a:gd name="connsiteY36" fmla="*/ 4912722 h 4912722"/>
              <a:gd name="connsiteX37" fmla="*/ 0 w 3735985"/>
              <a:gd name="connsiteY37" fmla="*/ 4547896 h 4912722"/>
              <a:gd name="connsiteX38" fmla="*/ 0 w 3735985"/>
              <a:gd name="connsiteY38" fmla="*/ 4473362 h 4912722"/>
              <a:gd name="connsiteX39" fmla="*/ 0 w 3735985"/>
              <a:gd name="connsiteY39" fmla="*/ 4058780 h 4912722"/>
              <a:gd name="connsiteX40" fmla="*/ 0 w 3735985"/>
              <a:gd name="connsiteY40" fmla="*/ 3983384 h 4912722"/>
              <a:gd name="connsiteX41" fmla="*/ 0 w 3735985"/>
              <a:gd name="connsiteY41" fmla="*/ 3965373 h 4912722"/>
              <a:gd name="connsiteX42" fmla="*/ 0 w 3735985"/>
              <a:gd name="connsiteY42" fmla="*/ 3693954 h 4912722"/>
              <a:gd name="connsiteX43" fmla="*/ 0 w 3735985"/>
              <a:gd name="connsiteY43" fmla="*/ 3619420 h 4912722"/>
              <a:gd name="connsiteX44" fmla="*/ 0 w 3735985"/>
              <a:gd name="connsiteY44" fmla="*/ 3600547 h 4912722"/>
              <a:gd name="connsiteX45" fmla="*/ 0 w 3735985"/>
              <a:gd name="connsiteY45" fmla="*/ 3526013 h 4912722"/>
              <a:gd name="connsiteX46" fmla="*/ 0 w 3735985"/>
              <a:gd name="connsiteY46" fmla="*/ 3129442 h 4912722"/>
              <a:gd name="connsiteX47" fmla="*/ 0 w 3735985"/>
              <a:gd name="connsiteY47" fmla="*/ 3111431 h 4912722"/>
              <a:gd name="connsiteX48" fmla="*/ 0 w 3735985"/>
              <a:gd name="connsiteY48" fmla="*/ 3036035 h 4912722"/>
              <a:gd name="connsiteX49" fmla="*/ 0 w 3735985"/>
              <a:gd name="connsiteY49" fmla="*/ 2746605 h 4912722"/>
              <a:gd name="connsiteX50" fmla="*/ 0 w 3735985"/>
              <a:gd name="connsiteY50" fmla="*/ 2672071 h 4912722"/>
              <a:gd name="connsiteX51" fmla="*/ 0 w 3735985"/>
              <a:gd name="connsiteY51" fmla="*/ 2182093 h 4912722"/>
              <a:gd name="connsiteX52" fmla="*/ 0 w 3735985"/>
              <a:gd name="connsiteY52" fmla="*/ 2057198 h 4912722"/>
              <a:gd name="connsiteX53" fmla="*/ 0 w 3735985"/>
              <a:gd name="connsiteY53" fmla="*/ 1801291 h 4912722"/>
              <a:gd name="connsiteX54" fmla="*/ 0 w 3735985"/>
              <a:gd name="connsiteY54" fmla="*/ 1203256 h 4912722"/>
              <a:gd name="connsiteX55" fmla="*/ 0 w 3735985"/>
              <a:gd name="connsiteY55" fmla="*/ 1109849 h 4912722"/>
              <a:gd name="connsiteX56" fmla="*/ 0 w 3735985"/>
              <a:gd name="connsiteY56" fmla="*/ 947349 h 4912722"/>
              <a:gd name="connsiteX57" fmla="*/ 0 w 3735985"/>
              <a:gd name="connsiteY57" fmla="*/ 853942 h 4912722"/>
              <a:gd name="connsiteX58" fmla="*/ 0 w 3735985"/>
              <a:gd name="connsiteY58" fmla="*/ 255907 h 4912722"/>
              <a:gd name="connsiteX59" fmla="*/ 0 w 3735985"/>
              <a:gd name="connsiteY59" fmla="*/ 0 h 4912722"/>
              <a:gd name="connsiteX60" fmla="*/ 307164 w 3735985"/>
              <a:gd name="connsiteY60" fmla="*/ 0 h 4912722"/>
              <a:gd name="connsiteX61" fmla="*/ 307164 w 3735985"/>
              <a:gd name="connsiteY61" fmla="*/ 1 h 4912722"/>
              <a:gd name="connsiteX62" fmla="*/ 460942 w 3735985"/>
              <a:gd name="connsiteY62" fmla="*/ 1 h 4912722"/>
              <a:gd name="connsiteX63" fmla="*/ 460942 w 3735985"/>
              <a:gd name="connsiteY63" fmla="*/ 0 h 4912722"/>
              <a:gd name="connsiteX64" fmla="*/ 660868 w 3735985"/>
              <a:gd name="connsiteY64" fmla="*/ 0 h 4912722"/>
              <a:gd name="connsiteX65" fmla="*/ 796151 w 3735985"/>
              <a:gd name="connsiteY65" fmla="*/ 0 h 4912722"/>
              <a:gd name="connsiteX66" fmla="*/ 1130732 w 3735985"/>
              <a:gd name="connsiteY66" fmla="*/ 0 h 4912722"/>
              <a:gd name="connsiteX67" fmla="*/ 1216715 w 3735985"/>
              <a:gd name="connsiteY67" fmla="*/ 0 h 4912722"/>
              <a:gd name="connsiteX68" fmla="*/ 1351139 w 3735985"/>
              <a:gd name="connsiteY68" fmla="*/ 0 h 4912722"/>
              <a:gd name="connsiteX69" fmla="*/ 1551296 w 3735985"/>
              <a:gd name="connsiteY69" fmla="*/ 0 h 4912722"/>
              <a:gd name="connsiteX70" fmla="*/ 1685722 w 3735985"/>
              <a:gd name="connsiteY70" fmla="*/ 0 h 4912722"/>
              <a:gd name="connsiteX71" fmla="*/ 1771703 w 3735985"/>
              <a:gd name="connsiteY71" fmla="*/ 0 h 4912722"/>
              <a:gd name="connsiteX72" fmla="*/ 2106285 w 3735985"/>
              <a:gd name="connsiteY72" fmla="*/ 0 h 4912722"/>
              <a:gd name="connsiteX73" fmla="*/ 2106285 w 3735985"/>
              <a:gd name="connsiteY73" fmla="*/ 1 h 4912722"/>
              <a:gd name="connsiteX74" fmla="*/ 2425850 w 3735985"/>
              <a:gd name="connsiteY74" fmla="*/ 1 h 4912722"/>
              <a:gd name="connsiteX75" fmla="*/ 2760433 w 3735985"/>
              <a:gd name="connsiteY75" fmla="*/ 1 h 4912722"/>
              <a:gd name="connsiteX76" fmla="*/ 2846414 w 3735985"/>
              <a:gd name="connsiteY76" fmla="*/ 1 h 4912722"/>
              <a:gd name="connsiteX77" fmla="*/ 2980840 w 3735985"/>
              <a:gd name="connsiteY77" fmla="*/ 1 h 4912722"/>
              <a:gd name="connsiteX78" fmla="*/ 3180996 w 3735985"/>
              <a:gd name="connsiteY78" fmla="*/ 1 h 4912722"/>
              <a:gd name="connsiteX79" fmla="*/ 3315422 w 3735985"/>
              <a:gd name="connsiteY79" fmla="*/ 1 h 4912722"/>
              <a:gd name="connsiteX80" fmla="*/ 3401403 w 3735985"/>
              <a:gd name="connsiteY80" fmla="*/ 1 h 4912722"/>
              <a:gd name="connsiteX81" fmla="*/ 3735985 w 3735985"/>
              <a:gd name="connsiteY81" fmla="*/ 1 h 4912722"/>
              <a:gd name="connsiteX82" fmla="*/ 3735985 w 3735985"/>
              <a:gd name="connsiteY82" fmla="*/ 346419 h 4912722"/>
              <a:gd name="connsiteX83" fmla="*/ 3735985 w 3735985"/>
              <a:gd name="connsiteY83" fmla="*/ 399114 h 4912722"/>
              <a:gd name="connsiteX84" fmla="*/ 3735985 w 3735985"/>
              <a:gd name="connsiteY84" fmla="*/ 745531 h 4912722"/>
              <a:gd name="connsiteX85" fmla="*/ 3735985 w 3735985"/>
              <a:gd name="connsiteY85" fmla="*/ 853943 h 4912722"/>
              <a:gd name="connsiteX86" fmla="*/ 3735985 w 3735985"/>
              <a:gd name="connsiteY86" fmla="*/ 947350 h 4912722"/>
              <a:gd name="connsiteX87" fmla="*/ 3735985 w 3735985"/>
              <a:gd name="connsiteY87" fmla="*/ 1200361 h 4912722"/>
              <a:gd name="connsiteX88" fmla="*/ 3735985 w 3735985"/>
              <a:gd name="connsiteY88" fmla="*/ 1253055 h 4912722"/>
              <a:gd name="connsiteX89" fmla="*/ 3735985 w 3735985"/>
              <a:gd name="connsiteY89" fmla="*/ 1293768 h 4912722"/>
              <a:gd name="connsiteX90" fmla="*/ 3735985 w 3735985"/>
              <a:gd name="connsiteY90" fmla="*/ 1346463 h 4912722"/>
              <a:gd name="connsiteX91" fmla="*/ 3735985 w 3735985"/>
              <a:gd name="connsiteY91" fmla="*/ 1599473 h 4912722"/>
              <a:gd name="connsiteX92" fmla="*/ 3735985 w 3735985"/>
              <a:gd name="connsiteY92" fmla="*/ 1692880 h 4912722"/>
              <a:gd name="connsiteX93" fmla="*/ 3735985 w 3735985"/>
              <a:gd name="connsiteY93" fmla="*/ 1801292 h 4912722"/>
              <a:gd name="connsiteX94" fmla="*/ 3735985 w 3735985"/>
              <a:gd name="connsiteY94" fmla="*/ 2107356 h 4912722"/>
              <a:gd name="connsiteX95" fmla="*/ 3735985 w 3735985"/>
              <a:gd name="connsiteY95" fmla="*/ 2147710 h 4912722"/>
              <a:gd name="connsiteX96" fmla="*/ 3735985 w 3735985"/>
              <a:gd name="connsiteY96" fmla="*/ 2200404 h 4912722"/>
              <a:gd name="connsiteX97" fmla="*/ 3735985 w 3735985"/>
              <a:gd name="connsiteY97" fmla="*/ 2453774 h 4912722"/>
              <a:gd name="connsiteX98" fmla="*/ 3735985 w 3735985"/>
              <a:gd name="connsiteY98" fmla="*/ 2506469 h 4912722"/>
              <a:gd name="connsiteX99" fmla="*/ 3735985 w 3735985"/>
              <a:gd name="connsiteY99" fmla="*/ 2546822 h 4912722"/>
              <a:gd name="connsiteX100" fmla="*/ 3735985 w 3735985"/>
              <a:gd name="connsiteY100" fmla="*/ 2852887 h 4912722"/>
              <a:gd name="connsiteX101" fmla="*/ 3735985 w 3735985"/>
              <a:gd name="connsiteY101" fmla="*/ 2961297 h 4912722"/>
              <a:gd name="connsiteX102" fmla="*/ 3735985 w 3735985"/>
              <a:gd name="connsiteY102" fmla="*/ 3054705 h 4912722"/>
              <a:gd name="connsiteX103" fmla="*/ 3735985 w 3735985"/>
              <a:gd name="connsiteY103" fmla="*/ 3307715 h 4912722"/>
              <a:gd name="connsiteX104" fmla="*/ 3735985 w 3735985"/>
              <a:gd name="connsiteY104" fmla="*/ 3360411 h 4912722"/>
              <a:gd name="connsiteX105" fmla="*/ 3735985 w 3735985"/>
              <a:gd name="connsiteY105" fmla="*/ 3401123 h 4912722"/>
              <a:gd name="connsiteX106" fmla="*/ 3735985 w 3735985"/>
              <a:gd name="connsiteY106" fmla="*/ 3453818 h 4912722"/>
              <a:gd name="connsiteX107" fmla="*/ 3735985 w 3735985"/>
              <a:gd name="connsiteY107" fmla="*/ 3706829 h 4912722"/>
              <a:gd name="connsiteX108" fmla="*/ 3735985 w 3735985"/>
              <a:gd name="connsiteY108" fmla="*/ 3800236 h 4912722"/>
              <a:gd name="connsiteX109" fmla="*/ 3735985 w 3735985"/>
              <a:gd name="connsiteY109" fmla="*/ 3908646 h 4912722"/>
              <a:gd name="connsiteX110" fmla="*/ 3735985 w 3735985"/>
              <a:gd name="connsiteY110" fmla="*/ 4255064 h 4912722"/>
              <a:gd name="connsiteX111" fmla="*/ 3735985 w 3735985"/>
              <a:gd name="connsiteY111" fmla="*/ 4307760 h 4912722"/>
              <a:gd name="connsiteX112" fmla="*/ 3735985 w 3735985"/>
              <a:gd name="connsiteY112" fmla="*/ 4654178 h 4912722"/>
              <a:gd name="connsiteX113" fmla="*/ 3436609 w 3735985"/>
              <a:gd name="connsiteY113"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735985" h="4912722">
                <a:moveTo>
                  <a:pt x="3436609" y="4912722"/>
                </a:moveTo>
                <a:lnTo>
                  <a:pt x="3102027" y="4912722"/>
                </a:lnTo>
                <a:lnTo>
                  <a:pt x="3016044" y="4912722"/>
                </a:lnTo>
                <a:lnTo>
                  <a:pt x="2881619" y="4912722"/>
                </a:lnTo>
                <a:lnTo>
                  <a:pt x="2681463" y="4912722"/>
                </a:lnTo>
                <a:lnTo>
                  <a:pt x="2547037" y="4912722"/>
                </a:lnTo>
                <a:lnTo>
                  <a:pt x="2461055" y="4912722"/>
                </a:lnTo>
                <a:lnTo>
                  <a:pt x="2126473" y="4912722"/>
                </a:lnTo>
                <a:lnTo>
                  <a:pt x="1806911" y="4912722"/>
                </a:lnTo>
                <a:lnTo>
                  <a:pt x="1806909" y="4912722"/>
                </a:lnTo>
                <a:lnTo>
                  <a:pt x="1637487" y="4912722"/>
                </a:lnTo>
                <a:lnTo>
                  <a:pt x="1472330" y="4912722"/>
                </a:lnTo>
                <a:lnTo>
                  <a:pt x="1472326" y="4912722"/>
                </a:lnTo>
                <a:lnTo>
                  <a:pt x="1386347" y="4912722"/>
                </a:lnTo>
                <a:lnTo>
                  <a:pt x="1386345" y="4912722"/>
                </a:lnTo>
                <a:lnTo>
                  <a:pt x="1302905" y="4912722"/>
                </a:lnTo>
                <a:lnTo>
                  <a:pt x="1251922" y="4912722"/>
                </a:lnTo>
                <a:lnTo>
                  <a:pt x="1251920" y="4912722"/>
                </a:lnTo>
                <a:lnTo>
                  <a:pt x="1216922" y="4912722"/>
                </a:lnTo>
                <a:lnTo>
                  <a:pt x="10824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130732" y="0"/>
                </a:lnTo>
                <a:lnTo>
                  <a:pt x="1216715" y="0"/>
                </a:lnTo>
                <a:lnTo>
                  <a:pt x="1351139" y="0"/>
                </a:lnTo>
                <a:lnTo>
                  <a:pt x="1551296" y="0"/>
                </a:lnTo>
                <a:lnTo>
                  <a:pt x="1685722" y="0"/>
                </a:lnTo>
                <a:lnTo>
                  <a:pt x="1771703" y="0"/>
                </a:lnTo>
                <a:lnTo>
                  <a:pt x="2106285" y="0"/>
                </a:lnTo>
                <a:lnTo>
                  <a:pt x="2106285" y="1"/>
                </a:lnTo>
                <a:lnTo>
                  <a:pt x="2425850" y="1"/>
                </a:lnTo>
                <a:lnTo>
                  <a:pt x="2760433" y="1"/>
                </a:lnTo>
                <a:lnTo>
                  <a:pt x="2846414" y="1"/>
                </a:lnTo>
                <a:lnTo>
                  <a:pt x="2980840" y="1"/>
                </a:lnTo>
                <a:lnTo>
                  <a:pt x="3180996" y="1"/>
                </a:lnTo>
                <a:lnTo>
                  <a:pt x="3315422" y="1"/>
                </a:lnTo>
                <a:lnTo>
                  <a:pt x="3401403" y="1"/>
                </a:lnTo>
                <a:lnTo>
                  <a:pt x="3735985" y="1"/>
                </a:lnTo>
                <a:lnTo>
                  <a:pt x="3735985" y="346419"/>
                </a:lnTo>
                <a:lnTo>
                  <a:pt x="3735985" y="399114"/>
                </a:lnTo>
                <a:lnTo>
                  <a:pt x="3735985" y="745531"/>
                </a:lnTo>
                <a:lnTo>
                  <a:pt x="3735985" y="853943"/>
                </a:lnTo>
                <a:lnTo>
                  <a:pt x="3735985" y="947350"/>
                </a:lnTo>
                <a:lnTo>
                  <a:pt x="3735985" y="1200361"/>
                </a:lnTo>
                <a:lnTo>
                  <a:pt x="3735985" y="1253055"/>
                </a:lnTo>
                <a:lnTo>
                  <a:pt x="3735985" y="1293768"/>
                </a:lnTo>
                <a:lnTo>
                  <a:pt x="3735985" y="1346463"/>
                </a:lnTo>
                <a:lnTo>
                  <a:pt x="3735985" y="1599473"/>
                </a:lnTo>
                <a:lnTo>
                  <a:pt x="3735985" y="1692880"/>
                </a:lnTo>
                <a:lnTo>
                  <a:pt x="3735985" y="1801292"/>
                </a:lnTo>
                <a:lnTo>
                  <a:pt x="3735985" y="2107356"/>
                </a:lnTo>
                <a:lnTo>
                  <a:pt x="3735985" y="2147710"/>
                </a:lnTo>
                <a:lnTo>
                  <a:pt x="3735985" y="2200404"/>
                </a:lnTo>
                <a:lnTo>
                  <a:pt x="3735985" y="2453774"/>
                </a:lnTo>
                <a:lnTo>
                  <a:pt x="3735985" y="2506469"/>
                </a:lnTo>
                <a:lnTo>
                  <a:pt x="3735985" y="2546822"/>
                </a:lnTo>
                <a:lnTo>
                  <a:pt x="3735985" y="2852887"/>
                </a:lnTo>
                <a:lnTo>
                  <a:pt x="3735985" y="2961297"/>
                </a:lnTo>
                <a:lnTo>
                  <a:pt x="3735985" y="3054705"/>
                </a:lnTo>
                <a:lnTo>
                  <a:pt x="3735985" y="3307715"/>
                </a:lnTo>
                <a:lnTo>
                  <a:pt x="3735985" y="3360411"/>
                </a:lnTo>
                <a:lnTo>
                  <a:pt x="3735985" y="3401123"/>
                </a:lnTo>
                <a:lnTo>
                  <a:pt x="3735985" y="3453818"/>
                </a:lnTo>
                <a:lnTo>
                  <a:pt x="3735985" y="3706829"/>
                </a:lnTo>
                <a:lnTo>
                  <a:pt x="3735985" y="3800236"/>
                </a:lnTo>
                <a:lnTo>
                  <a:pt x="3735985" y="3908646"/>
                </a:lnTo>
                <a:lnTo>
                  <a:pt x="3735985" y="4255064"/>
                </a:lnTo>
                <a:lnTo>
                  <a:pt x="3735985" y="4307760"/>
                </a:lnTo>
                <a:lnTo>
                  <a:pt x="3735985" y="4654178"/>
                </a:lnTo>
                <a:cubicBezTo>
                  <a:pt x="3735985" y="4796587"/>
                  <a:pt x="3602491" y="4912722"/>
                  <a:pt x="3436609"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9" name="Text Placeholder 3">
            <a:extLst>
              <a:ext uri="{FF2B5EF4-FFF2-40B4-BE49-F238E27FC236}">
                <a16:creationId xmlns:a16="http://schemas.microsoft.com/office/drawing/2014/main" id="{4F20E8BF-CCBE-47D5-A1E4-AE693BBB694F}"/>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Pametne ključavnice, sefi za ključe in lokalna pomoč </a:t>
            </a:r>
          </a:p>
          <a:p>
            <a:pPr>
              <a:lnSpc>
                <a:spcPts val="3720"/>
              </a:lnSpc>
            </a:pPr>
            <a:endParaRPr lang="en-US" dirty="0"/>
          </a:p>
        </p:txBody>
      </p:sp>
      <p:cxnSp>
        <p:nvCxnSpPr>
          <p:cNvPr id="10" name="Straight Connector 9">
            <a:extLst>
              <a:ext uri="{FF2B5EF4-FFF2-40B4-BE49-F238E27FC236}">
                <a16:creationId xmlns:a16="http://schemas.microsoft.com/office/drawing/2014/main" id="{33FB188C-0E74-C7EC-5ACE-C70456ED3C2C}"/>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4981ABF9-23DA-9E0D-6C6A-6C9AD239933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18</a:t>
            </a:fld>
            <a:endParaRPr lang="fr-CA" sz="1200" dirty="0"/>
          </a:p>
        </p:txBody>
      </p:sp>
      <p:sp>
        <p:nvSpPr>
          <p:cNvPr id="4" name="Text Placeholder 5">
            <a:extLst>
              <a:ext uri="{FF2B5EF4-FFF2-40B4-BE49-F238E27FC236}">
                <a16:creationId xmlns:a16="http://schemas.microsoft.com/office/drawing/2014/main" id="{606D23E3-24F0-1848-DBA3-67F1F0FB32B7}"/>
              </a:ext>
            </a:extLst>
          </p:cNvPr>
          <p:cNvSpPr txBox="1">
            <a:spLocks/>
          </p:cNvSpPr>
          <p:nvPr/>
        </p:nvSpPr>
        <p:spPr>
          <a:xfrm>
            <a:off x="610106" y="1795523"/>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Kaj storiti:</a:t>
            </a:r>
          </a:p>
        </p:txBody>
      </p:sp>
      <p:sp>
        <p:nvSpPr>
          <p:cNvPr id="5" name="Text Placeholder 4">
            <a:extLst>
              <a:ext uri="{FF2B5EF4-FFF2-40B4-BE49-F238E27FC236}">
                <a16:creationId xmlns:a16="http://schemas.microsoft.com/office/drawing/2014/main" id="{2FA9B67F-EAF0-588A-0DFC-372314B2FFBB}"/>
              </a:ext>
            </a:extLst>
          </p:cNvPr>
          <p:cNvSpPr txBox="1">
            <a:spLocks/>
          </p:cNvSpPr>
          <p:nvPr/>
        </p:nvSpPr>
        <p:spPr>
          <a:xfrm>
            <a:off x="610105" y="2599550"/>
            <a:ext cx="5616391"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Namestite pametno ključavnico </a:t>
            </a:r>
            <a:r>
              <a:rPr lang="en-GB" sz="2200" dirty="0">
                <a:solidFill>
                  <a:srgbClr val="414141"/>
                </a:solidFill>
              </a:rPr>
              <a:t>(npr. Nuki, Yale ali </a:t>
            </a:r>
            <a:r>
              <a:rPr lang="en-GB" sz="2200" dirty="0" err="1">
                <a:solidFill>
                  <a:srgbClr val="414141"/>
                </a:solidFill>
              </a:rPr>
              <a:t>Igloohome</a:t>
            </a:r>
            <a:r>
              <a:rPr lang="en-GB" sz="2200" dirty="0">
                <a:solidFill>
                  <a:srgbClr val="414141"/>
                </a:solidFill>
              </a:rPr>
              <a:t>) ali mehansko ključavnico za ključe (npr. Master Lock).</a:t>
            </a:r>
          </a:p>
          <a:p>
            <a:pPr marL="342900" indent="-342900">
              <a:lnSpc>
                <a:spcPts val="2240"/>
              </a:lnSpc>
              <a:buClr>
                <a:srgbClr val="459597"/>
              </a:buClr>
              <a:buFont typeface="Arial" panose="020B0604020202020204" pitchFamily="34" charset="0"/>
              <a:buChar char="•"/>
            </a:pPr>
            <a:r>
              <a:rPr lang="en-GB" sz="2200" b="1" dirty="0">
                <a:solidFill>
                  <a:srgbClr val="EC7C69"/>
                </a:solidFill>
              </a:rPr>
              <a:t>Uporabite začasne dostopne kode </a:t>
            </a:r>
            <a:r>
              <a:rPr lang="en-GB" sz="2200" dirty="0">
                <a:solidFill>
                  <a:srgbClr val="414141"/>
                </a:solidFill>
              </a:rPr>
              <a:t>in jih med bivanji spreminjajte.</a:t>
            </a:r>
          </a:p>
          <a:p>
            <a:pPr marL="342900" indent="-342900">
              <a:lnSpc>
                <a:spcPts val="2240"/>
              </a:lnSpc>
              <a:buClr>
                <a:srgbClr val="459597"/>
              </a:buClr>
              <a:buFont typeface="Arial" panose="020B0604020202020204" pitchFamily="34" charset="0"/>
              <a:buChar char="•"/>
            </a:pPr>
            <a:r>
              <a:rPr lang="en-GB" sz="2200" b="1" dirty="0">
                <a:solidFill>
                  <a:srgbClr val="EC7C69"/>
                </a:solidFill>
              </a:rPr>
              <a:t>Dogovorite se za rezervni ključ </a:t>
            </a:r>
            <a:r>
              <a:rPr lang="en-GB" sz="2200" dirty="0">
                <a:solidFill>
                  <a:srgbClr val="414141"/>
                </a:solidFill>
              </a:rPr>
              <a:t>s </a:t>
            </a:r>
            <a:r>
              <a:rPr lang="en-GB" sz="2200" dirty="0" err="1">
                <a:solidFill>
                  <a:srgbClr val="414141"/>
                </a:solidFill>
              </a:rPr>
              <a:t>sosedom</a:t>
            </a:r>
            <a:r>
              <a:rPr lang="en-GB" sz="2200" dirty="0">
                <a:solidFill>
                  <a:srgbClr val="414141"/>
                </a:solidFill>
              </a:rPr>
              <a:t>, prijateljem ali čistilcem, ki mu zaupate.</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1" name="Text Placeholder 1">
            <a:extLst>
              <a:ext uri="{FF2B5EF4-FFF2-40B4-BE49-F238E27FC236}">
                <a16:creationId xmlns:a16="http://schemas.microsoft.com/office/drawing/2014/main" id="{9702E73B-9F64-6AC7-FC22-4692F25D26A7}"/>
              </a:ext>
            </a:extLst>
          </p:cNvPr>
          <p:cNvSpPr txBox="1">
            <a:spLocks/>
          </p:cNvSpPr>
          <p:nvPr/>
        </p:nvSpPr>
        <p:spPr>
          <a:xfrm>
            <a:off x="7833213" y="2328538"/>
            <a:ext cx="315177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Orodja in nasveti:</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V navodilih pustite jasne fotografije, kje in kako dostopati do ključa.</a:t>
            </a:r>
          </a:p>
          <a:p>
            <a:pPr marL="342900" indent="-342900" algn="l">
              <a:lnSpc>
                <a:spcPts val="2340"/>
              </a:lnSpc>
              <a:spcBef>
                <a:spcPts val="0"/>
              </a:spcBef>
              <a:buFont typeface="Arial" panose="020B0604020202020204" pitchFamily="34" charset="0"/>
              <a:buChar char="•"/>
            </a:pPr>
            <a:r>
              <a:rPr lang="en-IE" sz="2200" dirty="0"/>
              <a:t>Preizkusite vse sisteme pred prihodom gosta, da se prepričate, da delujejo.</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34791422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C973A-A585-6FF0-87FA-C318A562A92B}"/>
            </a:ext>
          </a:extLst>
        </p:cNvPr>
        <p:cNvGrpSpPr/>
        <p:nvPr/>
      </p:nvGrpSpPr>
      <p:grpSpPr>
        <a:xfrm>
          <a:off x="0" y="0"/>
          <a:ext cx="0" cy="0"/>
          <a:chOff x="0" y="0"/>
          <a:chExt cx="0" cy="0"/>
        </a:xfrm>
      </p:grpSpPr>
      <p:pic>
        <p:nvPicPr>
          <p:cNvPr id="23" name="Picture 22">
            <a:extLst>
              <a:ext uri="{FF2B5EF4-FFF2-40B4-BE49-F238E27FC236}">
                <a16:creationId xmlns:a16="http://schemas.microsoft.com/office/drawing/2014/main" id="{6033B2C9-6054-B1FF-DE90-5D4808055E51}"/>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0" y="4198867"/>
            <a:ext cx="3580276" cy="2659133"/>
          </a:xfrm>
          <a:prstGeom prst="rect">
            <a:avLst/>
          </a:prstGeom>
        </p:spPr>
      </p:pic>
      <p:sp>
        <p:nvSpPr>
          <p:cNvPr id="9" name="Text Placeholder 3">
            <a:extLst>
              <a:ext uri="{FF2B5EF4-FFF2-40B4-BE49-F238E27FC236}">
                <a16:creationId xmlns:a16="http://schemas.microsoft.com/office/drawing/2014/main" id="{ECF495F0-98EC-87CD-22D0-75583B35E793}"/>
              </a:ext>
            </a:extLst>
          </p:cNvPr>
          <p:cNvSpPr txBox="1">
            <a:spLocks/>
          </p:cNvSpPr>
          <p:nvPr/>
        </p:nvSpPr>
        <p:spPr>
          <a:xfrm>
            <a:off x="629645" y="30777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Primer </a:t>
            </a:r>
            <a:r>
              <a:rPr lang="en-US" dirty="0"/>
              <a:t>– </a:t>
            </a:r>
            <a:r>
              <a:rPr lang="en-US" dirty="0">
                <a:hlinkClick r:id="rId3">
                  <a:extLst>
                    <a:ext uri="{A12FA001-AC4F-418D-AE19-62706E023703}">
                      <ahyp:hlinkClr xmlns:ahyp="http://schemas.microsoft.com/office/drawing/2018/hyperlinkcolor" val="tx"/>
                    </a:ext>
                  </a:extLst>
                </a:hlinkClick>
              </a:rPr>
              <a:t>pametna </a:t>
            </a:r>
            <a:r>
              <a:rPr lang="en-US" dirty="0"/>
              <a:t>ključavnica </a:t>
            </a:r>
            <a:r>
              <a:rPr lang="en-US" dirty="0">
                <a:hlinkClick r:id="rId3">
                  <a:extLst>
                    <a:ext uri="{A12FA001-AC4F-418D-AE19-62706E023703}">
                      <ahyp:hlinkClr xmlns:ahyp="http://schemas.microsoft.com/office/drawing/2018/hyperlinkcolor" val="tx"/>
                    </a:ext>
                  </a:extLst>
                </a:hlinkClick>
              </a:rPr>
              <a:t>Nuki</a:t>
            </a:r>
          </a:p>
          <a:p>
            <a:pPr>
              <a:lnSpc>
                <a:spcPts val="3720"/>
              </a:lnSpc>
            </a:pPr>
            <a:r>
              <a:rPr lang="en-US" dirty="0"/>
              <a:t>Pametne ključavnice, sefi za ključe in lokalna pomoč </a:t>
            </a:r>
          </a:p>
          <a:p>
            <a:pPr>
              <a:lnSpc>
                <a:spcPts val="3720"/>
              </a:lnSpc>
            </a:pPr>
            <a:endParaRPr lang="en-US" dirty="0"/>
          </a:p>
        </p:txBody>
      </p:sp>
      <p:cxnSp>
        <p:nvCxnSpPr>
          <p:cNvPr id="10" name="Straight Connector 9">
            <a:extLst>
              <a:ext uri="{FF2B5EF4-FFF2-40B4-BE49-F238E27FC236}">
                <a16:creationId xmlns:a16="http://schemas.microsoft.com/office/drawing/2014/main" id="{6B79B00C-B782-0ABA-FCC3-6AF2D9A03D44}"/>
              </a:ext>
            </a:extLst>
          </p:cNvPr>
          <p:cNvCxnSpPr>
            <a:cxnSpLocks/>
          </p:cNvCxnSpPr>
          <p:nvPr/>
        </p:nvCxnSpPr>
        <p:spPr>
          <a:xfrm>
            <a:off x="0" y="1528286"/>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6DE20834-BCB0-4942-B1B8-F91D6DE2E8B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19</a:t>
            </a:fld>
            <a:endParaRPr lang="fr-CA" sz="1200" dirty="0"/>
          </a:p>
        </p:txBody>
      </p:sp>
      <p:grpSp>
        <p:nvGrpSpPr>
          <p:cNvPr id="20" name="Group 19">
            <a:extLst>
              <a:ext uri="{FF2B5EF4-FFF2-40B4-BE49-F238E27FC236}">
                <a16:creationId xmlns:a16="http://schemas.microsoft.com/office/drawing/2014/main" id="{AE440D10-63E5-E8C6-82C2-A674EEF6EB09}"/>
              </a:ext>
            </a:extLst>
          </p:cNvPr>
          <p:cNvGrpSpPr/>
          <p:nvPr/>
        </p:nvGrpSpPr>
        <p:grpSpPr>
          <a:xfrm>
            <a:off x="3061027" y="1064422"/>
            <a:ext cx="9153569" cy="6026177"/>
            <a:chOff x="1558473" y="1646544"/>
            <a:chExt cx="8327571" cy="5482388"/>
          </a:xfrm>
        </p:grpSpPr>
        <p:pic>
          <p:nvPicPr>
            <p:cNvPr id="2" name="Picture 1">
              <a:extLst>
                <a:ext uri="{FF2B5EF4-FFF2-40B4-BE49-F238E27FC236}">
                  <a16:creationId xmlns:a16="http://schemas.microsoft.com/office/drawing/2014/main" id="{47A84800-3EAD-B904-1C14-AA4EFBD5B68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58473" y="1646544"/>
              <a:ext cx="8327571" cy="5482388"/>
            </a:xfrm>
            <a:prstGeom prst="rect">
              <a:avLst/>
            </a:prstGeom>
            <a:noFill/>
          </p:spPr>
        </p:pic>
        <p:sp>
          <p:nvSpPr>
            <p:cNvPr id="19" name="Rectangle 18">
              <a:extLst>
                <a:ext uri="{FF2B5EF4-FFF2-40B4-BE49-F238E27FC236}">
                  <a16:creationId xmlns:a16="http://schemas.microsoft.com/office/drawing/2014/main" id="{76E0CC5B-55A4-A681-0E47-9A1F49D32A71}"/>
                </a:ext>
              </a:extLst>
            </p:cNvPr>
            <p:cNvSpPr/>
            <p:nvPr/>
          </p:nvSpPr>
          <p:spPr>
            <a:xfrm>
              <a:off x="2719115" y="2191870"/>
              <a:ext cx="6006286" cy="34178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40707804-DD5C-3D02-7F58-C763995A55B6}"/>
                </a:ext>
              </a:extLst>
            </p:cNvPr>
            <p:cNvGrpSpPr/>
            <p:nvPr/>
          </p:nvGrpSpPr>
          <p:grpSpPr>
            <a:xfrm>
              <a:off x="2912849" y="2760966"/>
              <a:ext cx="5705298" cy="2764950"/>
              <a:chOff x="2251506" y="3091697"/>
              <a:chExt cx="8069150" cy="3910540"/>
            </a:xfrm>
          </p:grpSpPr>
          <p:pic>
            <p:nvPicPr>
              <p:cNvPr id="13" name="Slika 6" descr="Slika, ki vsebuje besede besedilo, posnetek zaslona, pisava&#10;&#10;Vsebina, ustvarjena z UI, morda ni pravilna.">
                <a:extLst>
                  <a:ext uri="{FF2B5EF4-FFF2-40B4-BE49-F238E27FC236}">
                    <a16:creationId xmlns:a16="http://schemas.microsoft.com/office/drawing/2014/main" id="{90F52BB8-373F-8A41-AB5C-AFD9364B03A3}"/>
                  </a:ext>
                </a:extLst>
              </p:cNvPr>
              <p:cNvPicPr>
                <a:picLocks noChangeAspect="1"/>
              </p:cNvPicPr>
              <p:nvPr/>
            </p:nvPicPr>
            <p:blipFill>
              <a:blip r:embed="rId5"/>
              <a:srcRect l="4938" t="5926" b="16359"/>
              <a:stretch/>
            </p:blipFill>
            <p:spPr>
              <a:xfrm>
                <a:off x="2251506" y="3091697"/>
                <a:ext cx="7814165" cy="2062788"/>
              </a:xfrm>
              <a:prstGeom prst="rect">
                <a:avLst/>
              </a:prstGeom>
            </p:spPr>
          </p:pic>
          <p:pic>
            <p:nvPicPr>
              <p:cNvPr id="14" name="Slika 7" descr="Slika, ki vsebuje besede besedilo, posnetek zaslona, pisava, risanka&#10;&#10;Vsebina, ustvarjena z UI, morda ni pravilna.">
                <a:extLst>
                  <a:ext uri="{FF2B5EF4-FFF2-40B4-BE49-F238E27FC236}">
                    <a16:creationId xmlns:a16="http://schemas.microsoft.com/office/drawing/2014/main" id="{385F20A1-C1C6-5F05-ABC7-C96A412CEA7B}"/>
                  </a:ext>
                </a:extLst>
              </p:cNvPr>
              <p:cNvPicPr>
                <a:picLocks noChangeAspect="1"/>
              </p:cNvPicPr>
              <p:nvPr/>
            </p:nvPicPr>
            <p:blipFill>
              <a:blip r:embed="rId6"/>
              <a:srcRect l="742" t="17928" r="1154" b="14338"/>
              <a:stretch/>
            </p:blipFill>
            <p:spPr>
              <a:xfrm>
                <a:off x="2385781" y="5169131"/>
                <a:ext cx="7934875" cy="1833106"/>
              </a:xfrm>
              <a:prstGeom prst="rect">
                <a:avLst/>
              </a:prstGeom>
            </p:spPr>
          </p:pic>
        </p:grpSp>
        <p:pic>
          <p:nvPicPr>
            <p:cNvPr id="16" name="Picture 15" descr="A black rectangular object with a white background&#10;&#10;AI-generated content may be incorrect.">
              <a:extLst>
                <a:ext uri="{FF2B5EF4-FFF2-40B4-BE49-F238E27FC236}">
                  <a16:creationId xmlns:a16="http://schemas.microsoft.com/office/drawing/2014/main" id="{589CC36F-6E4B-5AED-435E-6AD3AEC938C1}"/>
                </a:ext>
              </a:extLst>
            </p:cNvPr>
            <p:cNvPicPr>
              <a:picLocks noChangeAspect="1"/>
            </p:cNvPicPr>
            <p:nvPr/>
          </p:nvPicPr>
          <p:blipFill>
            <a:blip r:embed="rId7"/>
            <a:srcRect t="12375"/>
            <a:stretch/>
          </p:blipFill>
          <p:spPr>
            <a:xfrm>
              <a:off x="2643747" y="2144469"/>
              <a:ext cx="6093710" cy="663224"/>
            </a:xfrm>
            <a:prstGeom prst="rect">
              <a:avLst/>
            </a:prstGeom>
          </p:spPr>
        </p:pic>
      </p:grpSp>
      <p:sp>
        <p:nvSpPr>
          <p:cNvPr id="21" name="Oval 20">
            <a:extLst>
              <a:ext uri="{FF2B5EF4-FFF2-40B4-BE49-F238E27FC236}">
                <a16:creationId xmlns:a16="http://schemas.microsoft.com/office/drawing/2014/main" id="{18EBFBB5-92E1-1AD1-2610-4B669B625414}"/>
              </a:ext>
            </a:extLst>
          </p:cNvPr>
          <p:cNvSpPr/>
          <p:nvPr/>
        </p:nvSpPr>
        <p:spPr>
          <a:xfrm>
            <a:off x="2887286" y="4677724"/>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lowchart: Connector 21">
            <a:extLst>
              <a:ext uri="{FF2B5EF4-FFF2-40B4-BE49-F238E27FC236}">
                <a16:creationId xmlns:a16="http://schemas.microsoft.com/office/drawing/2014/main" id="{7ADD65E5-4308-4C25-0E90-BD0420D4256B}"/>
              </a:ext>
            </a:extLst>
          </p:cNvPr>
          <p:cNvSpPr/>
          <p:nvPr/>
        </p:nvSpPr>
        <p:spPr>
          <a:xfrm>
            <a:off x="2719325" y="4672946"/>
            <a:ext cx="1970209" cy="1649298"/>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Kliknite za </a:t>
            </a:r>
            <a:r>
              <a:rPr lang="en-IE" sz="2800" b="1" dirty="0">
                <a:solidFill>
                  <a:schemeClr val="bg1"/>
                </a:solidFill>
                <a:hlinkClick r:id="rId3">
                  <a:extLst>
                    <a:ext uri="{A12FA001-AC4F-418D-AE19-62706E023703}">
                      <ahyp:hlinkClr xmlns:ahyp="http://schemas.microsoft.com/office/drawing/2018/hyperlinkcolor" val="tx"/>
                    </a:ext>
                  </a:extLst>
                </a:hlinkClick>
              </a:rPr>
              <a:t>obisk</a:t>
            </a:r>
            <a:endParaRPr lang="en-IE" sz="2800" b="1" dirty="0">
              <a:solidFill>
                <a:schemeClr val="bg1"/>
              </a:solidFill>
            </a:endParaRPr>
          </a:p>
        </p:txBody>
      </p:sp>
    </p:spTree>
    <p:extLst>
      <p:ext uri="{BB962C8B-B14F-4D97-AF65-F5344CB8AC3E}">
        <p14:creationId xmlns:p14="http://schemas.microsoft.com/office/powerpoint/2010/main" val="18249235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882D3-343C-A86E-4427-353C756CA156}"/>
            </a:ext>
          </a:extLst>
        </p:cNvPr>
        <p:cNvGrpSpPr/>
        <p:nvPr/>
      </p:nvGrpSpPr>
      <p:grpSpPr>
        <a:xfrm>
          <a:off x="0" y="0"/>
          <a:ext cx="0" cy="0"/>
          <a:chOff x="0" y="0"/>
          <a:chExt cx="0" cy="0"/>
        </a:xfrm>
      </p:grpSpPr>
      <p:pic>
        <p:nvPicPr>
          <p:cNvPr id="16" name="Picture Placeholder 6" descr="A group of houses in the snow&#10;&#10;AI-generated content may be incorrect.">
            <a:extLst>
              <a:ext uri="{FF2B5EF4-FFF2-40B4-BE49-F238E27FC236}">
                <a16:creationId xmlns:a16="http://schemas.microsoft.com/office/drawing/2014/main" id="{93DFF992-C70F-8B8B-7DDF-367898BB0476}"/>
              </a:ext>
            </a:extLst>
          </p:cNvPr>
          <p:cNvPicPr>
            <a:picLocks noGrp="1" noChangeAspect="1"/>
          </p:cNvPicPr>
          <p:nvPr>
            <p:ph type="pic" sz="quarter" idx="19"/>
          </p:nvPr>
        </p:nvPicPr>
        <p:blipFill>
          <a:blip r:embed="rId2"/>
          <a:srcRect l="2900" r="2900"/>
          <a:stretch>
            <a:fillRect/>
          </a:stretch>
        </p:blipFill>
        <p:spPr/>
      </p:pic>
      <p:sp>
        <p:nvSpPr>
          <p:cNvPr id="6" name="Slide Number Placeholder 5">
            <a:extLst>
              <a:ext uri="{FF2B5EF4-FFF2-40B4-BE49-F238E27FC236}">
                <a16:creationId xmlns:a16="http://schemas.microsoft.com/office/drawing/2014/main" id="{29CAADF3-C22D-8B68-7235-D1AE5B5CFDE8}"/>
              </a:ext>
            </a:extLst>
          </p:cNvPr>
          <p:cNvSpPr>
            <a:spLocks noGrp="1"/>
          </p:cNvSpPr>
          <p:nvPr>
            <p:ph type="sldNum" sz="quarter" idx="4"/>
          </p:nvPr>
        </p:nvSpPr>
        <p:spPr>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a:t>
            </a:fld>
            <a:endParaRPr lang="fr-CA" sz="1200" dirty="0"/>
          </a:p>
        </p:txBody>
      </p:sp>
      <p:sp>
        <p:nvSpPr>
          <p:cNvPr id="4" name="Freeform 3">
            <a:extLst>
              <a:ext uri="{FF2B5EF4-FFF2-40B4-BE49-F238E27FC236}">
                <a16:creationId xmlns:a16="http://schemas.microsoft.com/office/drawing/2014/main" id="{D4292D93-8DE7-A40F-E533-247469C88E6B}"/>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9" name="Picture 8">
            <a:extLst>
              <a:ext uri="{FF2B5EF4-FFF2-40B4-BE49-F238E27FC236}">
                <a16:creationId xmlns:a16="http://schemas.microsoft.com/office/drawing/2014/main" id="{AB513A41-E00C-2C4B-6CE9-79C3E97C2E47}"/>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
        <p:nvSpPr>
          <p:cNvPr id="7" name="Text Placeholder 1">
            <a:extLst>
              <a:ext uri="{FF2B5EF4-FFF2-40B4-BE49-F238E27FC236}">
                <a16:creationId xmlns:a16="http://schemas.microsoft.com/office/drawing/2014/main" id="{51925EDA-7607-12FD-19C2-1D4F5146246C}"/>
              </a:ext>
            </a:extLst>
          </p:cNvPr>
          <p:cNvSpPr txBox="1">
            <a:spLocks/>
          </p:cNvSpPr>
          <p:nvPr/>
        </p:nvSpPr>
        <p:spPr>
          <a:xfrm>
            <a:off x="733931" y="2536482"/>
            <a:ext cx="5015940" cy="3066422"/>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700"/>
              </a:lnSpc>
            </a:pPr>
            <a:r>
              <a:rPr lang="en-GB" sz="2800" b="1" dirty="0"/>
              <a:t>1. </a:t>
            </a:r>
            <a:r>
              <a:rPr lang="en-GB" sz="2800" b="1" dirty="0" err="1"/>
              <a:t>poglavje</a:t>
            </a:r>
          </a:p>
          <a:p>
            <a:pPr>
              <a:lnSpc>
                <a:spcPts val="2700"/>
              </a:lnSpc>
            </a:pPr>
            <a:r>
              <a:rPr lang="en-GB" sz="2800" dirty="0"/>
              <a:t>Orodja in sistemi za učinkovito delovanje</a:t>
            </a:r>
          </a:p>
          <a:p>
            <a:pPr>
              <a:lnSpc>
                <a:spcPts val="2700"/>
              </a:lnSpc>
            </a:pPr>
            <a:endParaRPr lang="en-GB" sz="2800" dirty="0"/>
          </a:p>
          <a:p>
            <a:pPr>
              <a:lnSpc>
                <a:spcPts val="2700"/>
              </a:lnSpc>
            </a:pPr>
            <a:r>
              <a:rPr lang="en-GB" sz="2800" b="1" dirty="0"/>
              <a:t>2. </a:t>
            </a:r>
            <a:r>
              <a:rPr lang="en-GB" sz="2800" b="1" dirty="0" err="1"/>
              <a:t>poglavje</a:t>
            </a:r>
            <a:endParaRPr lang="en-GB" sz="2800" b="1" dirty="0" err="1">
              <a:ea typeface="Calibri"/>
              <a:cs typeface="Calibri"/>
            </a:endParaRPr>
          </a:p>
          <a:p>
            <a:pPr>
              <a:lnSpc>
                <a:spcPts val="2700"/>
              </a:lnSpc>
            </a:pPr>
            <a:r>
              <a:rPr lang="en-GB" sz="2800" dirty="0"/>
              <a:t>Pametna rast – partnerstva, dodatna prodaja in dolgoročno načrtovanje</a:t>
            </a:r>
          </a:p>
          <a:p>
            <a:pPr>
              <a:lnSpc>
                <a:spcPts val="2700"/>
              </a:lnSpc>
            </a:pPr>
            <a:endParaRPr lang="en-GB" sz="2800" dirty="0"/>
          </a:p>
          <a:p>
            <a:pPr>
              <a:lnSpc>
                <a:spcPts val="2700"/>
              </a:lnSpc>
            </a:pPr>
            <a:endParaRPr lang="en-GB" sz="2800" dirty="0"/>
          </a:p>
        </p:txBody>
      </p:sp>
      <p:sp>
        <p:nvSpPr>
          <p:cNvPr id="8" name="Text Placeholder 2">
            <a:extLst>
              <a:ext uri="{FF2B5EF4-FFF2-40B4-BE49-F238E27FC236}">
                <a16:creationId xmlns:a16="http://schemas.microsoft.com/office/drawing/2014/main" id="{A5D5DBB3-652B-F536-3B28-C2CB9DFF7D1A}"/>
              </a:ext>
            </a:extLst>
          </p:cNvPr>
          <p:cNvSpPr txBox="1">
            <a:spLocks/>
          </p:cNvSpPr>
          <p:nvPr/>
        </p:nvSpPr>
        <p:spPr>
          <a:xfrm>
            <a:off x="733931" y="1095586"/>
            <a:ext cx="5362069" cy="58222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90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5000" b="1" dirty="0"/>
              <a:t>Modul 5 </a:t>
            </a:r>
            <a:r>
              <a:rPr lang="en-IE" sz="5000" dirty="0"/>
              <a:t>(2. del)</a:t>
            </a:r>
          </a:p>
        </p:txBody>
      </p:sp>
      <p:sp>
        <p:nvSpPr>
          <p:cNvPr id="17" name="Text Placeholder 12">
            <a:extLst>
              <a:ext uri="{FF2B5EF4-FFF2-40B4-BE49-F238E27FC236}">
                <a16:creationId xmlns:a16="http://schemas.microsoft.com/office/drawing/2014/main" id="{690C76E3-29F3-1D98-1E42-B411DBD0EF2C}"/>
              </a:ext>
            </a:extLst>
          </p:cNvPr>
          <p:cNvSpPr txBox="1">
            <a:spLocks/>
          </p:cNvSpPr>
          <p:nvPr/>
        </p:nvSpPr>
        <p:spPr>
          <a:xfrm>
            <a:off x="9238279" y="1451578"/>
            <a:ext cx="2953721"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200" dirty="0">
                <a:solidFill>
                  <a:schemeClr val="bg1"/>
                </a:solidFill>
              </a:rPr>
              <a:t>Avtor fotografije</a:t>
            </a:r>
          </a:p>
        </p:txBody>
      </p:sp>
    </p:spTree>
    <p:extLst>
      <p:ext uri="{BB962C8B-B14F-4D97-AF65-F5344CB8AC3E}">
        <p14:creationId xmlns:p14="http://schemas.microsoft.com/office/powerpoint/2010/main" val="17217210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374170-88A7-7F91-2C97-ADE41A7661D4}"/>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78049F35-DFFE-2BD9-474E-93D134840701}"/>
              </a:ext>
            </a:extLst>
          </p:cNvPr>
          <p:cNvSpPr>
            <a:spLocks noGrp="1"/>
          </p:cNvSpPr>
          <p:nvPr>
            <p:ph type="body" sz="quarter" idx="4294967295"/>
          </p:nvPr>
        </p:nvSpPr>
        <p:spPr>
          <a:xfrm>
            <a:off x="937707" y="763768"/>
            <a:ext cx="7742997" cy="720752"/>
          </a:xfrm>
          <a:prstGeom prst="rect">
            <a:avLst/>
          </a:prstGeom>
        </p:spPr>
        <p:txBody>
          <a:bodyPr lIns="91440" tIns="45720" rIns="91440" bIns="45720" anchor="t"/>
          <a:lstStyle/>
          <a:p>
            <a:pPr marL="0" indent="0">
              <a:lnSpc>
                <a:spcPts val="3720"/>
              </a:lnSpc>
              <a:spcBef>
                <a:spcPts val="0"/>
              </a:spcBef>
              <a:buNone/>
            </a:pPr>
            <a:r>
              <a:rPr lang="en-US" sz="3600" b="1" dirty="0">
                <a:solidFill>
                  <a:srgbClr val="EC7C69"/>
                </a:solidFill>
              </a:rPr>
              <a:t>Praktična </a:t>
            </a:r>
            <a:r>
              <a:rPr lang="en-US" sz="3600" b="1" dirty="0" err="1">
                <a:solidFill>
                  <a:srgbClr val="EC7C69"/>
                </a:solidFill>
              </a:rPr>
              <a:t>vaja</a:t>
            </a:r>
            <a:r>
              <a:rPr lang="en-US" sz="3600" b="1" dirty="0">
                <a:solidFill>
                  <a:srgbClr val="EC7C69"/>
                </a:solidFill>
              </a:rPr>
              <a:t>: </a:t>
            </a:r>
            <a:r>
              <a:rPr lang="en-US" sz="3600" b="1" dirty="0" err="1">
                <a:solidFill>
                  <a:srgbClr val="459597"/>
                </a:solidFill>
              </a:rPr>
              <a:t>Izziv</a:t>
            </a:r>
            <a:r>
              <a:rPr lang="en-US" sz="3600" b="1" dirty="0">
                <a:solidFill>
                  <a:srgbClr val="459597"/>
                </a:solidFill>
              </a:rPr>
              <a:t> </a:t>
            </a:r>
            <a:r>
              <a:rPr lang="en-US" sz="3600" b="1" dirty="0" err="1">
                <a:solidFill>
                  <a:srgbClr val="459597"/>
                </a:solidFill>
              </a:rPr>
              <a:t>oddaljene</a:t>
            </a:r>
            <a:r>
              <a:rPr lang="en-US" sz="3600" b="1" dirty="0">
                <a:solidFill>
                  <a:srgbClr val="459597"/>
                </a:solidFill>
              </a:rPr>
              <a:t> </a:t>
            </a:r>
            <a:r>
              <a:rPr lang="en-US" sz="3600" b="1" dirty="0" err="1">
                <a:solidFill>
                  <a:srgbClr val="459597"/>
                </a:solidFill>
              </a:rPr>
              <a:t>prijave</a:t>
            </a:r>
            <a:r>
              <a:rPr lang="en-US" sz="3600" b="1" dirty="0">
                <a:solidFill>
                  <a:srgbClr val="459597"/>
                </a:solidFill>
              </a:rPr>
              <a:t> v Hillview Cottage</a:t>
            </a:r>
          </a:p>
          <a:p>
            <a:pPr marL="0" indent="0">
              <a:lnSpc>
                <a:spcPts val="3720"/>
              </a:lnSpc>
              <a:spcBef>
                <a:spcPts val="0"/>
              </a:spcBef>
              <a:buNone/>
            </a:pPr>
            <a:endParaRPr lang="en-US" sz="3600" b="1" dirty="0">
              <a:solidFill>
                <a:srgbClr val="EC7C69"/>
              </a:solidFill>
            </a:endParaRPr>
          </a:p>
        </p:txBody>
      </p:sp>
      <p:pic>
        <p:nvPicPr>
          <p:cNvPr id="10" name="Graphic 9" descr="Signature with solid fill">
            <a:extLst>
              <a:ext uri="{FF2B5EF4-FFF2-40B4-BE49-F238E27FC236}">
                <a16:creationId xmlns:a16="http://schemas.microsoft.com/office/drawing/2014/main" id="{D96C5844-D704-4C8C-AE5C-B73CDBEF27F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E5CC89DD-4FB0-3063-F260-43E85F8A4A0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20</a:t>
            </a:fld>
            <a:endParaRPr lang="fr-CA" sz="1200" dirty="0">
              <a:solidFill>
                <a:schemeClr val="bg1"/>
              </a:solidFill>
            </a:endParaRPr>
          </a:p>
        </p:txBody>
      </p:sp>
      <p:sp>
        <p:nvSpPr>
          <p:cNvPr id="5" name="Text Placeholder 4">
            <a:extLst>
              <a:ext uri="{FF2B5EF4-FFF2-40B4-BE49-F238E27FC236}">
                <a16:creationId xmlns:a16="http://schemas.microsoft.com/office/drawing/2014/main" id="{8B685925-71ED-3438-D61C-05B623945FD3}"/>
              </a:ext>
            </a:extLst>
          </p:cNvPr>
          <p:cNvSpPr txBox="1">
            <a:spLocks/>
          </p:cNvSpPr>
          <p:nvPr/>
        </p:nvSpPr>
        <p:spPr>
          <a:xfrm>
            <a:off x="1035424" y="2179375"/>
            <a:ext cx="10038976" cy="3657600"/>
          </a:xfrm>
          <a:prstGeom prst="rect">
            <a:avLst/>
          </a:prstGeom>
        </p:spPr>
        <p:txBody>
          <a:bodyPr numCol="2" spcCol="288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b="1" dirty="0">
                <a:solidFill>
                  <a:srgbClr val="EC7C69"/>
                </a:solidFill>
              </a:rPr>
              <a:t>Kontekst</a:t>
            </a:r>
          </a:p>
          <a:p>
            <a:pPr indent="0">
              <a:lnSpc>
                <a:spcPts val="2240"/>
              </a:lnSpc>
              <a:buClr>
                <a:srgbClr val="459597"/>
              </a:buClr>
            </a:pPr>
            <a:endParaRPr lang="en-GB" b="1" dirty="0">
              <a:solidFill>
                <a:srgbClr val="EC7C69"/>
              </a:solidFill>
            </a:endParaRPr>
          </a:p>
          <a:p>
            <a:pPr indent="0">
              <a:lnSpc>
                <a:spcPts val="2240"/>
              </a:lnSpc>
              <a:buClr>
                <a:srgbClr val="459597"/>
              </a:buClr>
            </a:pPr>
            <a:r>
              <a:rPr lang="en-GB" sz="2200" dirty="0">
                <a:solidFill>
                  <a:srgbClr val="414141"/>
                </a:solidFill>
              </a:rPr>
              <a:t>Tom je pred kratkim prenovil podeželsko nepremičnino z imenom Hillview Cottage in jo začel občasno oglaševati na Airbnb. Ker živi 60 km stran, se je odločil, da bo namestil pametno ključavnico z mobilno aplikacijo za oddaljeni dostop. Vendar pa ni poskrbel za lokalno podporo ali rezervni sistem dostopa.</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r>
              <a:rPr lang="en-GB" b="1" dirty="0">
                <a:solidFill>
                  <a:srgbClr val="EC7C69"/>
                </a:solidFill>
              </a:rPr>
              <a:t>Incident</a:t>
            </a:r>
          </a:p>
          <a:p>
            <a:pPr indent="0">
              <a:lnSpc>
                <a:spcPts val="2240"/>
              </a:lnSpc>
              <a:buClr>
                <a:srgbClr val="459597"/>
              </a:buClr>
            </a:pPr>
            <a:endParaRPr lang="en-GB" b="1" dirty="0">
              <a:solidFill>
                <a:srgbClr val="EC7C69"/>
              </a:solidFill>
            </a:endParaRPr>
          </a:p>
          <a:p>
            <a:pPr indent="0">
              <a:lnSpc>
                <a:spcPts val="2240"/>
              </a:lnSpc>
              <a:buClr>
                <a:srgbClr val="459597"/>
              </a:buClr>
            </a:pPr>
            <a:r>
              <a:rPr lang="en-GB" sz="2200" dirty="0">
                <a:solidFill>
                  <a:srgbClr val="414141"/>
                </a:solidFill>
              </a:rPr>
              <a:t>Par iz Nemčije je prispel pozno ponoči. Koda pametnega ključavnice, ki jo je nastavil Tom, ni delovala zaradi nedavne posodobitve programske opreme. Na žalost Toma ni bilo mogoče doseči – kampiral je v oddaljeni regiji brez telefonskega signala. Gosta sta morala prespati v avtu in naslednje jutro </a:t>
            </a:r>
            <a:r>
              <a:rPr lang="en-GB" sz="2200" dirty="0" err="1">
                <a:solidFill>
                  <a:srgbClr val="414141"/>
                </a:solidFill>
              </a:rPr>
              <a:t>odpovedala </a:t>
            </a:r>
            <a:r>
              <a:rPr lang="en-GB" sz="2200" dirty="0">
                <a:solidFill>
                  <a:srgbClr val="414141"/>
                </a:solidFill>
              </a:rPr>
              <a:t>preostanek bivanja. Pustila sta negativno oceno, ki je znatno vplivala na splošno oceno koče.</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pPr>
            <a:endParaRPr lang="en-US" sz="2200" dirty="0">
              <a:solidFill>
                <a:srgbClr val="414141"/>
              </a:solidFill>
            </a:endParaRPr>
          </a:p>
        </p:txBody>
      </p:sp>
    </p:spTree>
    <p:extLst>
      <p:ext uri="{BB962C8B-B14F-4D97-AF65-F5344CB8AC3E}">
        <p14:creationId xmlns:p14="http://schemas.microsoft.com/office/powerpoint/2010/main" val="32775434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9B9C5-61CD-409B-6ABA-2DD17BDC613D}"/>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562D5C1C-3A7A-1AFE-BD35-2FAF79FE3735}"/>
              </a:ext>
            </a:extLst>
          </p:cNvPr>
          <p:cNvSpPr>
            <a:spLocks noGrp="1"/>
          </p:cNvSpPr>
          <p:nvPr>
            <p:ph type="body" sz="quarter" idx="4294967295"/>
          </p:nvPr>
        </p:nvSpPr>
        <p:spPr>
          <a:xfrm>
            <a:off x="937707" y="763768"/>
            <a:ext cx="7742997" cy="720752"/>
          </a:xfrm>
          <a:prstGeom prst="rect">
            <a:avLst/>
          </a:prstGeom>
        </p:spPr>
        <p:txBody>
          <a:bodyPr lIns="91440" tIns="45720" rIns="91440" bIns="45720" anchor="t"/>
          <a:lstStyle/>
          <a:p>
            <a:pPr marL="0" indent="0">
              <a:lnSpc>
                <a:spcPts val="3720"/>
              </a:lnSpc>
              <a:spcBef>
                <a:spcPts val="0"/>
              </a:spcBef>
              <a:buNone/>
            </a:pPr>
            <a:r>
              <a:rPr lang="en-US" sz="3600" b="1" dirty="0">
                <a:solidFill>
                  <a:srgbClr val="EC7C69"/>
                </a:solidFill>
              </a:rPr>
              <a:t>Praktična </a:t>
            </a:r>
            <a:r>
              <a:rPr lang="en-US" sz="3600" b="1" dirty="0" err="1">
                <a:solidFill>
                  <a:srgbClr val="EC7C69"/>
                </a:solidFill>
              </a:rPr>
              <a:t>vaja</a:t>
            </a:r>
            <a:r>
              <a:rPr lang="en-US" sz="3600" b="1" dirty="0">
                <a:solidFill>
                  <a:srgbClr val="EC7C69"/>
                </a:solidFill>
              </a:rPr>
              <a:t>: </a:t>
            </a:r>
            <a:r>
              <a:rPr lang="en-US" sz="3600" b="1" dirty="0" err="1">
                <a:solidFill>
                  <a:srgbClr val="459597"/>
                </a:solidFill>
              </a:rPr>
              <a:t>Izziv</a:t>
            </a:r>
            <a:r>
              <a:rPr lang="en-US" sz="3600" b="1" dirty="0">
                <a:solidFill>
                  <a:srgbClr val="459597"/>
                </a:solidFill>
              </a:rPr>
              <a:t> </a:t>
            </a:r>
            <a:r>
              <a:rPr lang="en-US" sz="3600" b="1" dirty="0" err="1">
                <a:solidFill>
                  <a:srgbClr val="459597"/>
                </a:solidFill>
              </a:rPr>
              <a:t>oddaljene</a:t>
            </a:r>
            <a:r>
              <a:rPr lang="en-US" sz="3600" b="1" dirty="0">
                <a:solidFill>
                  <a:srgbClr val="459597"/>
                </a:solidFill>
              </a:rPr>
              <a:t> </a:t>
            </a:r>
            <a:r>
              <a:rPr lang="en-US" sz="3600" b="1" dirty="0" err="1">
                <a:solidFill>
                  <a:srgbClr val="459597"/>
                </a:solidFill>
              </a:rPr>
              <a:t>prijave</a:t>
            </a:r>
            <a:r>
              <a:rPr lang="en-US" sz="3600" b="1" dirty="0">
                <a:solidFill>
                  <a:srgbClr val="459597"/>
                </a:solidFill>
              </a:rPr>
              <a:t> v Hillview Cottage</a:t>
            </a:r>
          </a:p>
          <a:p>
            <a:pPr marL="0" indent="0">
              <a:lnSpc>
                <a:spcPts val="3720"/>
              </a:lnSpc>
              <a:spcBef>
                <a:spcPts val="0"/>
              </a:spcBef>
              <a:buNone/>
            </a:pPr>
            <a:endParaRPr lang="en-US" sz="3600" b="1" dirty="0">
              <a:solidFill>
                <a:srgbClr val="EC7C69"/>
              </a:solidFill>
            </a:endParaRPr>
          </a:p>
        </p:txBody>
      </p:sp>
      <p:pic>
        <p:nvPicPr>
          <p:cNvPr id="10" name="Graphic 9" descr="Signature with solid fill">
            <a:extLst>
              <a:ext uri="{FF2B5EF4-FFF2-40B4-BE49-F238E27FC236}">
                <a16:creationId xmlns:a16="http://schemas.microsoft.com/office/drawing/2014/main" id="{2F44103A-115C-3AF3-8F22-A63BD047AFD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002C47E7-A5ED-F111-C956-298E8C70602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21</a:t>
            </a:fld>
            <a:endParaRPr lang="fr-CA" sz="1200" dirty="0">
              <a:solidFill>
                <a:schemeClr val="bg1"/>
              </a:solidFill>
            </a:endParaRPr>
          </a:p>
        </p:txBody>
      </p:sp>
      <p:sp>
        <p:nvSpPr>
          <p:cNvPr id="5" name="Text Placeholder 4">
            <a:extLst>
              <a:ext uri="{FF2B5EF4-FFF2-40B4-BE49-F238E27FC236}">
                <a16:creationId xmlns:a16="http://schemas.microsoft.com/office/drawing/2014/main" id="{F06F02DB-AA11-BC97-BADD-30163755D4E3}"/>
              </a:ext>
            </a:extLst>
          </p:cNvPr>
          <p:cNvSpPr txBox="1">
            <a:spLocks/>
          </p:cNvSpPr>
          <p:nvPr/>
        </p:nvSpPr>
        <p:spPr>
          <a:xfrm>
            <a:off x="1035424" y="2436632"/>
            <a:ext cx="10038976" cy="3657600"/>
          </a:xfrm>
          <a:prstGeom prst="rect">
            <a:avLst/>
          </a:prstGeom>
        </p:spPr>
        <p:txBody>
          <a:bodyPr lIns="91440" tIns="45720" rIns="91440" bIns="45720" numCol="1" spcCol="28800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b="1" dirty="0">
                <a:solidFill>
                  <a:srgbClr val="EC7C69"/>
                </a:solidFill>
              </a:rPr>
              <a:t>Vprašanja za razpravo in razmislek</a:t>
            </a:r>
          </a:p>
          <a:p>
            <a:pPr indent="0">
              <a:lnSpc>
                <a:spcPts val="2240"/>
              </a:lnSpc>
              <a:buClr>
                <a:srgbClr val="459597"/>
              </a:buClr>
            </a:pPr>
            <a:endParaRPr lang="en-GB" b="1" dirty="0">
              <a:solidFill>
                <a:srgbClr val="EC7C69"/>
              </a:solidFill>
            </a:endParaRPr>
          </a:p>
          <a:p>
            <a:pPr marL="457200" indent="-457200">
              <a:lnSpc>
                <a:spcPts val="2240"/>
              </a:lnSpc>
              <a:buClr>
                <a:srgbClr val="459597"/>
              </a:buClr>
              <a:buFont typeface="+mj-lt"/>
              <a:buAutoNum type="arabicPeriod"/>
            </a:pPr>
            <a:r>
              <a:rPr lang="en-GB" sz="2200" dirty="0">
                <a:solidFill>
                  <a:srgbClr val="414141"/>
                </a:solidFill>
              </a:rPr>
              <a:t>Kaj je v tej situaciji šlo narobe?</a:t>
            </a:r>
          </a:p>
          <a:p>
            <a:pPr marL="457200" indent="-457200">
              <a:lnSpc>
                <a:spcPts val="2240"/>
              </a:lnSpc>
              <a:buClr>
                <a:srgbClr val="459597"/>
              </a:buClr>
              <a:buFont typeface="+mj-lt"/>
              <a:buAutoNum type="arabicPeriod"/>
            </a:pPr>
            <a:r>
              <a:rPr lang="en-GB" sz="2200" dirty="0">
                <a:solidFill>
                  <a:srgbClr val="414141"/>
                </a:solidFill>
              </a:rPr>
              <a:t>Kaj bi Tom lahko storil, da bi preprečil ta problem?</a:t>
            </a:r>
          </a:p>
          <a:p>
            <a:pPr marL="457200" indent="-457200">
              <a:lnSpc>
                <a:spcPts val="2240"/>
              </a:lnSpc>
              <a:buClr>
                <a:srgbClr val="459597"/>
              </a:buClr>
              <a:buFont typeface="+mj-lt"/>
              <a:buAutoNum type="arabicPeriod"/>
            </a:pPr>
            <a:r>
              <a:rPr lang="en-GB" sz="2200" dirty="0">
                <a:solidFill>
                  <a:srgbClr val="414141"/>
                </a:solidFill>
              </a:rPr>
              <a:t>Kako bi lahko vključil lokalno pomoč, ne da bi preveč povečal svoje stroške?</a:t>
            </a:r>
          </a:p>
          <a:p>
            <a:pPr marL="457200" indent="-457200">
              <a:lnSpc>
                <a:spcPts val="2240"/>
              </a:lnSpc>
              <a:buClr>
                <a:srgbClr val="459597"/>
              </a:buClr>
              <a:buFont typeface="+mj-lt"/>
              <a:buAutoNum type="arabicPeriod"/>
            </a:pPr>
            <a:r>
              <a:rPr lang="en-GB" sz="2200" dirty="0">
                <a:solidFill>
                  <a:srgbClr val="414141"/>
                </a:solidFill>
              </a:rPr>
              <a:t>Kako lahko gostitelj preizkusi pametne tehnologije pred prihodom gostov?</a:t>
            </a:r>
          </a:p>
          <a:p>
            <a:pPr marL="457200" indent="-457200">
              <a:lnSpc>
                <a:spcPts val="2240"/>
              </a:lnSpc>
              <a:buClr>
                <a:srgbClr val="459597"/>
              </a:buClr>
              <a:buFont typeface="+mj-lt"/>
              <a:buAutoNum type="arabicPeriod"/>
            </a:pPr>
            <a:r>
              <a:rPr lang="en-GB" sz="2200" dirty="0">
                <a:solidFill>
                  <a:srgbClr val="414141"/>
                </a:solidFill>
              </a:rPr>
              <a:t>Bi </a:t>
            </a:r>
            <a:r>
              <a:rPr lang="en-GB" sz="2200" dirty="0" err="1">
                <a:solidFill>
                  <a:srgbClr val="414141"/>
                </a:solidFill>
              </a:rPr>
              <a:t>bila</a:t>
            </a:r>
            <a:r>
              <a:rPr lang="en-GB" sz="2200" dirty="0">
                <a:solidFill>
                  <a:srgbClr val="414141"/>
                </a:solidFill>
              </a:rPr>
              <a:t> v </a:t>
            </a:r>
            <a:r>
              <a:rPr lang="en-GB" sz="2200" dirty="0" err="1">
                <a:solidFill>
                  <a:srgbClr val="414141"/>
                </a:solidFill>
              </a:rPr>
              <a:t>tem</a:t>
            </a:r>
            <a:r>
              <a:rPr lang="en-GB" sz="2200" dirty="0">
                <a:solidFill>
                  <a:srgbClr val="414141"/>
                </a:solidFill>
              </a:rPr>
              <a:t> primeru ključavnica za ključe bolj zanesljiva rešitev kot pametna ključavnica?</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pPr>
            <a:endParaRPr lang="en-US" sz="2200" dirty="0">
              <a:solidFill>
                <a:srgbClr val="414141"/>
              </a:solidFill>
            </a:endParaRPr>
          </a:p>
        </p:txBody>
      </p:sp>
    </p:spTree>
    <p:extLst>
      <p:ext uri="{BB962C8B-B14F-4D97-AF65-F5344CB8AC3E}">
        <p14:creationId xmlns:p14="http://schemas.microsoft.com/office/powerpoint/2010/main" val="27630097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D384B-3F57-D4FE-10CC-B9C1A61DCEAD}"/>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B8CE335E-E827-7CFB-521D-88F6B960DF12}"/>
              </a:ext>
            </a:extLst>
          </p:cNvPr>
          <p:cNvSpPr txBox="1">
            <a:spLocks/>
          </p:cNvSpPr>
          <p:nvPr/>
        </p:nvSpPr>
        <p:spPr>
          <a:xfrm>
            <a:off x="629645" y="30777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Upravljanje vaše nepremičnine, ko vas ni doma</a:t>
            </a:r>
          </a:p>
        </p:txBody>
      </p:sp>
      <p:cxnSp>
        <p:nvCxnSpPr>
          <p:cNvPr id="10" name="Straight Connector 9">
            <a:extLst>
              <a:ext uri="{FF2B5EF4-FFF2-40B4-BE49-F238E27FC236}">
                <a16:creationId xmlns:a16="http://schemas.microsoft.com/office/drawing/2014/main" id="{87D38BEB-47C2-97E9-368D-5BC89C1C4BA4}"/>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BBC82E8E-2B4B-2615-54CA-B92EE3732F6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22</a:t>
            </a:fld>
            <a:endParaRPr lang="fr-CA" sz="1200" dirty="0"/>
          </a:p>
        </p:txBody>
      </p:sp>
      <p:sp>
        <p:nvSpPr>
          <p:cNvPr id="4" name="Text Placeholder 5">
            <a:extLst>
              <a:ext uri="{FF2B5EF4-FFF2-40B4-BE49-F238E27FC236}">
                <a16:creationId xmlns:a16="http://schemas.microsoft.com/office/drawing/2014/main" id="{42AE32FD-F041-DCAD-5C7D-40C05E15F5A8}"/>
              </a:ext>
            </a:extLst>
          </p:cNvPr>
          <p:cNvSpPr txBox="1">
            <a:spLocks/>
          </p:cNvSpPr>
          <p:nvPr/>
        </p:nvSpPr>
        <p:spPr>
          <a:xfrm>
            <a:off x="522183" y="1213982"/>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Kaj storiti:</a:t>
            </a:r>
          </a:p>
        </p:txBody>
      </p:sp>
      <p:sp>
        <p:nvSpPr>
          <p:cNvPr id="5" name="Text Placeholder 4">
            <a:extLst>
              <a:ext uri="{FF2B5EF4-FFF2-40B4-BE49-F238E27FC236}">
                <a16:creationId xmlns:a16="http://schemas.microsoft.com/office/drawing/2014/main" id="{F02627B2-EF0B-32AB-7E6E-B426A5818B54}"/>
              </a:ext>
            </a:extLst>
          </p:cNvPr>
          <p:cNvSpPr txBox="1">
            <a:spLocks/>
          </p:cNvSpPr>
          <p:nvPr/>
        </p:nvSpPr>
        <p:spPr>
          <a:xfrm>
            <a:off x="219337" y="1815270"/>
            <a:ext cx="7316750" cy="3686907"/>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dirty="0">
                <a:solidFill>
                  <a:srgbClr val="414141"/>
                </a:solidFill>
              </a:rPr>
              <a:t>Razvijte potrebne </a:t>
            </a:r>
            <a:r>
              <a:rPr lang="en-GB" sz="2200" b="1" dirty="0">
                <a:solidFill>
                  <a:srgbClr val="EC7C69"/>
                </a:solidFill>
              </a:rPr>
              <a:t>standarde vzdrževanja, </a:t>
            </a:r>
            <a:r>
              <a:rPr lang="en-GB" sz="2200" dirty="0">
                <a:solidFill>
                  <a:srgbClr val="414141"/>
                </a:solidFill>
              </a:rPr>
              <a:t>da </a:t>
            </a:r>
            <a:r>
              <a:rPr lang="en-GB" sz="2200" dirty="0" err="1">
                <a:solidFill>
                  <a:srgbClr val="414141"/>
                </a:solidFill>
              </a:rPr>
              <a:t>dosežete</a:t>
            </a:r>
            <a:r>
              <a:rPr lang="en-GB" sz="2200" dirty="0">
                <a:solidFill>
                  <a:srgbClr val="414141"/>
                </a:solidFill>
              </a:rPr>
              <a:t> </a:t>
            </a:r>
            <a:r>
              <a:rPr lang="en-GB" sz="2200" dirty="0" err="1">
                <a:solidFill>
                  <a:srgbClr val="414141"/>
                </a:solidFill>
              </a:rPr>
              <a:t>zahtevano</a:t>
            </a:r>
            <a:r>
              <a:rPr lang="en-GB" sz="2200" dirty="0">
                <a:solidFill>
                  <a:srgbClr val="414141"/>
                </a:solidFill>
              </a:rPr>
              <a:t> raven </a:t>
            </a:r>
            <a:r>
              <a:rPr lang="en-GB" sz="2200" dirty="0" err="1">
                <a:solidFill>
                  <a:srgbClr val="414141"/>
                </a:solidFill>
              </a:rPr>
              <a:t>uspešnosti</a:t>
            </a:r>
            <a:r>
              <a:rPr lang="en-GB" sz="2200" dirty="0">
                <a:solidFill>
                  <a:srgbClr val="414141"/>
                </a:solidFill>
              </a:rPr>
              <a:t>.</a:t>
            </a:r>
          </a:p>
          <a:p>
            <a:pPr marL="342900" indent="-342900">
              <a:lnSpc>
                <a:spcPts val="2240"/>
              </a:lnSpc>
              <a:buClr>
                <a:srgbClr val="459597"/>
              </a:buClr>
              <a:buFont typeface="Arial" panose="020B0604020202020204" pitchFamily="34" charset="0"/>
              <a:buChar char="•"/>
            </a:pPr>
            <a:r>
              <a:rPr lang="en-GB" sz="2200" dirty="0">
                <a:solidFill>
                  <a:srgbClr val="414141"/>
                </a:solidFill>
              </a:rPr>
              <a:t>Pripravite standarde </a:t>
            </a:r>
            <a:r>
              <a:rPr lang="en-GB" sz="2200" b="1" dirty="0">
                <a:solidFill>
                  <a:srgbClr val="EC7C69"/>
                </a:solidFill>
              </a:rPr>
              <a:t>Najemite čistilca ali skrbnika nepremičnine </a:t>
            </a:r>
            <a:r>
              <a:rPr lang="en-GB" sz="2200" dirty="0">
                <a:solidFill>
                  <a:srgbClr val="414141"/>
                </a:solidFill>
              </a:rPr>
              <a:t>in jim dajte seznam za preverjanje.</a:t>
            </a:r>
          </a:p>
          <a:p>
            <a:pPr marL="342900" indent="-342900">
              <a:lnSpc>
                <a:spcPts val="2240"/>
              </a:lnSpc>
              <a:buClr>
                <a:srgbClr val="459597"/>
              </a:buClr>
              <a:buFont typeface="Arial" panose="020B0604020202020204" pitchFamily="34" charset="0"/>
              <a:buChar char="•"/>
            </a:pPr>
            <a:r>
              <a:rPr lang="en-GB" sz="2200" dirty="0">
                <a:solidFill>
                  <a:srgbClr val="414141"/>
                </a:solidFill>
              </a:rPr>
              <a:t>Uporabite Google Docs ali aplikacije, </a:t>
            </a:r>
            <a:r>
              <a:rPr lang="en-GB" sz="2200" b="1" dirty="0">
                <a:solidFill>
                  <a:srgbClr val="EC7C69"/>
                </a:solidFill>
              </a:rPr>
              <a:t>kot sta </a:t>
            </a:r>
            <a:r>
              <a:rPr lang="en-GB" sz="2200" b="1" dirty="0" err="1">
                <a:solidFill>
                  <a:srgbClr val="EC7C69"/>
                </a:solidFill>
              </a:rPr>
              <a:t>TurnoverBnB</a:t>
            </a:r>
            <a:r>
              <a:rPr lang="en-GB" sz="2200" b="1" dirty="0">
                <a:solidFill>
                  <a:srgbClr val="EC7C69"/>
                </a:solidFill>
              </a:rPr>
              <a:t> ali Properly, </a:t>
            </a:r>
            <a:r>
              <a:rPr lang="en-GB" sz="2200" dirty="0">
                <a:solidFill>
                  <a:srgbClr val="414141"/>
                </a:solidFill>
              </a:rPr>
              <a:t>za upravljanje čiščenja in predaje.</a:t>
            </a:r>
          </a:p>
          <a:p>
            <a:pPr marL="342900" indent="-342900">
              <a:lnSpc>
                <a:spcPts val="2240"/>
              </a:lnSpc>
              <a:buClr>
                <a:srgbClr val="459597"/>
              </a:buClr>
              <a:buFont typeface="Arial" panose="020B0604020202020204" pitchFamily="34" charset="0"/>
              <a:buChar char="•"/>
            </a:pPr>
            <a:r>
              <a:rPr lang="en-GB" sz="2200" b="1" dirty="0">
                <a:solidFill>
                  <a:srgbClr val="414141"/>
                </a:solidFill>
              </a:rPr>
              <a:t>Ustvarite WhatsApp skupino </a:t>
            </a:r>
            <a:r>
              <a:rPr lang="en-GB" sz="2200" dirty="0">
                <a:solidFill>
                  <a:srgbClr val="414141"/>
                </a:solidFill>
              </a:rPr>
              <a:t>ali Signal kanal s svojim lokalnim pomočnikom za hitre posodobitve.</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7" name="Freeform 16">
            <a:extLst>
              <a:ext uri="{FF2B5EF4-FFF2-40B4-BE49-F238E27FC236}">
                <a16:creationId xmlns:a16="http://schemas.microsoft.com/office/drawing/2014/main" id="{01462E12-639E-7653-3337-F640BF36E649}"/>
              </a:ext>
            </a:extLst>
          </p:cNvPr>
          <p:cNvSpPr/>
          <p:nvPr/>
        </p:nvSpPr>
        <p:spPr>
          <a:xfrm rot="10800000">
            <a:off x="7535017" y="1321443"/>
            <a:ext cx="4656982" cy="3878463"/>
          </a:xfrm>
          <a:custGeom>
            <a:avLst/>
            <a:gdLst>
              <a:gd name="connsiteX0" fmla="*/ 4226014 w 4594159"/>
              <a:gd name="connsiteY0" fmla="*/ 3878463 h 3878463"/>
              <a:gd name="connsiteX1" fmla="*/ 3814577 w 4594159"/>
              <a:gd name="connsiteY1" fmla="*/ 3878463 h 3878463"/>
              <a:gd name="connsiteX2" fmla="*/ 3708843 w 4594159"/>
              <a:gd name="connsiteY2" fmla="*/ 3878463 h 3878463"/>
              <a:gd name="connsiteX3" fmla="*/ 3543541 w 4594159"/>
              <a:gd name="connsiteY3" fmla="*/ 3878463 h 3878463"/>
              <a:gd name="connsiteX4" fmla="*/ 3297407 w 4594159"/>
              <a:gd name="connsiteY4" fmla="*/ 3878463 h 3878463"/>
              <a:gd name="connsiteX5" fmla="*/ 3132104 w 4594159"/>
              <a:gd name="connsiteY5" fmla="*/ 3878463 h 3878463"/>
              <a:gd name="connsiteX6" fmla="*/ 3026371 w 4594159"/>
              <a:gd name="connsiteY6" fmla="*/ 3878463 h 3878463"/>
              <a:gd name="connsiteX7" fmla="*/ 2614934 w 4594159"/>
              <a:gd name="connsiteY7" fmla="*/ 3878463 h 3878463"/>
              <a:gd name="connsiteX8" fmla="*/ 2221967 w 4594159"/>
              <a:gd name="connsiteY8" fmla="*/ 3878463 h 3878463"/>
              <a:gd name="connsiteX9" fmla="*/ 2221965 w 4594159"/>
              <a:gd name="connsiteY9" fmla="*/ 3878463 h 3878463"/>
              <a:gd name="connsiteX10" fmla="*/ 2013626 w 4594159"/>
              <a:gd name="connsiteY10" fmla="*/ 3878463 h 3878463"/>
              <a:gd name="connsiteX11" fmla="*/ 1810531 w 4594159"/>
              <a:gd name="connsiteY11" fmla="*/ 3878463 h 3878463"/>
              <a:gd name="connsiteX12" fmla="*/ 1810527 w 4594159"/>
              <a:gd name="connsiteY12" fmla="*/ 3878463 h 3878463"/>
              <a:gd name="connsiteX13" fmla="*/ 1704798 w 4594159"/>
              <a:gd name="connsiteY13" fmla="*/ 3878463 h 3878463"/>
              <a:gd name="connsiteX14" fmla="*/ 1704796 w 4594159"/>
              <a:gd name="connsiteY14" fmla="*/ 3878463 h 3878463"/>
              <a:gd name="connsiteX15" fmla="*/ 1602189 w 4594159"/>
              <a:gd name="connsiteY15" fmla="*/ 3878463 h 3878463"/>
              <a:gd name="connsiteX16" fmla="*/ 1539495 w 4594159"/>
              <a:gd name="connsiteY16" fmla="*/ 3878463 h 3878463"/>
              <a:gd name="connsiteX17" fmla="*/ 1539492 w 4594159"/>
              <a:gd name="connsiteY17" fmla="*/ 3878463 h 3878463"/>
              <a:gd name="connsiteX18" fmla="*/ 1496455 w 4594159"/>
              <a:gd name="connsiteY18" fmla="*/ 3878463 h 3878463"/>
              <a:gd name="connsiteX19" fmla="*/ 1331153 w 4594159"/>
              <a:gd name="connsiteY19" fmla="*/ 3878463 h 3878463"/>
              <a:gd name="connsiteX20" fmla="*/ 1293361 w 4594159"/>
              <a:gd name="connsiteY20" fmla="*/ 3878463 h 3878463"/>
              <a:gd name="connsiteX21" fmla="*/ 1293359 w 4594159"/>
              <a:gd name="connsiteY21" fmla="*/ 3878463 h 3878463"/>
              <a:gd name="connsiteX22" fmla="*/ 1128058 w 4594159"/>
              <a:gd name="connsiteY22" fmla="*/ 3878463 h 3878463"/>
              <a:gd name="connsiteX23" fmla="*/ 1128056 w 4594159"/>
              <a:gd name="connsiteY23" fmla="*/ 3878463 h 3878463"/>
              <a:gd name="connsiteX24" fmla="*/ 1085019 w 4594159"/>
              <a:gd name="connsiteY24" fmla="*/ 3878463 h 3878463"/>
              <a:gd name="connsiteX25" fmla="*/ 1022326 w 4594159"/>
              <a:gd name="connsiteY25" fmla="*/ 3878463 h 3878463"/>
              <a:gd name="connsiteX26" fmla="*/ 1022323 w 4594159"/>
              <a:gd name="connsiteY26" fmla="*/ 3878463 h 3878463"/>
              <a:gd name="connsiteX27" fmla="*/ 919716 w 4594159"/>
              <a:gd name="connsiteY27" fmla="*/ 3878463 h 3878463"/>
              <a:gd name="connsiteX28" fmla="*/ 813983 w 4594159"/>
              <a:gd name="connsiteY28" fmla="*/ 3878463 h 3878463"/>
              <a:gd name="connsiteX29" fmla="*/ 812672 w 4594159"/>
              <a:gd name="connsiteY29" fmla="*/ 3878463 h 3878463"/>
              <a:gd name="connsiteX30" fmla="*/ 610889 w 4594159"/>
              <a:gd name="connsiteY30" fmla="*/ 3878463 h 3878463"/>
              <a:gd name="connsiteX31" fmla="*/ 610887 w 4594159"/>
              <a:gd name="connsiteY31" fmla="*/ 3878463 h 3878463"/>
              <a:gd name="connsiteX32" fmla="*/ 566822 w 4594159"/>
              <a:gd name="connsiteY32" fmla="*/ 3878463 h 3878463"/>
              <a:gd name="connsiteX33" fmla="*/ 402546 w 4594159"/>
              <a:gd name="connsiteY33" fmla="*/ 3878463 h 3878463"/>
              <a:gd name="connsiteX34" fmla="*/ 9579 w 4594159"/>
              <a:gd name="connsiteY34" fmla="*/ 3878463 h 3878463"/>
              <a:gd name="connsiteX35" fmla="*/ 9577 w 4594159"/>
              <a:gd name="connsiteY35" fmla="*/ 3878463 h 3878463"/>
              <a:gd name="connsiteX36" fmla="*/ 0 w 4594159"/>
              <a:gd name="connsiteY36" fmla="*/ 3878463 h 3878463"/>
              <a:gd name="connsiteX37" fmla="*/ 0 w 4594159"/>
              <a:gd name="connsiteY37" fmla="*/ 3423700 h 3878463"/>
              <a:gd name="connsiteX38" fmla="*/ 0 w 4594159"/>
              <a:gd name="connsiteY38" fmla="*/ 3330792 h 3878463"/>
              <a:gd name="connsiteX39" fmla="*/ 0 w 4594159"/>
              <a:gd name="connsiteY39" fmla="*/ 2720024 h 3878463"/>
              <a:gd name="connsiteX40" fmla="*/ 0 w 4594159"/>
              <a:gd name="connsiteY40" fmla="*/ 318993 h 3878463"/>
              <a:gd name="connsiteX41" fmla="*/ 0 w 4594159"/>
              <a:gd name="connsiteY41" fmla="*/ 0 h 3878463"/>
              <a:gd name="connsiteX42" fmla="*/ 377721 w 4594159"/>
              <a:gd name="connsiteY42" fmla="*/ 0 h 3878463"/>
              <a:gd name="connsiteX43" fmla="*/ 377721 w 4594159"/>
              <a:gd name="connsiteY43" fmla="*/ 1 h 3878463"/>
              <a:gd name="connsiteX44" fmla="*/ 566823 w 4594159"/>
              <a:gd name="connsiteY44" fmla="*/ 1 h 3878463"/>
              <a:gd name="connsiteX45" fmla="*/ 566823 w 4594159"/>
              <a:gd name="connsiteY45" fmla="*/ 0 h 3878463"/>
              <a:gd name="connsiteX46" fmla="*/ 812672 w 4594159"/>
              <a:gd name="connsiteY46" fmla="*/ 0 h 3878463"/>
              <a:gd name="connsiteX47" fmla="*/ 979031 w 4594159"/>
              <a:gd name="connsiteY47" fmla="*/ 0 h 3878463"/>
              <a:gd name="connsiteX48" fmla="*/ 1390467 w 4594159"/>
              <a:gd name="connsiteY48" fmla="*/ 0 h 3878463"/>
              <a:gd name="connsiteX49" fmla="*/ 1496200 w 4594159"/>
              <a:gd name="connsiteY49" fmla="*/ 0 h 3878463"/>
              <a:gd name="connsiteX50" fmla="*/ 1661503 w 4594159"/>
              <a:gd name="connsiteY50" fmla="*/ 0 h 3878463"/>
              <a:gd name="connsiteX51" fmla="*/ 1907637 w 4594159"/>
              <a:gd name="connsiteY51" fmla="*/ 0 h 3878463"/>
              <a:gd name="connsiteX52" fmla="*/ 2072940 w 4594159"/>
              <a:gd name="connsiteY52" fmla="*/ 0 h 3878463"/>
              <a:gd name="connsiteX53" fmla="*/ 2178672 w 4594159"/>
              <a:gd name="connsiteY53" fmla="*/ 0 h 3878463"/>
              <a:gd name="connsiteX54" fmla="*/ 2590109 w 4594159"/>
              <a:gd name="connsiteY54" fmla="*/ 0 h 3878463"/>
              <a:gd name="connsiteX55" fmla="*/ 2590109 w 4594159"/>
              <a:gd name="connsiteY55" fmla="*/ 1 h 3878463"/>
              <a:gd name="connsiteX56" fmla="*/ 2983080 w 4594159"/>
              <a:gd name="connsiteY56" fmla="*/ 1 h 3878463"/>
              <a:gd name="connsiteX57" fmla="*/ 3394517 w 4594159"/>
              <a:gd name="connsiteY57" fmla="*/ 1 h 3878463"/>
              <a:gd name="connsiteX58" fmla="*/ 3500249 w 4594159"/>
              <a:gd name="connsiteY58" fmla="*/ 1 h 3878463"/>
              <a:gd name="connsiteX59" fmla="*/ 3665553 w 4594159"/>
              <a:gd name="connsiteY59" fmla="*/ 1 h 3878463"/>
              <a:gd name="connsiteX60" fmla="*/ 3911686 w 4594159"/>
              <a:gd name="connsiteY60" fmla="*/ 1 h 3878463"/>
              <a:gd name="connsiteX61" fmla="*/ 4076990 w 4594159"/>
              <a:gd name="connsiteY61" fmla="*/ 1 h 3878463"/>
              <a:gd name="connsiteX62" fmla="*/ 4182722 w 4594159"/>
              <a:gd name="connsiteY62" fmla="*/ 1 h 3878463"/>
              <a:gd name="connsiteX63" fmla="*/ 4594159 w 4594159"/>
              <a:gd name="connsiteY63" fmla="*/ 1 h 3878463"/>
              <a:gd name="connsiteX64" fmla="*/ 4594159 w 4594159"/>
              <a:gd name="connsiteY64" fmla="*/ 431818 h 3878463"/>
              <a:gd name="connsiteX65" fmla="*/ 4594159 w 4594159"/>
              <a:gd name="connsiteY65" fmla="*/ 497503 h 3878463"/>
              <a:gd name="connsiteX66" fmla="*/ 4594159 w 4594159"/>
              <a:gd name="connsiteY66" fmla="*/ 929320 h 3878463"/>
              <a:gd name="connsiteX67" fmla="*/ 4594159 w 4594159"/>
              <a:gd name="connsiteY67" fmla="*/ 2626862 h 3878463"/>
              <a:gd name="connsiteX68" fmla="*/ 4594159 w 4594159"/>
              <a:gd name="connsiteY68" fmla="*/ 3058679 h 3878463"/>
              <a:gd name="connsiteX69" fmla="*/ 4594159 w 4594159"/>
              <a:gd name="connsiteY69" fmla="*/ 3124365 h 3878463"/>
              <a:gd name="connsiteX70" fmla="*/ 4594159 w 4594159"/>
              <a:gd name="connsiteY70" fmla="*/ 3556182 h 3878463"/>
              <a:gd name="connsiteX71" fmla="*/ 4226014 w 4594159"/>
              <a:gd name="connsiteY71" fmla="*/ 3878463 h 3878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4594159" h="3878463">
                <a:moveTo>
                  <a:pt x="4226014" y="3878463"/>
                </a:moveTo>
                <a:lnTo>
                  <a:pt x="3814577" y="3878463"/>
                </a:lnTo>
                <a:lnTo>
                  <a:pt x="3708843" y="3878463"/>
                </a:lnTo>
                <a:lnTo>
                  <a:pt x="3543541" y="3878463"/>
                </a:lnTo>
                <a:lnTo>
                  <a:pt x="3297407" y="3878463"/>
                </a:lnTo>
                <a:lnTo>
                  <a:pt x="3132104" y="3878463"/>
                </a:lnTo>
                <a:lnTo>
                  <a:pt x="3026371" y="3878463"/>
                </a:lnTo>
                <a:lnTo>
                  <a:pt x="2614934" y="3878463"/>
                </a:lnTo>
                <a:lnTo>
                  <a:pt x="2221967" y="3878463"/>
                </a:lnTo>
                <a:lnTo>
                  <a:pt x="2221965" y="3878463"/>
                </a:lnTo>
                <a:lnTo>
                  <a:pt x="2013626" y="3878463"/>
                </a:lnTo>
                <a:lnTo>
                  <a:pt x="1810531" y="3878463"/>
                </a:lnTo>
                <a:lnTo>
                  <a:pt x="1810527" y="3878463"/>
                </a:lnTo>
                <a:lnTo>
                  <a:pt x="1704798" y="3878463"/>
                </a:lnTo>
                <a:lnTo>
                  <a:pt x="1704796" y="3878463"/>
                </a:lnTo>
                <a:lnTo>
                  <a:pt x="1602189" y="3878463"/>
                </a:lnTo>
                <a:lnTo>
                  <a:pt x="1539495" y="3878463"/>
                </a:lnTo>
                <a:lnTo>
                  <a:pt x="1539492" y="3878463"/>
                </a:lnTo>
                <a:lnTo>
                  <a:pt x="1496455" y="3878463"/>
                </a:lnTo>
                <a:lnTo>
                  <a:pt x="1331153" y="3878463"/>
                </a:lnTo>
                <a:lnTo>
                  <a:pt x="1293361" y="3878463"/>
                </a:lnTo>
                <a:lnTo>
                  <a:pt x="1293359" y="3878463"/>
                </a:lnTo>
                <a:lnTo>
                  <a:pt x="1128058" y="3878463"/>
                </a:lnTo>
                <a:lnTo>
                  <a:pt x="1128056" y="3878463"/>
                </a:lnTo>
                <a:lnTo>
                  <a:pt x="1085019" y="3878463"/>
                </a:lnTo>
                <a:lnTo>
                  <a:pt x="1022326" y="3878463"/>
                </a:lnTo>
                <a:lnTo>
                  <a:pt x="1022323" y="3878463"/>
                </a:lnTo>
                <a:lnTo>
                  <a:pt x="919716" y="3878463"/>
                </a:lnTo>
                <a:lnTo>
                  <a:pt x="813983" y="3878463"/>
                </a:lnTo>
                <a:lnTo>
                  <a:pt x="812672" y="3878463"/>
                </a:lnTo>
                <a:lnTo>
                  <a:pt x="610889" y="3878463"/>
                </a:lnTo>
                <a:lnTo>
                  <a:pt x="610887" y="3878463"/>
                </a:lnTo>
                <a:lnTo>
                  <a:pt x="566822" y="3878463"/>
                </a:lnTo>
                <a:lnTo>
                  <a:pt x="402546" y="3878463"/>
                </a:lnTo>
                <a:lnTo>
                  <a:pt x="9579" y="3878463"/>
                </a:lnTo>
                <a:lnTo>
                  <a:pt x="9577" y="3878463"/>
                </a:lnTo>
                <a:lnTo>
                  <a:pt x="0" y="3878463"/>
                </a:lnTo>
                <a:lnTo>
                  <a:pt x="0" y="3423700"/>
                </a:lnTo>
                <a:lnTo>
                  <a:pt x="0" y="3330792"/>
                </a:lnTo>
                <a:lnTo>
                  <a:pt x="0" y="2720024"/>
                </a:lnTo>
                <a:lnTo>
                  <a:pt x="0" y="318993"/>
                </a:lnTo>
                <a:lnTo>
                  <a:pt x="0" y="0"/>
                </a:lnTo>
                <a:lnTo>
                  <a:pt x="377721" y="0"/>
                </a:lnTo>
                <a:lnTo>
                  <a:pt x="377721" y="1"/>
                </a:lnTo>
                <a:lnTo>
                  <a:pt x="566823" y="1"/>
                </a:lnTo>
                <a:lnTo>
                  <a:pt x="566823" y="0"/>
                </a:lnTo>
                <a:lnTo>
                  <a:pt x="812672" y="0"/>
                </a:lnTo>
                <a:lnTo>
                  <a:pt x="979031" y="0"/>
                </a:lnTo>
                <a:lnTo>
                  <a:pt x="1390467" y="0"/>
                </a:lnTo>
                <a:lnTo>
                  <a:pt x="1496200" y="0"/>
                </a:lnTo>
                <a:lnTo>
                  <a:pt x="1661503" y="0"/>
                </a:lnTo>
                <a:lnTo>
                  <a:pt x="1907637" y="0"/>
                </a:lnTo>
                <a:lnTo>
                  <a:pt x="2072940" y="0"/>
                </a:lnTo>
                <a:lnTo>
                  <a:pt x="2178672" y="0"/>
                </a:lnTo>
                <a:lnTo>
                  <a:pt x="2590109" y="0"/>
                </a:lnTo>
                <a:lnTo>
                  <a:pt x="2590109" y="1"/>
                </a:lnTo>
                <a:lnTo>
                  <a:pt x="2983080" y="1"/>
                </a:lnTo>
                <a:lnTo>
                  <a:pt x="3394517" y="1"/>
                </a:lnTo>
                <a:lnTo>
                  <a:pt x="3500249" y="1"/>
                </a:lnTo>
                <a:lnTo>
                  <a:pt x="3665553" y="1"/>
                </a:lnTo>
                <a:lnTo>
                  <a:pt x="3911686" y="1"/>
                </a:lnTo>
                <a:lnTo>
                  <a:pt x="4076990" y="1"/>
                </a:lnTo>
                <a:lnTo>
                  <a:pt x="4182722" y="1"/>
                </a:lnTo>
                <a:lnTo>
                  <a:pt x="4594159" y="1"/>
                </a:lnTo>
                <a:lnTo>
                  <a:pt x="4594159" y="431818"/>
                </a:lnTo>
                <a:lnTo>
                  <a:pt x="4594159" y="497503"/>
                </a:lnTo>
                <a:lnTo>
                  <a:pt x="4594159" y="929320"/>
                </a:lnTo>
                <a:lnTo>
                  <a:pt x="4594159" y="2626862"/>
                </a:lnTo>
                <a:lnTo>
                  <a:pt x="4594159" y="3058679"/>
                </a:lnTo>
                <a:lnTo>
                  <a:pt x="4594159" y="3124365"/>
                </a:lnTo>
                <a:lnTo>
                  <a:pt x="4594159" y="3556182"/>
                </a:lnTo>
                <a:cubicBezTo>
                  <a:pt x="4594159" y="3733699"/>
                  <a:pt x="4430001" y="3878463"/>
                  <a:pt x="4226014" y="387846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1" name="Text Placeholder 1">
            <a:extLst>
              <a:ext uri="{FF2B5EF4-FFF2-40B4-BE49-F238E27FC236}">
                <a16:creationId xmlns:a16="http://schemas.microsoft.com/office/drawing/2014/main" id="{0454C5B8-8B16-8E7C-0633-AFBA8B6B3A75}"/>
              </a:ext>
            </a:extLst>
          </p:cNvPr>
          <p:cNvSpPr txBox="1">
            <a:spLocks/>
          </p:cNvSpPr>
          <p:nvPr/>
        </p:nvSpPr>
        <p:spPr>
          <a:xfrm>
            <a:off x="8121683" y="1621198"/>
            <a:ext cx="394792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Orodja in nasveti:</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Pustite fizična navodila za goste za primer, da internet ne deluje.</a:t>
            </a:r>
          </a:p>
          <a:p>
            <a:pPr marL="342900" indent="-342900" algn="l">
              <a:lnSpc>
                <a:spcPts val="2340"/>
              </a:lnSpc>
              <a:spcBef>
                <a:spcPts val="0"/>
              </a:spcBef>
              <a:buFont typeface="Arial" panose="020B0604020202020204" pitchFamily="34" charset="0"/>
              <a:buChar char="•"/>
            </a:pPr>
            <a:r>
              <a:rPr lang="en-IE" sz="2200" dirty="0"/>
              <a:t>Prosite čistilca ali kontaktno osebo, naj preveri majhne stvari (npr. ogrevanje, dopolnitev mila).</a:t>
            </a:r>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pic>
        <p:nvPicPr>
          <p:cNvPr id="14" name="Picture 13">
            <a:extLst>
              <a:ext uri="{FF2B5EF4-FFF2-40B4-BE49-F238E27FC236}">
                <a16:creationId xmlns:a16="http://schemas.microsoft.com/office/drawing/2014/main" id="{A147BEAC-7AA6-AA74-27FA-D7A0E00C469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63501" y="4156786"/>
            <a:ext cx="4515940" cy="2972145"/>
          </a:xfrm>
          <a:prstGeom prst="rect">
            <a:avLst/>
          </a:prstGeom>
          <a:noFill/>
        </p:spPr>
      </p:pic>
      <p:pic>
        <p:nvPicPr>
          <p:cNvPr id="15" name="Picture Placeholder 7">
            <a:extLst>
              <a:ext uri="{FF2B5EF4-FFF2-40B4-BE49-F238E27FC236}">
                <a16:creationId xmlns:a16="http://schemas.microsoft.com/office/drawing/2014/main" id="{F55E0EB8-2C22-1F91-C234-53A3DEE9792A}"/>
              </a:ext>
            </a:extLst>
          </p:cNvPr>
          <p:cNvPicPr>
            <a:picLocks noChangeAspect="1"/>
          </p:cNvPicPr>
          <p:nvPr/>
        </p:nvPicPr>
        <p:blipFill rotWithShape="1">
          <a:blip r:embed="rId3"/>
          <a:srcRect t="10315" b="10315"/>
          <a:stretch/>
        </p:blipFill>
        <p:spPr>
          <a:xfrm>
            <a:off x="5112565" y="4427693"/>
            <a:ext cx="3214558" cy="1945438"/>
          </a:xfrm>
          <a:prstGeom prst="rect">
            <a:avLst/>
          </a:prstGeom>
        </p:spPr>
      </p:pic>
      <p:sp>
        <p:nvSpPr>
          <p:cNvPr id="16" name="Text Placeholder 7">
            <a:extLst>
              <a:ext uri="{FF2B5EF4-FFF2-40B4-BE49-F238E27FC236}">
                <a16:creationId xmlns:a16="http://schemas.microsoft.com/office/drawing/2014/main" id="{10089A6A-3C77-81CD-2442-75438CFF3862}"/>
              </a:ext>
            </a:extLst>
          </p:cNvPr>
          <p:cNvSpPr txBox="1">
            <a:spLocks/>
          </p:cNvSpPr>
          <p:nvPr/>
        </p:nvSpPr>
        <p:spPr>
          <a:xfrm>
            <a:off x="1710383" y="5618119"/>
            <a:ext cx="2953721" cy="452458"/>
          </a:xfrm>
          <a:prstGeom prst="rect">
            <a:avLst/>
          </a:prstGeom>
          <a:solidFill>
            <a:srgbClr val="EC7C69"/>
          </a:solid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240"/>
              </a:lnSpc>
              <a:spcBef>
                <a:spcPts val="0"/>
              </a:spcBef>
              <a:buNone/>
            </a:pPr>
            <a:r>
              <a:rPr lang="en-GB" sz="1200" dirty="0" err="1">
                <a:solidFill>
                  <a:schemeClr val="bg1"/>
                </a:solidFill>
              </a:rPr>
              <a:t>Fotografija</a:t>
            </a:r>
            <a:r>
              <a:rPr lang="en-GB" sz="1200" dirty="0">
                <a:solidFill>
                  <a:schemeClr val="bg1"/>
                </a:solidFill>
              </a:rPr>
              <a:t>: </a:t>
            </a:r>
            <a:r>
              <a:rPr lang="en-US" sz="1200" dirty="0">
                <a:solidFill>
                  <a:schemeClr val="bg1"/>
                </a:solidFill>
              </a:rPr>
              <a:t>The Birdbox, Donegal Treehouse, Irska</a:t>
            </a:r>
            <a:endParaRPr lang="en-GB" sz="1200" dirty="0">
              <a:solidFill>
                <a:schemeClr val="bg1"/>
              </a:solidFill>
            </a:endParaRPr>
          </a:p>
        </p:txBody>
      </p:sp>
    </p:spTree>
    <p:extLst>
      <p:ext uri="{BB962C8B-B14F-4D97-AF65-F5344CB8AC3E}">
        <p14:creationId xmlns:p14="http://schemas.microsoft.com/office/powerpoint/2010/main" val="12007033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198AE4-03E7-02DD-5AA1-113D639DF808}"/>
            </a:ext>
          </a:extLst>
        </p:cNvPr>
        <p:cNvGrpSpPr/>
        <p:nvPr/>
      </p:nvGrpSpPr>
      <p:grpSpPr>
        <a:xfrm>
          <a:off x="0" y="0"/>
          <a:ext cx="0" cy="0"/>
          <a:chOff x="0" y="0"/>
          <a:chExt cx="0" cy="0"/>
        </a:xfrm>
      </p:grpSpPr>
      <p:sp>
        <p:nvSpPr>
          <p:cNvPr id="3" name="Freeform 2">
            <a:extLst>
              <a:ext uri="{FF2B5EF4-FFF2-40B4-BE49-F238E27FC236}">
                <a16:creationId xmlns:a16="http://schemas.microsoft.com/office/drawing/2014/main" id="{E8538F70-3387-E374-5449-15DFF7422170}"/>
              </a:ext>
            </a:extLst>
          </p:cNvPr>
          <p:cNvSpPr/>
          <p:nvPr/>
        </p:nvSpPr>
        <p:spPr>
          <a:xfrm rot="10800000">
            <a:off x="7199733" y="1945278"/>
            <a:ext cx="3735985" cy="4912722"/>
          </a:xfrm>
          <a:custGeom>
            <a:avLst/>
            <a:gdLst>
              <a:gd name="connsiteX0" fmla="*/ 3436609 w 3735985"/>
              <a:gd name="connsiteY0" fmla="*/ 4912722 h 4912722"/>
              <a:gd name="connsiteX1" fmla="*/ 3102027 w 3735985"/>
              <a:gd name="connsiteY1" fmla="*/ 4912722 h 4912722"/>
              <a:gd name="connsiteX2" fmla="*/ 3016044 w 3735985"/>
              <a:gd name="connsiteY2" fmla="*/ 4912722 h 4912722"/>
              <a:gd name="connsiteX3" fmla="*/ 2881619 w 3735985"/>
              <a:gd name="connsiteY3" fmla="*/ 4912722 h 4912722"/>
              <a:gd name="connsiteX4" fmla="*/ 2681463 w 3735985"/>
              <a:gd name="connsiteY4" fmla="*/ 4912722 h 4912722"/>
              <a:gd name="connsiteX5" fmla="*/ 2547037 w 3735985"/>
              <a:gd name="connsiteY5" fmla="*/ 4912722 h 4912722"/>
              <a:gd name="connsiteX6" fmla="*/ 2461055 w 3735985"/>
              <a:gd name="connsiteY6" fmla="*/ 4912722 h 4912722"/>
              <a:gd name="connsiteX7" fmla="*/ 2126473 w 3735985"/>
              <a:gd name="connsiteY7" fmla="*/ 4912722 h 4912722"/>
              <a:gd name="connsiteX8" fmla="*/ 1806911 w 3735985"/>
              <a:gd name="connsiteY8" fmla="*/ 4912722 h 4912722"/>
              <a:gd name="connsiteX9" fmla="*/ 1806909 w 3735985"/>
              <a:gd name="connsiteY9" fmla="*/ 4912722 h 4912722"/>
              <a:gd name="connsiteX10" fmla="*/ 1637487 w 3735985"/>
              <a:gd name="connsiteY10" fmla="*/ 4912722 h 4912722"/>
              <a:gd name="connsiteX11" fmla="*/ 1472330 w 3735985"/>
              <a:gd name="connsiteY11" fmla="*/ 4912722 h 4912722"/>
              <a:gd name="connsiteX12" fmla="*/ 1472326 w 3735985"/>
              <a:gd name="connsiteY12" fmla="*/ 4912722 h 4912722"/>
              <a:gd name="connsiteX13" fmla="*/ 1386347 w 3735985"/>
              <a:gd name="connsiteY13" fmla="*/ 4912722 h 4912722"/>
              <a:gd name="connsiteX14" fmla="*/ 1386345 w 3735985"/>
              <a:gd name="connsiteY14" fmla="*/ 4912722 h 4912722"/>
              <a:gd name="connsiteX15" fmla="*/ 1302905 w 3735985"/>
              <a:gd name="connsiteY15" fmla="*/ 4912722 h 4912722"/>
              <a:gd name="connsiteX16" fmla="*/ 1251922 w 3735985"/>
              <a:gd name="connsiteY16" fmla="*/ 4912722 h 4912722"/>
              <a:gd name="connsiteX17" fmla="*/ 1251920 w 3735985"/>
              <a:gd name="connsiteY17" fmla="*/ 4912722 h 4912722"/>
              <a:gd name="connsiteX18" fmla="*/ 1216922 w 3735985"/>
              <a:gd name="connsiteY18" fmla="*/ 4912722 h 4912722"/>
              <a:gd name="connsiteX19" fmla="*/ 1082498 w 3735985"/>
              <a:gd name="connsiteY19" fmla="*/ 4912722 h 4912722"/>
              <a:gd name="connsiteX20" fmla="*/ 1051765 w 3735985"/>
              <a:gd name="connsiteY20" fmla="*/ 4912722 h 4912722"/>
              <a:gd name="connsiteX21" fmla="*/ 1051764 w 3735985"/>
              <a:gd name="connsiteY21" fmla="*/ 4912722 h 4912722"/>
              <a:gd name="connsiteX22" fmla="*/ 917341 w 3735985"/>
              <a:gd name="connsiteY22" fmla="*/ 4912722 h 4912722"/>
              <a:gd name="connsiteX23" fmla="*/ 917339 w 3735985"/>
              <a:gd name="connsiteY23" fmla="*/ 4912722 h 4912722"/>
              <a:gd name="connsiteX24" fmla="*/ 882341 w 3735985"/>
              <a:gd name="connsiteY24" fmla="*/ 4912722 h 4912722"/>
              <a:gd name="connsiteX25" fmla="*/ 831359 w 3735985"/>
              <a:gd name="connsiteY25" fmla="*/ 4912722 h 4912722"/>
              <a:gd name="connsiteX26" fmla="*/ 831357 w 3735985"/>
              <a:gd name="connsiteY26" fmla="*/ 4912722 h 4912722"/>
              <a:gd name="connsiteX27" fmla="*/ 747916 w 3735985"/>
              <a:gd name="connsiteY27" fmla="*/ 4912722 h 4912722"/>
              <a:gd name="connsiteX28" fmla="*/ 661934 w 3735985"/>
              <a:gd name="connsiteY28" fmla="*/ 4912722 h 4912722"/>
              <a:gd name="connsiteX29" fmla="*/ 660868 w 3735985"/>
              <a:gd name="connsiteY29" fmla="*/ 4912722 h 4912722"/>
              <a:gd name="connsiteX30" fmla="*/ 496777 w 3735985"/>
              <a:gd name="connsiteY30" fmla="*/ 4912722 h 4912722"/>
              <a:gd name="connsiteX31" fmla="*/ 496776 w 3735985"/>
              <a:gd name="connsiteY31" fmla="*/ 4912722 h 4912722"/>
              <a:gd name="connsiteX32" fmla="*/ 460941 w 3735985"/>
              <a:gd name="connsiteY32" fmla="*/ 4912722 h 4912722"/>
              <a:gd name="connsiteX33" fmla="*/ 327352 w 3735985"/>
              <a:gd name="connsiteY33" fmla="*/ 4912722 h 4912722"/>
              <a:gd name="connsiteX34" fmla="*/ 7790 w 3735985"/>
              <a:gd name="connsiteY34" fmla="*/ 4912722 h 4912722"/>
              <a:gd name="connsiteX35" fmla="*/ 7788 w 3735985"/>
              <a:gd name="connsiteY35" fmla="*/ 4912722 h 4912722"/>
              <a:gd name="connsiteX36" fmla="*/ 0 w 3735985"/>
              <a:gd name="connsiteY36" fmla="*/ 4912722 h 4912722"/>
              <a:gd name="connsiteX37" fmla="*/ 0 w 3735985"/>
              <a:gd name="connsiteY37" fmla="*/ 4547896 h 4912722"/>
              <a:gd name="connsiteX38" fmla="*/ 0 w 3735985"/>
              <a:gd name="connsiteY38" fmla="*/ 4473362 h 4912722"/>
              <a:gd name="connsiteX39" fmla="*/ 0 w 3735985"/>
              <a:gd name="connsiteY39" fmla="*/ 4058780 h 4912722"/>
              <a:gd name="connsiteX40" fmla="*/ 0 w 3735985"/>
              <a:gd name="connsiteY40" fmla="*/ 3983384 h 4912722"/>
              <a:gd name="connsiteX41" fmla="*/ 0 w 3735985"/>
              <a:gd name="connsiteY41" fmla="*/ 3965373 h 4912722"/>
              <a:gd name="connsiteX42" fmla="*/ 0 w 3735985"/>
              <a:gd name="connsiteY42" fmla="*/ 3693954 h 4912722"/>
              <a:gd name="connsiteX43" fmla="*/ 0 w 3735985"/>
              <a:gd name="connsiteY43" fmla="*/ 3619420 h 4912722"/>
              <a:gd name="connsiteX44" fmla="*/ 0 w 3735985"/>
              <a:gd name="connsiteY44" fmla="*/ 3600547 h 4912722"/>
              <a:gd name="connsiteX45" fmla="*/ 0 w 3735985"/>
              <a:gd name="connsiteY45" fmla="*/ 3526013 h 4912722"/>
              <a:gd name="connsiteX46" fmla="*/ 0 w 3735985"/>
              <a:gd name="connsiteY46" fmla="*/ 3129442 h 4912722"/>
              <a:gd name="connsiteX47" fmla="*/ 0 w 3735985"/>
              <a:gd name="connsiteY47" fmla="*/ 3111431 h 4912722"/>
              <a:gd name="connsiteX48" fmla="*/ 0 w 3735985"/>
              <a:gd name="connsiteY48" fmla="*/ 3036035 h 4912722"/>
              <a:gd name="connsiteX49" fmla="*/ 0 w 3735985"/>
              <a:gd name="connsiteY49" fmla="*/ 2746605 h 4912722"/>
              <a:gd name="connsiteX50" fmla="*/ 0 w 3735985"/>
              <a:gd name="connsiteY50" fmla="*/ 2672071 h 4912722"/>
              <a:gd name="connsiteX51" fmla="*/ 0 w 3735985"/>
              <a:gd name="connsiteY51" fmla="*/ 2182093 h 4912722"/>
              <a:gd name="connsiteX52" fmla="*/ 0 w 3735985"/>
              <a:gd name="connsiteY52" fmla="*/ 2057198 h 4912722"/>
              <a:gd name="connsiteX53" fmla="*/ 0 w 3735985"/>
              <a:gd name="connsiteY53" fmla="*/ 1801291 h 4912722"/>
              <a:gd name="connsiteX54" fmla="*/ 0 w 3735985"/>
              <a:gd name="connsiteY54" fmla="*/ 1203256 h 4912722"/>
              <a:gd name="connsiteX55" fmla="*/ 0 w 3735985"/>
              <a:gd name="connsiteY55" fmla="*/ 1109849 h 4912722"/>
              <a:gd name="connsiteX56" fmla="*/ 0 w 3735985"/>
              <a:gd name="connsiteY56" fmla="*/ 947349 h 4912722"/>
              <a:gd name="connsiteX57" fmla="*/ 0 w 3735985"/>
              <a:gd name="connsiteY57" fmla="*/ 853942 h 4912722"/>
              <a:gd name="connsiteX58" fmla="*/ 0 w 3735985"/>
              <a:gd name="connsiteY58" fmla="*/ 255907 h 4912722"/>
              <a:gd name="connsiteX59" fmla="*/ 0 w 3735985"/>
              <a:gd name="connsiteY59" fmla="*/ 0 h 4912722"/>
              <a:gd name="connsiteX60" fmla="*/ 307164 w 3735985"/>
              <a:gd name="connsiteY60" fmla="*/ 0 h 4912722"/>
              <a:gd name="connsiteX61" fmla="*/ 307164 w 3735985"/>
              <a:gd name="connsiteY61" fmla="*/ 1 h 4912722"/>
              <a:gd name="connsiteX62" fmla="*/ 460942 w 3735985"/>
              <a:gd name="connsiteY62" fmla="*/ 1 h 4912722"/>
              <a:gd name="connsiteX63" fmla="*/ 460942 w 3735985"/>
              <a:gd name="connsiteY63" fmla="*/ 0 h 4912722"/>
              <a:gd name="connsiteX64" fmla="*/ 660868 w 3735985"/>
              <a:gd name="connsiteY64" fmla="*/ 0 h 4912722"/>
              <a:gd name="connsiteX65" fmla="*/ 796151 w 3735985"/>
              <a:gd name="connsiteY65" fmla="*/ 0 h 4912722"/>
              <a:gd name="connsiteX66" fmla="*/ 1130732 w 3735985"/>
              <a:gd name="connsiteY66" fmla="*/ 0 h 4912722"/>
              <a:gd name="connsiteX67" fmla="*/ 1216715 w 3735985"/>
              <a:gd name="connsiteY67" fmla="*/ 0 h 4912722"/>
              <a:gd name="connsiteX68" fmla="*/ 1351139 w 3735985"/>
              <a:gd name="connsiteY68" fmla="*/ 0 h 4912722"/>
              <a:gd name="connsiteX69" fmla="*/ 1551296 w 3735985"/>
              <a:gd name="connsiteY69" fmla="*/ 0 h 4912722"/>
              <a:gd name="connsiteX70" fmla="*/ 1685722 w 3735985"/>
              <a:gd name="connsiteY70" fmla="*/ 0 h 4912722"/>
              <a:gd name="connsiteX71" fmla="*/ 1771703 w 3735985"/>
              <a:gd name="connsiteY71" fmla="*/ 0 h 4912722"/>
              <a:gd name="connsiteX72" fmla="*/ 2106285 w 3735985"/>
              <a:gd name="connsiteY72" fmla="*/ 0 h 4912722"/>
              <a:gd name="connsiteX73" fmla="*/ 2106285 w 3735985"/>
              <a:gd name="connsiteY73" fmla="*/ 1 h 4912722"/>
              <a:gd name="connsiteX74" fmla="*/ 2425850 w 3735985"/>
              <a:gd name="connsiteY74" fmla="*/ 1 h 4912722"/>
              <a:gd name="connsiteX75" fmla="*/ 2760433 w 3735985"/>
              <a:gd name="connsiteY75" fmla="*/ 1 h 4912722"/>
              <a:gd name="connsiteX76" fmla="*/ 2846414 w 3735985"/>
              <a:gd name="connsiteY76" fmla="*/ 1 h 4912722"/>
              <a:gd name="connsiteX77" fmla="*/ 2980840 w 3735985"/>
              <a:gd name="connsiteY77" fmla="*/ 1 h 4912722"/>
              <a:gd name="connsiteX78" fmla="*/ 3180996 w 3735985"/>
              <a:gd name="connsiteY78" fmla="*/ 1 h 4912722"/>
              <a:gd name="connsiteX79" fmla="*/ 3315422 w 3735985"/>
              <a:gd name="connsiteY79" fmla="*/ 1 h 4912722"/>
              <a:gd name="connsiteX80" fmla="*/ 3401403 w 3735985"/>
              <a:gd name="connsiteY80" fmla="*/ 1 h 4912722"/>
              <a:gd name="connsiteX81" fmla="*/ 3735985 w 3735985"/>
              <a:gd name="connsiteY81" fmla="*/ 1 h 4912722"/>
              <a:gd name="connsiteX82" fmla="*/ 3735985 w 3735985"/>
              <a:gd name="connsiteY82" fmla="*/ 346419 h 4912722"/>
              <a:gd name="connsiteX83" fmla="*/ 3735985 w 3735985"/>
              <a:gd name="connsiteY83" fmla="*/ 399114 h 4912722"/>
              <a:gd name="connsiteX84" fmla="*/ 3735985 w 3735985"/>
              <a:gd name="connsiteY84" fmla="*/ 745531 h 4912722"/>
              <a:gd name="connsiteX85" fmla="*/ 3735985 w 3735985"/>
              <a:gd name="connsiteY85" fmla="*/ 853943 h 4912722"/>
              <a:gd name="connsiteX86" fmla="*/ 3735985 w 3735985"/>
              <a:gd name="connsiteY86" fmla="*/ 947350 h 4912722"/>
              <a:gd name="connsiteX87" fmla="*/ 3735985 w 3735985"/>
              <a:gd name="connsiteY87" fmla="*/ 1200361 h 4912722"/>
              <a:gd name="connsiteX88" fmla="*/ 3735985 w 3735985"/>
              <a:gd name="connsiteY88" fmla="*/ 1253055 h 4912722"/>
              <a:gd name="connsiteX89" fmla="*/ 3735985 w 3735985"/>
              <a:gd name="connsiteY89" fmla="*/ 1293768 h 4912722"/>
              <a:gd name="connsiteX90" fmla="*/ 3735985 w 3735985"/>
              <a:gd name="connsiteY90" fmla="*/ 1346463 h 4912722"/>
              <a:gd name="connsiteX91" fmla="*/ 3735985 w 3735985"/>
              <a:gd name="connsiteY91" fmla="*/ 1599473 h 4912722"/>
              <a:gd name="connsiteX92" fmla="*/ 3735985 w 3735985"/>
              <a:gd name="connsiteY92" fmla="*/ 1692880 h 4912722"/>
              <a:gd name="connsiteX93" fmla="*/ 3735985 w 3735985"/>
              <a:gd name="connsiteY93" fmla="*/ 1801292 h 4912722"/>
              <a:gd name="connsiteX94" fmla="*/ 3735985 w 3735985"/>
              <a:gd name="connsiteY94" fmla="*/ 2107356 h 4912722"/>
              <a:gd name="connsiteX95" fmla="*/ 3735985 w 3735985"/>
              <a:gd name="connsiteY95" fmla="*/ 2147710 h 4912722"/>
              <a:gd name="connsiteX96" fmla="*/ 3735985 w 3735985"/>
              <a:gd name="connsiteY96" fmla="*/ 2200404 h 4912722"/>
              <a:gd name="connsiteX97" fmla="*/ 3735985 w 3735985"/>
              <a:gd name="connsiteY97" fmla="*/ 2453774 h 4912722"/>
              <a:gd name="connsiteX98" fmla="*/ 3735985 w 3735985"/>
              <a:gd name="connsiteY98" fmla="*/ 2506469 h 4912722"/>
              <a:gd name="connsiteX99" fmla="*/ 3735985 w 3735985"/>
              <a:gd name="connsiteY99" fmla="*/ 2546822 h 4912722"/>
              <a:gd name="connsiteX100" fmla="*/ 3735985 w 3735985"/>
              <a:gd name="connsiteY100" fmla="*/ 2852887 h 4912722"/>
              <a:gd name="connsiteX101" fmla="*/ 3735985 w 3735985"/>
              <a:gd name="connsiteY101" fmla="*/ 2961297 h 4912722"/>
              <a:gd name="connsiteX102" fmla="*/ 3735985 w 3735985"/>
              <a:gd name="connsiteY102" fmla="*/ 3054705 h 4912722"/>
              <a:gd name="connsiteX103" fmla="*/ 3735985 w 3735985"/>
              <a:gd name="connsiteY103" fmla="*/ 3307715 h 4912722"/>
              <a:gd name="connsiteX104" fmla="*/ 3735985 w 3735985"/>
              <a:gd name="connsiteY104" fmla="*/ 3360411 h 4912722"/>
              <a:gd name="connsiteX105" fmla="*/ 3735985 w 3735985"/>
              <a:gd name="connsiteY105" fmla="*/ 3401123 h 4912722"/>
              <a:gd name="connsiteX106" fmla="*/ 3735985 w 3735985"/>
              <a:gd name="connsiteY106" fmla="*/ 3453818 h 4912722"/>
              <a:gd name="connsiteX107" fmla="*/ 3735985 w 3735985"/>
              <a:gd name="connsiteY107" fmla="*/ 3706829 h 4912722"/>
              <a:gd name="connsiteX108" fmla="*/ 3735985 w 3735985"/>
              <a:gd name="connsiteY108" fmla="*/ 3800236 h 4912722"/>
              <a:gd name="connsiteX109" fmla="*/ 3735985 w 3735985"/>
              <a:gd name="connsiteY109" fmla="*/ 3908646 h 4912722"/>
              <a:gd name="connsiteX110" fmla="*/ 3735985 w 3735985"/>
              <a:gd name="connsiteY110" fmla="*/ 4255064 h 4912722"/>
              <a:gd name="connsiteX111" fmla="*/ 3735985 w 3735985"/>
              <a:gd name="connsiteY111" fmla="*/ 4307760 h 4912722"/>
              <a:gd name="connsiteX112" fmla="*/ 3735985 w 3735985"/>
              <a:gd name="connsiteY112" fmla="*/ 4654178 h 4912722"/>
              <a:gd name="connsiteX113" fmla="*/ 3436609 w 3735985"/>
              <a:gd name="connsiteY113"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735985" h="4912722">
                <a:moveTo>
                  <a:pt x="3436609" y="4912722"/>
                </a:moveTo>
                <a:lnTo>
                  <a:pt x="3102027" y="4912722"/>
                </a:lnTo>
                <a:lnTo>
                  <a:pt x="3016044" y="4912722"/>
                </a:lnTo>
                <a:lnTo>
                  <a:pt x="2881619" y="4912722"/>
                </a:lnTo>
                <a:lnTo>
                  <a:pt x="2681463" y="4912722"/>
                </a:lnTo>
                <a:lnTo>
                  <a:pt x="2547037" y="4912722"/>
                </a:lnTo>
                <a:lnTo>
                  <a:pt x="2461055" y="4912722"/>
                </a:lnTo>
                <a:lnTo>
                  <a:pt x="2126473" y="4912722"/>
                </a:lnTo>
                <a:lnTo>
                  <a:pt x="1806911" y="4912722"/>
                </a:lnTo>
                <a:lnTo>
                  <a:pt x="1806909" y="4912722"/>
                </a:lnTo>
                <a:lnTo>
                  <a:pt x="1637487" y="4912722"/>
                </a:lnTo>
                <a:lnTo>
                  <a:pt x="1472330" y="4912722"/>
                </a:lnTo>
                <a:lnTo>
                  <a:pt x="1472326" y="4912722"/>
                </a:lnTo>
                <a:lnTo>
                  <a:pt x="1386347" y="4912722"/>
                </a:lnTo>
                <a:lnTo>
                  <a:pt x="1386345" y="4912722"/>
                </a:lnTo>
                <a:lnTo>
                  <a:pt x="1302905" y="4912722"/>
                </a:lnTo>
                <a:lnTo>
                  <a:pt x="1251922" y="4912722"/>
                </a:lnTo>
                <a:lnTo>
                  <a:pt x="1251920" y="4912722"/>
                </a:lnTo>
                <a:lnTo>
                  <a:pt x="1216922" y="4912722"/>
                </a:lnTo>
                <a:lnTo>
                  <a:pt x="10824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130732" y="0"/>
                </a:lnTo>
                <a:lnTo>
                  <a:pt x="1216715" y="0"/>
                </a:lnTo>
                <a:lnTo>
                  <a:pt x="1351139" y="0"/>
                </a:lnTo>
                <a:lnTo>
                  <a:pt x="1551296" y="0"/>
                </a:lnTo>
                <a:lnTo>
                  <a:pt x="1685722" y="0"/>
                </a:lnTo>
                <a:lnTo>
                  <a:pt x="1771703" y="0"/>
                </a:lnTo>
                <a:lnTo>
                  <a:pt x="2106285" y="0"/>
                </a:lnTo>
                <a:lnTo>
                  <a:pt x="2106285" y="1"/>
                </a:lnTo>
                <a:lnTo>
                  <a:pt x="2425850" y="1"/>
                </a:lnTo>
                <a:lnTo>
                  <a:pt x="2760433" y="1"/>
                </a:lnTo>
                <a:lnTo>
                  <a:pt x="2846414" y="1"/>
                </a:lnTo>
                <a:lnTo>
                  <a:pt x="2980840" y="1"/>
                </a:lnTo>
                <a:lnTo>
                  <a:pt x="3180996" y="1"/>
                </a:lnTo>
                <a:lnTo>
                  <a:pt x="3315422" y="1"/>
                </a:lnTo>
                <a:lnTo>
                  <a:pt x="3401403" y="1"/>
                </a:lnTo>
                <a:lnTo>
                  <a:pt x="3735985" y="1"/>
                </a:lnTo>
                <a:lnTo>
                  <a:pt x="3735985" y="346419"/>
                </a:lnTo>
                <a:lnTo>
                  <a:pt x="3735985" y="399114"/>
                </a:lnTo>
                <a:lnTo>
                  <a:pt x="3735985" y="745531"/>
                </a:lnTo>
                <a:lnTo>
                  <a:pt x="3735985" y="853943"/>
                </a:lnTo>
                <a:lnTo>
                  <a:pt x="3735985" y="947350"/>
                </a:lnTo>
                <a:lnTo>
                  <a:pt x="3735985" y="1200361"/>
                </a:lnTo>
                <a:lnTo>
                  <a:pt x="3735985" y="1253055"/>
                </a:lnTo>
                <a:lnTo>
                  <a:pt x="3735985" y="1293768"/>
                </a:lnTo>
                <a:lnTo>
                  <a:pt x="3735985" y="1346463"/>
                </a:lnTo>
                <a:lnTo>
                  <a:pt x="3735985" y="1599473"/>
                </a:lnTo>
                <a:lnTo>
                  <a:pt x="3735985" y="1692880"/>
                </a:lnTo>
                <a:lnTo>
                  <a:pt x="3735985" y="1801292"/>
                </a:lnTo>
                <a:lnTo>
                  <a:pt x="3735985" y="2107356"/>
                </a:lnTo>
                <a:lnTo>
                  <a:pt x="3735985" y="2147710"/>
                </a:lnTo>
                <a:lnTo>
                  <a:pt x="3735985" y="2200404"/>
                </a:lnTo>
                <a:lnTo>
                  <a:pt x="3735985" y="2453774"/>
                </a:lnTo>
                <a:lnTo>
                  <a:pt x="3735985" y="2506469"/>
                </a:lnTo>
                <a:lnTo>
                  <a:pt x="3735985" y="2546822"/>
                </a:lnTo>
                <a:lnTo>
                  <a:pt x="3735985" y="2852887"/>
                </a:lnTo>
                <a:lnTo>
                  <a:pt x="3735985" y="2961297"/>
                </a:lnTo>
                <a:lnTo>
                  <a:pt x="3735985" y="3054705"/>
                </a:lnTo>
                <a:lnTo>
                  <a:pt x="3735985" y="3307715"/>
                </a:lnTo>
                <a:lnTo>
                  <a:pt x="3735985" y="3360411"/>
                </a:lnTo>
                <a:lnTo>
                  <a:pt x="3735985" y="3401123"/>
                </a:lnTo>
                <a:lnTo>
                  <a:pt x="3735985" y="3453818"/>
                </a:lnTo>
                <a:lnTo>
                  <a:pt x="3735985" y="3706829"/>
                </a:lnTo>
                <a:lnTo>
                  <a:pt x="3735985" y="3800236"/>
                </a:lnTo>
                <a:lnTo>
                  <a:pt x="3735985" y="3908646"/>
                </a:lnTo>
                <a:lnTo>
                  <a:pt x="3735985" y="4255064"/>
                </a:lnTo>
                <a:lnTo>
                  <a:pt x="3735985" y="4307760"/>
                </a:lnTo>
                <a:lnTo>
                  <a:pt x="3735985" y="4654178"/>
                </a:lnTo>
                <a:cubicBezTo>
                  <a:pt x="3735985" y="4796587"/>
                  <a:pt x="3602491" y="4912722"/>
                  <a:pt x="3436609"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9" name="Text Placeholder 3">
            <a:extLst>
              <a:ext uri="{FF2B5EF4-FFF2-40B4-BE49-F238E27FC236}">
                <a16:creationId xmlns:a16="http://schemas.microsoft.com/office/drawing/2014/main" id="{6ECF48B5-617B-BB5B-EFFA-576DE2A2AEB0}"/>
              </a:ext>
            </a:extLst>
          </p:cNvPr>
          <p:cNvSpPr txBox="1">
            <a:spLocks/>
          </p:cNvSpPr>
          <p:nvPr/>
        </p:nvSpPr>
        <p:spPr>
          <a:xfrm>
            <a:off x="609623" y="493193"/>
            <a:ext cx="10972753" cy="80365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err="1"/>
              <a:t>Ohranjanje</a:t>
            </a:r>
            <a:r>
              <a:rPr lang="en-US" dirty="0"/>
              <a:t> </a:t>
            </a:r>
            <a:r>
              <a:rPr lang="en-US" dirty="0" err="1"/>
              <a:t>nadzora</a:t>
            </a:r>
            <a:r>
              <a:rPr lang="en-US" dirty="0"/>
              <a:t> od kjer koli </a:t>
            </a:r>
            <a:endParaRPr lang="sl-SI" dirty="0">
              <a:ea typeface="Calibri" panose="020F0502020204030204"/>
              <a:cs typeface="Calibri" panose="020F0502020204030204"/>
            </a:endParaRPr>
          </a:p>
          <a:p>
            <a:pPr>
              <a:lnSpc>
                <a:spcPts val="3720"/>
              </a:lnSpc>
            </a:pPr>
            <a:endParaRPr lang="en-US" dirty="0"/>
          </a:p>
        </p:txBody>
      </p:sp>
      <p:cxnSp>
        <p:nvCxnSpPr>
          <p:cNvPr id="10" name="Straight Connector 9">
            <a:extLst>
              <a:ext uri="{FF2B5EF4-FFF2-40B4-BE49-F238E27FC236}">
                <a16:creationId xmlns:a16="http://schemas.microsoft.com/office/drawing/2014/main" id="{A40F9206-A5D8-4BEA-5E95-ABFE47031CCA}"/>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1EA465E7-A4D5-87CD-AFD2-D36FC3536F4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23</a:t>
            </a:fld>
            <a:endParaRPr lang="fr-CA" sz="1200" dirty="0"/>
          </a:p>
        </p:txBody>
      </p:sp>
      <p:sp>
        <p:nvSpPr>
          <p:cNvPr id="4" name="Text Placeholder 5">
            <a:extLst>
              <a:ext uri="{FF2B5EF4-FFF2-40B4-BE49-F238E27FC236}">
                <a16:creationId xmlns:a16="http://schemas.microsoft.com/office/drawing/2014/main" id="{E013E6AC-627B-737A-718A-21C454E58977}"/>
              </a:ext>
            </a:extLst>
          </p:cNvPr>
          <p:cNvSpPr txBox="1">
            <a:spLocks/>
          </p:cNvSpPr>
          <p:nvPr/>
        </p:nvSpPr>
        <p:spPr>
          <a:xfrm>
            <a:off x="629644" y="1541523"/>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Kaj storiti:</a:t>
            </a:r>
          </a:p>
        </p:txBody>
      </p:sp>
      <p:sp>
        <p:nvSpPr>
          <p:cNvPr id="5" name="Text Placeholder 4">
            <a:extLst>
              <a:ext uri="{FF2B5EF4-FFF2-40B4-BE49-F238E27FC236}">
                <a16:creationId xmlns:a16="http://schemas.microsoft.com/office/drawing/2014/main" id="{79644043-767E-AE9A-87CE-08ED848D905F}"/>
              </a:ext>
            </a:extLst>
          </p:cNvPr>
          <p:cNvSpPr txBox="1">
            <a:spLocks/>
          </p:cNvSpPr>
          <p:nvPr/>
        </p:nvSpPr>
        <p:spPr>
          <a:xfrm>
            <a:off x="629643" y="2072012"/>
            <a:ext cx="5616391"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dirty="0">
                <a:solidFill>
                  <a:srgbClr val="414141"/>
                </a:solidFill>
              </a:rPr>
              <a:t>Sinhronizirajte vse rezervacije v </a:t>
            </a:r>
            <a:r>
              <a:rPr lang="en-GB" sz="2200" b="1" dirty="0">
                <a:solidFill>
                  <a:srgbClr val="EC7C69"/>
                </a:solidFill>
              </a:rPr>
              <a:t>centralni koledar (iCal ali upravitelj kanalov).</a:t>
            </a:r>
          </a:p>
          <a:p>
            <a:pPr marL="342900" indent="-342900">
              <a:lnSpc>
                <a:spcPts val="2240"/>
              </a:lnSpc>
              <a:buClr>
                <a:srgbClr val="459597"/>
              </a:buClr>
              <a:buFont typeface="Arial" panose="020B0604020202020204" pitchFamily="34" charset="0"/>
              <a:buChar char="•"/>
            </a:pPr>
            <a:r>
              <a:rPr lang="en-GB" sz="2200" b="1" dirty="0">
                <a:solidFill>
                  <a:srgbClr val="EC7C69"/>
                </a:solidFill>
              </a:rPr>
              <a:t>Uporabite aplikacije z mobilnim dostopom, </a:t>
            </a:r>
            <a:r>
              <a:rPr lang="en-GB" sz="2200" dirty="0">
                <a:solidFill>
                  <a:srgbClr val="414141"/>
                </a:solidFill>
              </a:rPr>
              <a:t>da lahko informacije posodabljate tudi na poti.</a:t>
            </a:r>
          </a:p>
          <a:p>
            <a:pPr marL="342900" indent="-342900">
              <a:lnSpc>
                <a:spcPts val="2240"/>
              </a:lnSpc>
              <a:buClr>
                <a:srgbClr val="459597"/>
              </a:buClr>
              <a:buFont typeface="Arial" panose="020B0604020202020204" pitchFamily="34" charset="0"/>
              <a:buChar char="•"/>
            </a:pPr>
            <a:r>
              <a:rPr lang="en-GB" sz="2200" b="1" dirty="0">
                <a:solidFill>
                  <a:srgbClr val="EC7C69"/>
                </a:solidFill>
              </a:rPr>
              <a:t>Nastavite push obvestila </a:t>
            </a:r>
            <a:r>
              <a:rPr lang="en-GB" sz="2200" dirty="0">
                <a:solidFill>
                  <a:srgbClr val="414141"/>
                </a:solidFill>
              </a:rPr>
              <a:t>za nove rezervacije, vprašanja gostov ali spremembe.</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1" name="Text Placeholder 1">
            <a:extLst>
              <a:ext uri="{FF2B5EF4-FFF2-40B4-BE49-F238E27FC236}">
                <a16:creationId xmlns:a16="http://schemas.microsoft.com/office/drawing/2014/main" id="{0DF84052-F7A7-CF10-1F22-456C50EA56A8}"/>
              </a:ext>
            </a:extLst>
          </p:cNvPr>
          <p:cNvSpPr txBox="1">
            <a:spLocks/>
          </p:cNvSpPr>
          <p:nvPr/>
        </p:nvSpPr>
        <p:spPr>
          <a:xfrm>
            <a:off x="7528413" y="2343703"/>
            <a:ext cx="3258857"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Orodja in nasveti:</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Ustvarite tedensko rutino: enkrat ali dvakrat na dan preverite koledar, potrdite čiščenje in preglejte sporočila.</a:t>
            </a:r>
          </a:p>
          <a:p>
            <a:pPr marL="342900" indent="-342900" algn="l">
              <a:lnSpc>
                <a:spcPts val="2340"/>
              </a:lnSpc>
              <a:spcBef>
                <a:spcPts val="0"/>
              </a:spcBef>
              <a:buFont typeface="Arial" panose="020B0604020202020204" pitchFamily="34" charset="0"/>
              <a:buChar char="•"/>
            </a:pPr>
            <a:r>
              <a:rPr lang="en-IE" sz="2200" dirty="0" err="1"/>
              <a:t>Pripravite</a:t>
            </a:r>
            <a:r>
              <a:rPr lang="en-IE" sz="2200" dirty="0"/>
              <a:t> </a:t>
            </a:r>
            <a:r>
              <a:rPr lang="en-IE" sz="2200" dirty="0" err="1"/>
              <a:t>rezervni</a:t>
            </a:r>
            <a:r>
              <a:rPr lang="en-IE" sz="2200" dirty="0"/>
              <a:t> </a:t>
            </a:r>
            <a:r>
              <a:rPr lang="en-IE" sz="2200" dirty="0" err="1"/>
              <a:t>načrt</a:t>
            </a:r>
            <a:r>
              <a:rPr lang="en-IE" sz="2200" dirty="0"/>
              <a:t> (</a:t>
            </a:r>
            <a:r>
              <a:rPr lang="en-IE" sz="2200" dirty="0" err="1"/>
              <a:t>kaj</a:t>
            </a:r>
            <a:r>
              <a:rPr lang="en-IE" sz="2200" dirty="0"/>
              <a:t> se zgodi, če ne morete odgovoriti? Kdo prevzame naloge?).</a:t>
            </a:r>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pic>
        <p:nvPicPr>
          <p:cNvPr id="2" name="Picture 1">
            <a:extLst>
              <a:ext uri="{FF2B5EF4-FFF2-40B4-BE49-F238E27FC236}">
                <a16:creationId xmlns:a16="http://schemas.microsoft.com/office/drawing/2014/main" id="{9F35822E-D898-75FB-AB45-DB16BB3C6CAC}"/>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1553821" y="3981562"/>
            <a:ext cx="3580276" cy="2659133"/>
          </a:xfrm>
          <a:prstGeom prst="rect">
            <a:avLst/>
          </a:prstGeom>
        </p:spPr>
      </p:pic>
    </p:spTree>
    <p:extLst>
      <p:ext uri="{BB962C8B-B14F-4D97-AF65-F5344CB8AC3E}">
        <p14:creationId xmlns:p14="http://schemas.microsoft.com/office/powerpoint/2010/main" val="10796793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367666-248A-57CE-8F72-56472120A417}"/>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236F54E2-E0D9-FA30-A303-DF4D4C1043A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24</a:t>
            </a:fld>
            <a:endParaRPr lang="fr-CA" sz="1200" dirty="0">
              <a:solidFill>
                <a:schemeClr val="bg1"/>
              </a:solidFill>
            </a:endParaRPr>
          </a:p>
        </p:txBody>
      </p:sp>
      <p:sp>
        <p:nvSpPr>
          <p:cNvPr id="8" name="Freeform 7">
            <a:extLst>
              <a:ext uri="{FF2B5EF4-FFF2-40B4-BE49-F238E27FC236}">
                <a16:creationId xmlns:a16="http://schemas.microsoft.com/office/drawing/2014/main" id="{00BCEE6F-66F3-4F8E-E503-0694D346911E}"/>
              </a:ext>
            </a:extLst>
          </p:cNvPr>
          <p:cNvSpPr/>
          <p:nvPr/>
        </p:nvSpPr>
        <p:spPr>
          <a:xfrm>
            <a:off x="4633" y="426469"/>
            <a:ext cx="7382497" cy="855941"/>
          </a:xfrm>
          <a:custGeom>
            <a:avLst/>
            <a:gdLst>
              <a:gd name="connsiteX0" fmla="*/ 0 w 4969498"/>
              <a:gd name="connsiteY0" fmla="*/ 0 h 875479"/>
              <a:gd name="connsiteX1" fmla="*/ 259418 w 4969498"/>
              <a:gd name="connsiteY1" fmla="*/ 0 h 875479"/>
              <a:gd name="connsiteX2" fmla="*/ 479934 w 4969498"/>
              <a:gd name="connsiteY2" fmla="*/ 0 h 875479"/>
              <a:gd name="connsiteX3" fmla="*/ 983356 w 4969498"/>
              <a:gd name="connsiteY3" fmla="*/ 0 h 875479"/>
              <a:gd name="connsiteX4" fmla="*/ 1888567 w 4969498"/>
              <a:gd name="connsiteY4" fmla="*/ 0 h 875479"/>
              <a:gd name="connsiteX5" fmla="*/ 2024418 w 4969498"/>
              <a:gd name="connsiteY5" fmla="*/ 0 h 875479"/>
              <a:gd name="connsiteX6" fmla="*/ 2612505 w 4969498"/>
              <a:gd name="connsiteY6" fmla="*/ 0 h 875479"/>
              <a:gd name="connsiteX7" fmla="*/ 2748356 w 4969498"/>
              <a:gd name="connsiteY7" fmla="*/ 0 h 875479"/>
              <a:gd name="connsiteX8" fmla="*/ 3653567 w 4969498"/>
              <a:gd name="connsiteY8" fmla="*/ 0 h 875479"/>
              <a:gd name="connsiteX9" fmla="*/ 4377505 w 4969498"/>
              <a:gd name="connsiteY9" fmla="*/ 0 h 875479"/>
              <a:gd name="connsiteX10" fmla="*/ 4969498 w 4969498"/>
              <a:gd name="connsiteY10" fmla="*/ 473717 h 875479"/>
              <a:gd name="connsiteX11" fmla="*/ 4969498 w 4969498"/>
              <a:gd name="connsiteY11" fmla="*/ 875479 h 875479"/>
              <a:gd name="connsiteX12" fmla="*/ 4245560 w 4969498"/>
              <a:gd name="connsiteY12" fmla="*/ 875479 h 875479"/>
              <a:gd name="connsiteX13" fmla="*/ 3340349 w 4969498"/>
              <a:gd name="connsiteY13" fmla="*/ 875479 h 875479"/>
              <a:gd name="connsiteX14" fmla="*/ 3204498 w 4969498"/>
              <a:gd name="connsiteY14" fmla="*/ 875479 h 875479"/>
              <a:gd name="connsiteX15" fmla="*/ 2616411 w 4969498"/>
              <a:gd name="connsiteY15" fmla="*/ 875479 h 875479"/>
              <a:gd name="connsiteX16" fmla="*/ 2480560 w 4969498"/>
              <a:gd name="connsiteY16" fmla="*/ 875479 h 875479"/>
              <a:gd name="connsiteX17" fmla="*/ 1575349 w 4969498"/>
              <a:gd name="connsiteY17" fmla="*/ 875479 h 875479"/>
              <a:gd name="connsiteX18" fmla="*/ 851411 w 4969498"/>
              <a:gd name="connsiteY18" fmla="*/ 875479 h 875479"/>
              <a:gd name="connsiteX19" fmla="*/ 479934 w 4969498"/>
              <a:gd name="connsiteY19" fmla="*/ 875479 h 875479"/>
              <a:gd name="connsiteX20" fmla="*/ 0 w 4969498"/>
              <a:gd name="connsiteY20" fmla="*/ 875479 h 875479"/>
              <a:gd name="connsiteX21" fmla="*/ 0 w 4969498"/>
              <a:gd name="connsiteY21" fmla="*/ 469593 h 875479"/>
              <a:gd name="connsiteX22" fmla="*/ 0 w 4969498"/>
              <a:gd name="connsiteY22" fmla="*/ 333742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69498" h="875479">
                <a:moveTo>
                  <a:pt x="0" y="0"/>
                </a:moveTo>
                <a:lnTo>
                  <a:pt x="259418" y="0"/>
                </a:lnTo>
                <a:lnTo>
                  <a:pt x="479934" y="0"/>
                </a:lnTo>
                <a:lnTo>
                  <a:pt x="983356" y="0"/>
                </a:lnTo>
                <a:lnTo>
                  <a:pt x="1888567" y="0"/>
                </a:lnTo>
                <a:lnTo>
                  <a:pt x="2024418" y="0"/>
                </a:lnTo>
                <a:lnTo>
                  <a:pt x="2612505" y="0"/>
                </a:lnTo>
                <a:lnTo>
                  <a:pt x="2748356" y="0"/>
                </a:lnTo>
                <a:lnTo>
                  <a:pt x="3653567" y="0"/>
                </a:lnTo>
                <a:lnTo>
                  <a:pt x="4377505" y="0"/>
                </a:lnTo>
                <a:cubicBezTo>
                  <a:pt x="4703477" y="0"/>
                  <a:pt x="4969498" y="212873"/>
                  <a:pt x="4969498" y="473717"/>
                </a:cubicBezTo>
                <a:lnTo>
                  <a:pt x="4969498" y="875479"/>
                </a:lnTo>
                <a:lnTo>
                  <a:pt x="4245560" y="875479"/>
                </a:lnTo>
                <a:lnTo>
                  <a:pt x="3340349" y="875479"/>
                </a:lnTo>
                <a:lnTo>
                  <a:pt x="3204498" y="875479"/>
                </a:lnTo>
                <a:lnTo>
                  <a:pt x="2616411" y="875479"/>
                </a:lnTo>
                <a:lnTo>
                  <a:pt x="2480560" y="875479"/>
                </a:lnTo>
                <a:lnTo>
                  <a:pt x="1575349" y="875479"/>
                </a:lnTo>
                <a:lnTo>
                  <a:pt x="851411" y="875479"/>
                </a:lnTo>
                <a:lnTo>
                  <a:pt x="479934" y="875479"/>
                </a:lnTo>
                <a:lnTo>
                  <a:pt x="0" y="875479"/>
                </a:lnTo>
                <a:lnTo>
                  <a:pt x="0" y="469593"/>
                </a:lnTo>
                <a:lnTo>
                  <a:pt x="0" y="333742"/>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D4CA94A3-FA84-3937-FD58-7181DE5BD883}"/>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Test z izpolnjevanjem vrzeli</a:t>
            </a:r>
          </a:p>
        </p:txBody>
      </p:sp>
      <p:sp>
        <p:nvSpPr>
          <p:cNvPr id="6" name="Text Placeholder 1">
            <a:extLst>
              <a:ext uri="{FF2B5EF4-FFF2-40B4-BE49-F238E27FC236}">
                <a16:creationId xmlns:a16="http://schemas.microsoft.com/office/drawing/2014/main" id="{B6AC4BEB-29DC-65E2-CCDE-E389703349FA}"/>
              </a:ext>
            </a:extLst>
          </p:cNvPr>
          <p:cNvSpPr txBox="1">
            <a:spLocks/>
          </p:cNvSpPr>
          <p:nvPr/>
        </p:nvSpPr>
        <p:spPr>
          <a:xfrm>
            <a:off x="885301" y="1643270"/>
            <a:ext cx="9530907" cy="1033669"/>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200" dirty="0">
                <a:solidFill>
                  <a:srgbClr val="414141"/>
                </a:solidFill>
              </a:rPr>
              <a:t>Preden končate, preverite svoje znanje iz tega modula. V stavke na desni strani vstavite besede iz levega stolpca. </a:t>
            </a:r>
          </a:p>
          <a:p>
            <a:pPr algn="l">
              <a:lnSpc>
                <a:spcPts val="2540"/>
              </a:lnSpc>
              <a:spcBef>
                <a:spcPts val="0"/>
              </a:spcBef>
            </a:pPr>
            <a:endParaRPr lang="en-US" sz="2400" dirty="0">
              <a:solidFill>
                <a:srgbClr val="414141"/>
              </a:solidFill>
            </a:endParaRPr>
          </a:p>
        </p:txBody>
      </p:sp>
      <p:graphicFrame>
        <p:nvGraphicFramePr>
          <p:cNvPr id="10" name="Table 9">
            <a:extLst>
              <a:ext uri="{FF2B5EF4-FFF2-40B4-BE49-F238E27FC236}">
                <a16:creationId xmlns:a16="http://schemas.microsoft.com/office/drawing/2014/main" id="{47AF6AA6-8934-3BAB-5303-A50593C42DB2}"/>
              </a:ext>
            </a:extLst>
          </p:cNvPr>
          <p:cNvGraphicFramePr>
            <a:graphicFrameLocks noGrp="1"/>
          </p:cNvGraphicFramePr>
          <p:nvPr>
            <p:extLst>
              <p:ext uri="{D42A27DB-BD31-4B8C-83A1-F6EECF244321}">
                <p14:modId xmlns:p14="http://schemas.microsoft.com/office/powerpoint/2010/main" val="3947906637"/>
              </p:ext>
            </p:extLst>
          </p:nvPr>
        </p:nvGraphicFramePr>
        <p:xfrm>
          <a:off x="885301" y="2676939"/>
          <a:ext cx="10299534" cy="2358794"/>
        </p:xfrm>
        <a:graphic>
          <a:graphicData uri="http://schemas.openxmlformats.org/drawingml/2006/table">
            <a:tbl>
              <a:tblPr firstRow="1" bandRow="1">
                <a:tableStyleId>{5C22544A-7EE6-4342-B048-85BDC9FD1C3A}</a:tableStyleId>
              </a:tblPr>
              <a:tblGrid>
                <a:gridCol w="3519979">
                  <a:extLst>
                    <a:ext uri="{9D8B030D-6E8A-4147-A177-3AD203B41FA5}">
                      <a16:colId xmlns:a16="http://schemas.microsoft.com/office/drawing/2014/main" val="2947246601"/>
                    </a:ext>
                  </a:extLst>
                </a:gridCol>
                <a:gridCol w="6779555">
                  <a:extLst>
                    <a:ext uri="{9D8B030D-6E8A-4147-A177-3AD203B41FA5}">
                      <a16:colId xmlns:a16="http://schemas.microsoft.com/office/drawing/2014/main" val="4224813332"/>
                    </a:ext>
                  </a:extLst>
                </a:gridCol>
              </a:tblGrid>
              <a:tr h="463826">
                <a:tc>
                  <a:txBody>
                    <a:bodyPr/>
                    <a:lstStyle/>
                    <a:p>
                      <a:pPr>
                        <a:lnSpc>
                          <a:spcPts val="2000"/>
                        </a:lnSpc>
                      </a:pPr>
                      <a:r>
                        <a:rPr lang="en-IE" sz="2400" b="1" dirty="0">
                          <a:solidFill>
                            <a:srgbClr val="FFFFFF"/>
                          </a:solidFill>
                          <a:latin typeface="Calibri" panose="020F0502020204030204" pitchFamily="34" charset="0"/>
                          <a:cs typeface="Calibri" panose="020F0502020204030204" pitchFamily="34" charset="0"/>
                        </a:rPr>
                        <a:t>Odgovori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nSpc>
                          <a:spcPts val="2000"/>
                        </a:lnSpc>
                      </a:pPr>
                      <a:r>
                        <a:rPr lang="en-IE" sz="2400" b="1" dirty="0">
                          <a:solidFill>
                            <a:srgbClr val="FFFFFF"/>
                          </a:solidFill>
                          <a:latin typeface="Calibri" panose="020F0502020204030204" pitchFamily="34" charset="0"/>
                          <a:cs typeface="Calibri" panose="020F0502020204030204" pitchFamily="34" charset="0"/>
                        </a:rPr>
                        <a:t>Izjave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631656">
                <a:tc>
                  <a:txBody>
                    <a:bodyPr/>
                    <a:lstStyle/>
                    <a:p>
                      <a:pPr marL="0" marR="0" lvl="0" indent="0" algn="l" defTabSz="914400">
                        <a:lnSpc>
                          <a:spcPts val="2000"/>
                        </a:lnSpc>
                        <a:spcBef>
                          <a:spcPts val="0"/>
                        </a:spcBef>
                        <a:spcAft>
                          <a:spcPts val="0"/>
                        </a:spcAft>
                        <a:buNone/>
                        <a:tabLst/>
                        <a:defRPr/>
                      </a:pPr>
                      <a:r>
                        <a:rPr lang="en-US" sz="2000" b="1" i="0" u="none" strike="noStrike" noProof="0" dirty="0">
                          <a:solidFill>
                            <a:srgbClr val="459597"/>
                          </a:solidFill>
                          <a:latin typeface="Calibri" panose="020F0502020204030204" pitchFamily="34" charset="0"/>
                          <a:cs typeface="Calibri" panose="020F0502020204030204" pitchFamily="34" charset="0"/>
                        </a:rPr>
                        <a:t>Avtomatizirano</a:t>
                      </a:r>
                      <a:endParaRPr lang="sl-SI" sz="2000" b="1" dirty="0">
                        <a:solidFill>
                          <a:srgbClr val="459597"/>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nSpc>
                          <a:spcPts val="2000"/>
                        </a:lnSpc>
                        <a:buNone/>
                      </a:pPr>
                      <a:r>
                        <a:rPr lang="en-US" sz="2000" b="0" i="1" u="none" strike="noStrike" kern="1200" noProof="0" dirty="0">
                          <a:solidFill>
                            <a:srgbClr val="414141"/>
                          </a:solidFill>
                          <a:latin typeface="Calibri" panose="020F0502020204030204" pitchFamily="34" charset="0"/>
                          <a:cs typeface="Calibri" panose="020F0502020204030204" pitchFamily="34" charset="0"/>
                        </a:rPr>
                        <a:t>Gostje bodo bolj verjetno pustili oceno, če jim po bivanju pošljete vljudno ____________________ sporočilo.</a:t>
                      </a:r>
                      <a:endParaRPr lang="sl-SI" sz="2000" i="1" dirty="0">
                        <a:solidFill>
                          <a:srgbClr val="41414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631656">
                <a:tc>
                  <a:txBody>
                    <a:bodyPr/>
                    <a:lstStyle/>
                    <a:p>
                      <a:pPr lvl="0">
                        <a:lnSpc>
                          <a:spcPts val="2000"/>
                        </a:lnSpc>
                        <a:buNone/>
                      </a:pPr>
                      <a:r>
                        <a:rPr lang="en-US" sz="2000" b="1" i="0" u="none" strike="noStrike" noProof="0" dirty="0">
                          <a:solidFill>
                            <a:srgbClr val="459597"/>
                          </a:solidFill>
                          <a:latin typeface="Calibri" panose="020F0502020204030204" pitchFamily="34" charset="0"/>
                          <a:cs typeface="Calibri" panose="020F0502020204030204" pitchFamily="34" charset="0"/>
                        </a:rPr>
                        <a:t>Hvala</a:t>
                      </a:r>
                      <a:endParaRPr lang="sl-SI" sz="2000" b="1" dirty="0">
                        <a:solidFill>
                          <a:srgbClr val="459597"/>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nSpc>
                          <a:spcPts val="2000"/>
                        </a:lnSpc>
                        <a:buNone/>
                      </a:pPr>
                      <a:r>
                        <a:rPr lang="en-US" sz="2000" b="0" i="1" u="none" strike="noStrike" kern="1200" noProof="0" dirty="0">
                          <a:solidFill>
                            <a:srgbClr val="414141"/>
                          </a:solidFill>
                          <a:latin typeface="Calibri" panose="020F0502020204030204" pitchFamily="34" charset="0"/>
                          <a:cs typeface="Calibri" panose="020F0502020204030204" pitchFamily="34" charset="0"/>
                        </a:rPr>
                        <a:t>Uporaba ______________ sporočil pomaga prihraniti čas in ohraniti dosledno komunikacijo.</a:t>
                      </a:r>
                      <a:endParaRPr lang="sl-SI" sz="2000" i="1" dirty="0">
                        <a:solidFill>
                          <a:srgbClr val="41414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631656">
                <a:tc>
                  <a:txBody>
                    <a:bodyPr/>
                    <a:lstStyle/>
                    <a:p>
                      <a:pPr marL="0" marR="0" lvl="0" indent="0" algn="l" defTabSz="914400">
                        <a:lnSpc>
                          <a:spcPts val="2000"/>
                        </a:lnSpc>
                        <a:spcBef>
                          <a:spcPts val="0"/>
                        </a:spcBef>
                        <a:spcAft>
                          <a:spcPts val="0"/>
                        </a:spcAft>
                        <a:buNone/>
                        <a:tabLst/>
                        <a:defRPr/>
                      </a:pPr>
                      <a:r>
                        <a:rPr lang="en-US" sz="2000" b="1" i="0" u="none" strike="noStrike" noProof="0" dirty="0">
                          <a:solidFill>
                            <a:srgbClr val="459597"/>
                          </a:solidFill>
                          <a:latin typeface="Calibri" panose="020F0502020204030204" pitchFamily="34" charset="0"/>
                          <a:cs typeface="Calibri" panose="020F0502020204030204" pitchFamily="34" charset="0"/>
                        </a:rPr>
                        <a:t>Komunikacija</a:t>
                      </a:r>
                      <a:endParaRPr lang="sl-SI" sz="2000" b="1" dirty="0">
                        <a:solidFill>
                          <a:srgbClr val="459597"/>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a:lnSpc>
                          <a:spcPts val="2000"/>
                        </a:lnSpc>
                        <a:spcBef>
                          <a:spcPts val="0"/>
                        </a:spcBef>
                        <a:spcAft>
                          <a:spcPts val="0"/>
                        </a:spcAft>
                        <a:buNone/>
                      </a:pPr>
                      <a:r>
                        <a:rPr lang="en-US" sz="2000" b="0" i="1" u="none" strike="noStrike" kern="1200" noProof="0" dirty="0">
                          <a:solidFill>
                            <a:srgbClr val="414141"/>
                          </a:solidFill>
                          <a:latin typeface="Calibri" panose="020F0502020204030204" pitchFamily="34" charset="0"/>
                          <a:cs typeface="Calibri" panose="020F0502020204030204" pitchFamily="34" charset="0"/>
                        </a:rPr>
                        <a:t>Sistem za upravljanje nepremičnin (PMS) gostiteljem pomaga upravljati rezervacije, koledarje in ____________________.</a:t>
                      </a:r>
                      <a:endParaRPr lang="sl-SI" sz="2000" i="1" dirty="0">
                        <a:solidFill>
                          <a:srgbClr val="41414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bl>
          </a:graphicData>
        </a:graphic>
      </p:graphicFrame>
    </p:spTree>
    <p:extLst>
      <p:ext uri="{BB962C8B-B14F-4D97-AF65-F5344CB8AC3E}">
        <p14:creationId xmlns:p14="http://schemas.microsoft.com/office/powerpoint/2010/main" val="13565705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5B14D1-8337-2BC4-3C41-E662280D7589}"/>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667142E2-7413-C2D4-0AB4-9F94B88B439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25</a:t>
            </a:fld>
            <a:endParaRPr lang="fr-CA" sz="1200" dirty="0">
              <a:solidFill>
                <a:schemeClr val="bg1"/>
              </a:solidFill>
            </a:endParaRPr>
          </a:p>
        </p:txBody>
      </p:sp>
      <p:sp>
        <p:nvSpPr>
          <p:cNvPr id="8" name="Freeform 7">
            <a:extLst>
              <a:ext uri="{FF2B5EF4-FFF2-40B4-BE49-F238E27FC236}">
                <a16:creationId xmlns:a16="http://schemas.microsoft.com/office/drawing/2014/main" id="{6A25E4AA-160A-B5F2-1A4E-A2B91C23F1F2}"/>
              </a:ext>
            </a:extLst>
          </p:cNvPr>
          <p:cNvSpPr/>
          <p:nvPr/>
        </p:nvSpPr>
        <p:spPr>
          <a:xfrm>
            <a:off x="33940" y="426469"/>
            <a:ext cx="4969498" cy="875479"/>
          </a:xfrm>
          <a:custGeom>
            <a:avLst/>
            <a:gdLst>
              <a:gd name="connsiteX0" fmla="*/ 0 w 4969498"/>
              <a:gd name="connsiteY0" fmla="*/ 0 h 875479"/>
              <a:gd name="connsiteX1" fmla="*/ 259418 w 4969498"/>
              <a:gd name="connsiteY1" fmla="*/ 0 h 875479"/>
              <a:gd name="connsiteX2" fmla="*/ 479934 w 4969498"/>
              <a:gd name="connsiteY2" fmla="*/ 0 h 875479"/>
              <a:gd name="connsiteX3" fmla="*/ 983356 w 4969498"/>
              <a:gd name="connsiteY3" fmla="*/ 0 h 875479"/>
              <a:gd name="connsiteX4" fmla="*/ 1888567 w 4969498"/>
              <a:gd name="connsiteY4" fmla="*/ 0 h 875479"/>
              <a:gd name="connsiteX5" fmla="*/ 2024418 w 4969498"/>
              <a:gd name="connsiteY5" fmla="*/ 0 h 875479"/>
              <a:gd name="connsiteX6" fmla="*/ 2612505 w 4969498"/>
              <a:gd name="connsiteY6" fmla="*/ 0 h 875479"/>
              <a:gd name="connsiteX7" fmla="*/ 2748356 w 4969498"/>
              <a:gd name="connsiteY7" fmla="*/ 0 h 875479"/>
              <a:gd name="connsiteX8" fmla="*/ 3653567 w 4969498"/>
              <a:gd name="connsiteY8" fmla="*/ 0 h 875479"/>
              <a:gd name="connsiteX9" fmla="*/ 4377505 w 4969498"/>
              <a:gd name="connsiteY9" fmla="*/ 0 h 875479"/>
              <a:gd name="connsiteX10" fmla="*/ 4969498 w 4969498"/>
              <a:gd name="connsiteY10" fmla="*/ 473717 h 875479"/>
              <a:gd name="connsiteX11" fmla="*/ 4969498 w 4969498"/>
              <a:gd name="connsiteY11" fmla="*/ 875479 h 875479"/>
              <a:gd name="connsiteX12" fmla="*/ 4245560 w 4969498"/>
              <a:gd name="connsiteY12" fmla="*/ 875479 h 875479"/>
              <a:gd name="connsiteX13" fmla="*/ 3340349 w 4969498"/>
              <a:gd name="connsiteY13" fmla="*/ 875479 h 875479"/>
              <a:gd name="connsiteX14" fmla="*/ 3204498 w 4969498"/>
              <a:gd name="connsiteY14" fmla="*/ 875479 h 875479"/>
              <a:gd name="connsiteX15" fmla="*/ 2616411 w 4969498"/>
              <a:gd name="connsiteY15" fmla="*/ 875479 h 875479"/>
              <a:gd name="connsiteX16" fmla="*/ 2480560 w 4969498"/>
              <a:gd name="connsiteY16" fmla="*/ 875479 h 875479"/>
              <a:gd name="connsiteX17" fmla="*/ 1575349 w 4969498"/>
              <a:gd name="connsiteY17" fmla="*/ 875479 h 875479"/>
              <a:gd name="connsiteX18" fmla="*/ 851411 w 4969498"/>
              <a:gd name="connsiteY18" fmla="*/ 875479 h 875479"/>
              <a:gd name="connsiteX19" fmla="*/ 479934 w 4969498"/>
              <a:gd name="connsiteY19" fmla="*/ 875479 h 875479"/>
              <a:gd name="connsiteX20" fmla="*/ 0 w 4969498"/>
              <a:gd name="connsiteY20" fmla="*/ 875479 h 875479"/>
              <a:gd name="connsiteX21" fmla="*/ 0 w 4969498"/>
              <a:gd name="connsiteY21" fmla="*/ 469593 h 875479"/>
              <a:gd name="connsiteX22" fmla="*/ 0 w 4969498"/>
              <a:gd name="connsiteY22" fmla="*/ 333742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69498" h="875479">
                <a:moveTo>
                  <a:pt x="0" y="0"/>
                </a:moveTo>
                <a:lnTo>
                  <a:pt x="259418" y="0"/>
                </a:lnTo>
                <a:lnTo>
                  <a:pt x="479934" y="0"/>
                </a:lnTo>
                <a:lnTo>
                  <a:pt x="983356" y="0"/>
                </a:lnTo>
                <a:lnTo>
                  <a:pt x="1888567" y="0"/>
                </a:lnTo>
                <a:lnTo>
                  <a:pt x="2024418" y="0"/>
                </a:lnTo>
                <a:lnTo>
                  <a:pt x="2612505" y="0"/>
                </a:lnTo>
                <a:lnTo>
                  <a:pt x="2748356" y="0"/>
                </a:lnTo>
                <a:lnTo>
                  <a:pt x="3653567" y="0"/>
                </a:lnTo>
                <a:lnTo>
                  <a:pt x="4377505" y="0"/>
                </a:lnTo>
                <a:cubicBezTo>
                  <a:pt x="4703477" y="0"/>
                  <a:pt x="4969498" y="212873"/>
                  <a:pt x="4969498" y="473717"/>
                </a:cubicBezTo>
                <a:lnTo>
                  <a:pt x="4969498" y="875479"/>
                </a:lnTo>
                <a:lnTo>
                  <a:pt x="4245560" y="875479"/>
                </a:lnTo>
                <a:lnTo>
                  <a:pt x="3340349" y="875479"/>
                </a:lnTo>
                <a:lnTo>
                  <a:pt x="3204498" y="875479"/>
                </a:lnTo>
                <a:lnTo>
                  <a:pt x="2616411" y="875479"/>
                </a:lnTo>
                <a:lnTo>
                  <a:pt x="2480560" y="875479"/>
                </a:lnTo>
                <a:lnTo>
                  <a:pt x="1575349" y="875479"/>
                </a:lnTo>
                <a:lnTo>
                  <a:pt x="851411" y="875479"/>
                </a:lnTo>
                <a:lnTo>
                  <a:pt x="479934" y="875479"/>
                </a:lnTo>
                <a:lnTo>
                  <a:pt x="0" y="875479"/>
                </a:lnTo>
                <a:lnTo>
                  <a:pt x="0" y="469593"/>
                </a:lnTo>
                <a:lnTo>
                  <a:pt x="0" y="333742"/>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ADD6E380-C1CE-9F2F-CF4E-35C1ABE61302}"/>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Dodatno branje</a:t>
            </a:r>
          </a:p>
        </p:txBody>
      </p:sp>
      <p:sp>
        <p:nvSpPr>
          <p:cNvPr id="2" name="Text Placeholder 5">
            <a:extLst>
              <a:ext uri="{FF2B5EF4-FFF2-40B4-BE49-F238E27FC236}">
                <a16:creationId xmlns:a16="http://schemas.microsoft.com/office/drawing/2014/main" id="{9B1F9C72-8EE5-667E-AD35-346D1C3B7B21}"/>
              </a:ext>
            </a:extLst>
          </p:cNvPr>
          <p:cNvSpPr txBox="1">
            <a:spLocks/>
          </p:cNvSpPr>
          <p:nvPr/>
        </p:nvSpPr>
        <p:spPr>
          <a:xfrm>
            <a:off x="885302" y="1812500"/>
            <a:ext cx="6722506" cy="720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spcBef>
                <a:spcPts val="0"/>
              </a:spcBef>
              <a:buNone/>
            </a:pPr>
            <a:r>
              <a:rPr lang="en-US" sz="3600" b="1" dirty="0">
                <a:solidFill>
                  <a:srgbClr val="EC7C69"/>
                </a:solidFill>
                <a:hlinkClick r:id="rId3">
                  <a:extLst>
                    <a:ext uri="{A12FA001-AC4F-418D-AE19-62706E023703}">
                      <ahyp:hlinkClr xmlns:ahyp="http://schemas.microsoft.com/office/drawing/2018/hyperlinkcolor" val="tx"/>
                    </a:ext>
                  </a:extLst>
                </a:hlinkClick>
              </a:rPr>
              <a:t>Vodnik po najboljših elektronskih in pametnih sistemih za zaklepanje hotelskih vrat 2025</a:t>
            </a:r>
            <a:endParaRPr lang="en-US" sz="3600" b="1" dirty="0">
              <a:solidFill>
                <a:srgbClr val="EC7C69"/>
              </a:solidFill>
            </a:endParaRPr>
          </a:p>
          <a:p>
            <a:pPr marL="0" indent="0">
              <a:lnSpc>
                <a:spcPts val="3720"/>
              </a:lnSpc>
              <a:spcBef>
                <a:spcPts val="0"/>
              </a:spcBef>
              <a:buNone/>
            </a:pPr>
            <a:endParaRPr lang="en-US" sz="3600" b="1" dirty="0">
              <a:solidFill>
                <a:srgbClr val="EC7C69"/>
              </a:solidFill>
            </a:endParaRPr>
          </a:p>
        </p:txBody>
      </p:sp>
      <p:sp>
        <p:nvSpPr>
          <p:cNvPr id="6" name="Text Placeholder 1">
            <a:extLst>
              <a:ext uri="{FF2B5EF4-FFF2-40B4-BE49-F238E27FC236}">
                <a16:creationId xmlns:a16="http://schemas.microsoft.com/office/drawing/2014/main" id="{D32DA74F-71F4-0A84-D83F-4D7AC619C4EE}"/>
              </a:ext>
            </a:extLst>
          </p:cNvPr>
          <p:cNvSpPr txBox="1">
            <a:spLocks/>
          </p:cNvSpPr>
          <p:nvPr/>
        </p:nvSpPr>
        <p:spPr>
          <a:xfrm>
            <a:off x="885302" y="3429000"/>
            <a:ext cx="4926562" cy="1514959"/>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200" dirty="0">
                <a:solidFill>
                  <a:srgbClr val="414141"/>
                </a:solidFill>
              </a:rPr>
              <a:t>Izčrpen vodnik za izbiro </a:t>
            </a:r>
            <a:r>
              <a:rPr lang="en-IE" sz="2200" dirty="0" err="1">
                <a:solidFill>
                  <a:srgbClr val="414141"/>
                </a:solidFill>
              </a:rPr>
              <a:t>pravega</a:t>
            </a:r>
            <a:r>
              <a:rPr lang="en-IE" sz="2200" dirty="0">
                <a:solidFill>
                  <a:srgbClr val="414141"/>
                </a:solidFill>
              </a:rPr>
              <a:t> </a:t>
            </a:r>
            <a:r>
              <a:rPr lang="en-IE" sz="2200" dirty="0" err="1">
                <a:solidFill>
                  <a:srgbClr val="414141"/>
                </a:solidFill>
              </a:rPr>
              <a:t>tipa</a:t>
            </a:r>
            <a:r>
              <a:rPr lang="en-IE" sz="2200" dirty="0">
                <a:solidFill>
                  <a:srgbClr val="414141"/>
                </a:solidFill>
              </a:rPr>
              <a:t> </a:t>
            </a:r>
            <a:r>
              <a:rPr lang="en-IE" sz="2200" dirty="0" err="1">
                <a:solidFill>
                  <a:srgbClr val="414141"/>
                </a:solidFill>
              </a:rPr>
              <a:t>pametne</a:t>
            </a:r>
            <a:r>
              <a:rPr lang="en-IE" sz="2200" dirty="0">
                <a:solidFill>
                  <a:srgbClr val="414141"/>
                </a:solidFill>
              </a:rPr>
              <a:t> </a:t>
            </a:r>
            <a:r>
              <a:rPr lang="en-IE" sz="2200" dirty="0" err="1">
                <a:solidFill>
                  <a:srgbClr val="414141"/>
                </a:solidFill>
              </a:rPr>
              <a:t>ključavnice</a:t>
            </a:r>
            <a:r>
              <a:rPr lang="en-IE" sz="2200" dirty="0">
                <a:solidFill>
                  <a:srgbClr val="414141"/>
                </a:solidFill>
              </a:rPr>
              <a:t> (Bluetooth tipkovnica, mobilna poverilnica, RFID) in kaj je treba upoštevati za varnost in udobje. </a:t>
            </a:r>
          </a:p>
          <a:p>
            <a:pPr algn="l">
              <a:lnSpc>
                <a:spcPts val="2540"/>
              </a:lnSpc>
              <a:spcBef>
                <a:spcPts val="0"/>
              </a:spcBef>
            </a:pPr>
            <a:endParaRPr lang="en-US" sz="2400" dirty="0">
              <a:solidFill>
                <a:srgbClr val="414141"/>
              </a:solidFill>
            </a:endParaRPr>
          </a:p>
        </p:txBody>
      </p:sp>
      <p:pic>
        <p:nvPicPr>
          <p:cNvPr id="7" name="Picture 6">
            <a:extLst>
              <a:ext uri="{FF2B5EF4-FFF2-40B4-BE49-F238E27FC236}">
                <a16:creationId xmlns:a16="http://schemas.microsoft.com/office/drawing/2014/main" id="{3ED3A95A-DAF8-1C8C-578F-120D2618764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948300" y="3102745"/>
            <a:ext cx="5586450" cy="3669166"/>
          </a:xfrm>
          <a:prstGeom prst="rect">
            <a:avLst/>
          </a:prstGeom>
          <a:noFill/>
        </p:spPr>
      </p:pic>
      <p:pic>
        <p:nvPicPr>
          <p:cNvPr id="12" name="Picture 2" descr="authentic marketing">
            <a:extLst>
              <a:ext uri="{FF2B5EF4-FFF2-40B4-BE49-F238E27FC236}">
                <a16:creationId xmlns:a16="http://schemas.microsoft.com/office/drawing/2014/main" id="{72A97AB3-DA99-11C2-ED5B-1CE97D07A670}"/>
              </a:ext>
            </a:extLst>
          </p:cNvPr>
          <p:cNvPicPr>
            <a:picLocks noChangeAspect="1" noChangeArrowheads="1"/>
          </p:cNvPicPr>
          <p:nvPr/>
        </p:nvPicPr>
        <p:blipFill rotWithShape="1">
          <a:blip r:embed="rId5">
            <a:alphaModFix/>
            <a:extLst>
              <a:ext uri="{28A0092B-C50C-407E-A947-70E740481C1C}">
                <a14:useLocalDpi xmlns:a14="http://schemas.microsoft.com/office/drawing/2010/main" val="0"/>
              </a:ext>
            </a:extLst>
          </a:blip>
          <a:srcRect l="4823" r="4823"/>
          <a:stretch/>
        </p:blipFill>
        <p:spPr bwMode="auto">
          <a:xfrm>
            <a:off x="6790536" y="3429548"/>
            <a:ext cx="3864832" cy="2264664"/>
          </a:xfrm>
          <a:prstGeom prst="rect">
            <a:avLst/>
          </a:prstGeom>
          <a:noFill/>
          <a:extLst>
            <a:ext uri="{909E8E84-426E-40DD-AFC4-6F175D3DCCD1}">
              <a14:hiddenFill xmlns:a14="http://schemas.microsoft.com/office/drawing/2010/main">
                <a:solidFill>
                  <a:srgbClr val="FFFFFF"/>
                </a:solidFill>
              </a14:hiddenFill>
            </a:ext>
          </a:extLst>
        </p:spPr>
      </p:pic>
      <p:sp>
        <p:nvSpPr>
          <p:cNvPr id="13" name="Oval 12">
            <a:extLst>
              <a:ext uri="{FF2B5EF4-FFF2-40B4-BE49-F238E27FC236}">
                <a16:creationId xmlns:a16="http://schemas.microsoft.com/office/drawing/2014/main" id="{4C36BE2E-28DB-4F38-03EB-EA769F881D7E}"/>
              </a:ext>
            </a:extLst>
          </p:cNvPr>
          <p:cNvSpPr/>
          <p:nvPr/>
        </p:nvSpPr>
        <p:spPr>
          <a:xfrm>
            <a:off x="9657780" y="2285731"/>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Connector 21">
            <a:extLst>
              <a:ext uri="{FF2B5EF4-FFF2-40B4-BE49-F238E27FC236}">
                <a16:creationId xmlns:a16="http://schemas.microsoft.com/office/drawing/2014/main" id="{814ED8DE-CBB0-0A9B-CE19-7EBBCF3177AF}"/>
              </a:ext>
            </a:extLst>
          </p:cNvPr>
          <p:cNvSpPr/>
          <p:nvPr/>
        </p:nvSpPr>
        <p:spPr>
          <a:xfrm>
            <a:off x="9538665" y="2280953"/>
            <a:ext cx="1872517" cy="1649298"/>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Kliknite za </a:t>
            </a:r>
            <a:r>
              <a:rPr lang="en-IE" sz="2800" b="1" dirty="0">
                <a:solidFill>
                  <a:schemeClr val="bg1"/>
                </a:solidFill>
                <a:hlinkClick r:id="rId3">
                  <a:extLst>
                    <a:ext uri="{A12FA001-AC4F-418D-AE19-62706E023703}">
                      <ahyp:hlinkClr xmlns:ahyp="http://schemas.microsoft.com/office/drawing/2018/hyperlinkcolor" val="tx"/>
                    </a:ext>
                  </a:extLst>
                </a:hlinkClick>
              </a:rPr>
              <a:t>branje</a:t>
            </a:r>
            <a:endParaRPr lang="en-IE" sz="2800" b="1" dirty="0">
              <a:solidFill>
                <a:schemeClr val="bg1"/>
              </a:solidFill>
            </a:endParaRPr>
          </a:p>
        </p:txBody>
      </p:sp>
    </p:spTree>
    <p:extLst>
      <p:ext uri="{BB962C8B-B14F-4D97-AF65-F5344CB8AC3E}">
        <p14:creationId xmlns:p14="http://schemas.microsoft.com/office/powerpoint/2010/main" val="37100885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1981F-9CFB-B0A2-D81D-9C05332D93A1}"/>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6D2C279D-818C-BA58-2D24-DACB055B9AE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26</a:t>
            </a:fld>
            <a:endParaRPr lang="fr-CA" sz="1200" dirty="0">
              <a:solidFill>
                <a:schemeClr val="bg1"/>
              </a:solidFill>
            </a:endParaRPr>
          </a:p>
        </p:txBody>
      </p:sp>
      <p:sp>
        <p:nvSpPr>
          <p:cNvPr id="8" name="Freeform 7">
            <a:extLst>
              <a:ext uri="{FF2B5EF4-FFF2-40B4-BE49-F238E27FC236}">
                <a16:creationId xmlns:a16="http://schemas.microsoft.com/office/drawing/2014/main" id="{0F3FD228-5578-74FD-1DB8-32330519A84B}"/>
              </a:ext>
            </a:extLst>
          </p:cNvPr>
          <p:cNvSpPr/>
          <p:nvPr/>
        </p:nvSpPr>
        <p:spPr>
          <a:xfrm>
            <a:off x="33940" y="426469"/>
            <a:ext cx="4969498" cy="875479"/>
          </a:xfrm>
          <a:custGeom>
            <a:avLst/>
            <a:gdLst>
              <a:gd name="connsiteX0" fmla="*/ 0 w 4969498"/>
              <a:gd name="connsiteY0" fmla="*/ 0 h 875479"/>
              <a:gd name="connsiteX1" fmla="*/ 259418 w 4969498"/>
              <a:gd name="connsiteY1" fmla="*/ 0 h 875479"/>
              <a:gd name="connsiteX2" fmla="*/ 479934 w 4969498"/>
              <a:gd name="connsiteY2" fmla="*/ 0 h 875479"/>
              <a:gd name="connsiteX3" fmla="*/ 983356 w 4969498"/>
              <a:gd name="connsiteY3" fmla="*/ 0 h 875479"/>
              <a:gd name="connsiteX4" fmla="*/ 1888567 w 4969498"/>
              <a:gd name="connsiteY4" fmla="*/ 0 h 875479"/>
              <a:gd name="connsiteX5" fmla="*/ 2024418 w 4969498"/>
              <a:gd name="connsiteY5" fmla="*/ 0 h 875479"/>
              <a:gd name="connsiteX6" fmla="*/ 2612505 w 4969498"/>
              <a:gd name="connsiteY6" fmla="*/ 0 h 875479"/>
              <a:gd name="connsiteX7" fmla="*/ 2748356 w 4969498"/>
              <a:gd name="connsiteY7" fmla="*/ 0 h 875479"/>
              <a:gd name="connsiteX8" fmla="*/ 3653567 w 4969498"/>
              <a:gd name="connsiteY8" fmla="*/ 0 h 875479"/>
              <a:gd name="connsiteX9" fmla="*/ 4377505 w 4969498"/>
              <a:gd name="connsiteY9" fmla="*/ 0 h 875479"/>
              <a:gd name="connsiteX10" fmla="*/ 4969498 w 4969498"/>
              <a:gd name="connsiteY10" fmla="*/ 473717 h 875479"/>
              <a:gd name="connsiteX11" fmla="*/ 4969498 w 4969498"/>
              <a:gd name="connsiteY11" fmla="*/ 875479 h 875479"/>
              <a:gd name="connsiteX12" fmla="*/ 4245560 w 4969498"/>
              <a:gd name="connsiteY12" fmla="*/ 875479 h 875479"/>
              <a:gd name="connsiteX13" fmla="*/ 3340349 w 4969498"/>
              <a:gd name="connsiteY13" fmla="*/ 875479 h 875479"/>
              <a:gd name="connsiteX14" fmla="*/ 3204498 w 4969498"/>
              <a:gd name="connsiteY14" fmla="*/ 875479 h 875479"/>
              <a:gd name="connsiteX15" fmla="*/ 2616411 w 4969498"/>
              <a:gd name="connsiteY15" fmla="*/ 875479 h 875479"/>
              <a:gd name="connsiteX16" fmla="*/ 2480560 w 4969498"/>
              <a:gd name="connsiteY16" fmla="*/ 875479 h 875479"/>
              <a:gd name="connsiteX17" fmla="*/ 1575349 w 4969498"/>
              <a:gd name="connsiteY17" fmla="*/ 875479 h 875479"/>
              <a:gd name="connsiteX18" fmla="*/ 851411 w 4969498"/>
              <a:gd name="connsiteY18" fmla="*/ 875479 h 875479"/>
              <a:gd name="connsiteX19" fmla="*/ 479934 w 4969498"/>
              <a:gd name="connsiteY19" fmla="*/ 875479 h 875479"/>
              <a:gd name="connsiteX20" fmla="*/ 0 w 4969498"/>
              <a:gd name="connsiteY20" fmla="*/ 875479 h 875479"/>
              <a:gd name="connsiteX21" fmla="*/ 0 w 4969498"/>
              <a:gd name="connsiteY21" fmla="*/ 469593 h 875479"/>
              <a:gd name="connsiteX22" fmla="*/ 0 w 4969498"/>
              <a:gd name="connsiteY22" fmla="*/ 333742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69498" h="875479">
                <a:moveTo>
                  <a:pt x="0" y="0"/>
                </a:moveTo>
                <a:lnTo>
                  <a:pt x="259418" y="0"/>
                </a:lnTo>
                <a:lnTo>
                  <a:pt x="479934" y="0"/>
                </a:lnTo>
                <a:lnTo>
                  <a:pt x="983356" y="0"/>
                </a:lnTo>
                <a:lnTo>
                  <a:pt x="1888567" y="0"/>
                </a:lnTo>
                <a:lnTo>
                  <a:pt x="2024418" y="0"/>
                </a:lnTo>
                <a:lnTo>
                  <a:pt x="2612505" y="0"/>
                </a:lnTo>
                <a:lnTo>
                  <a:pt x="2748356" y="0"/>
                </a:lnTo>
                <a:lnTo>
                  <a:pt x="3653567" y="0"/>
                </a:lnTo>
                <a:lnTo>
                  <a:pt x="4377505" y="0"/>
                </a:lnTo>
                <a:cubicBezTo>
                  <a:pt x="4703477" y="0"/>
                  <a:pt x="4969498" y="212873"/>
                  <a:pt x="4969498" y="473717"/>
                </a:cubicBezTo>
                <a:lnTo>
                  <a:pt x="4969498" y="875479"/>
                </a:lnTo>
                <a:lnTo>
                  <a:pt x="4245560" y="875479"/>
                </a:lnTo>
                <a:lnTo>
                  <a:pt x="3340349" y="875479"/>
                </a:lnTo>
                <a:lnTo>
                  <a:pt x="3204498" y="875479"/>
                </a:lnTo>
                <a:lnTo>
                  <a:pt x="2616411" y="875479"/>
                </a:lnTo>
                <a:lnTo>
                  <a:pt x="2480560" y="875479"/>
                </a:lnTo>
                <a:lnTo>
                  <a:pt x="1575349" y="875479"/>
                </a:lnTo>
                <a:lnTo>
                  <a:pt x="851411" y="875479"/>
                </a:lnTo>
                <a:lnTo>
                  <a:pt x="479934" y="875479"/>
                </a:lnTo>
                <a:lnTo>
                  <a:pt x="0" y="875479"/>
                </a:lnTo>
                <a:lnTo>
                  <a:pt x="0" y="469593"/>
                </a:lnTo>
                <a:lnTo>
                  <a:pt x="0" y="333742"/>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F7D0DD36-E1AF-8F8A-8479-49DBAFE01B17}"/>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Dodatno branje</a:t>
            </a:r>
          </a:p>
        </p:txBody>
      </p:sp>
      <p:sp>
        <p:nvSpPr>
          <p:cNvPr id="2" name="Text Placeholder 5">
            <a:extLst>
              <a:ext uri="{FF2B5EF4-FFF2-40B4-BE49-F238E27FC236}">
                <a16:creationId xmlns:a16="http://schemas.microsoft.com/office/drawing/2014/main" id="{2790E24C-C3B3-20FC-7F73-14691DE917FC}"/>
              </a:ext>
            </a:extLst>
          </p:cNvPr>
          <p:cNvSpPr txBox="1">
            <a:spLocks/>
          </p:cNvSpPr>
          <p:nvPr/>
        </p:nvSpPr>
        <p:spPr>
          <a:xfrm>
            <a:off x="885303" y="1760918"/>
            <a:ext cx="5076586" cy="720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spcBef>
                <a:spcPts val="0"/>
              </a:spcBef>
              <a:buNone/>
            </a:pPr>
            <a:r>
              <a:rPr lang="en-US" sz="3600" b="1" dirty="0">
                <a:solidFill>
                  <a:srgbClr val="EC7C69"/>
                </a:solidFill>
                <a:hlinkClick r:id="rId3">
                  <a:extLst>
                    <a:ext uri="{A12FA001-AC4F-418D-AE19-62706E023703}">
                      <ahyp:hlinkClr xmlns:ahyp="http://schemas.microsoft.com/office/drawing/2018/hyperlinkcolor" val="tx"/>
                    </a:ext>
                  </a:extLst>
                </a:hlinkClick>
              </a:rPr>
              <a:t>Pametna hotelska tehnologija: vodnik za hotelirje </a:t>
            </a:r>
            <a:endParaRPr lang="en-US" sz="3600" b="1" dirty="0">
              <a:solidFill>
                <a:srgbClr val="EC7C69"/>
              </a:solidFill>
            </a:endParaRPr>
          </a:p>
          <a:p>
            <a:pPr marL="0" indent="0">
              <a:lnSpc>
                <a:spcPts val="3720"/>
              </a:lnSpc>
              <a:spcBef>
                <a:spcPts val="0"/>
              </a:spcBef>
              <a:buNone/>
            </a:pPr>
            <a:endParaRPr lang="en-US" sz="3600" b="1" dirty="0">
              <a:solidFill>
                <a:srgbClr val="EC7C69"/>
              </a:solidFill>
            </a:endParaRPr>
          </a:p>
        </p:txBody>
      </p:sp>
      <p:sp>
        <p:nvSpPr>
          <p:cNvPr id="6" name="Text Placeholder 1">
            <a:extLst>
              <a:ext uri="{FF2B5EF4-FFF2-40B4-BE49-F238E27FC236}">
                <a16:creationId xmlns:a16="http://schemas.microsoft.com/office/drawing/2014/main" id="{FBBD7299-A987-E7C5-27D3-6BF0B14B2388}"/>
              </a:ext>
            </a:extLst>
          </p:cNvPr>
          <p:cNvSpPr txBox="1">
            <a:spLocks/>
          </p:cNvSpPr>
          <p:nvPr/>
        </p:nvSpPr>
        <p:spPr>
          <a:xfrm>
            <a:off x="885301" y="3429000"/>
            <a:ext cx="5210699" cy="1514959"/>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200" dirty="0">
                <a:solidFill>
                  <a:srgbClr val="414141"/>
                </a:solidFill>
              </a:rPr>
              <a:t>Opisuje, kako pametne ključavnice, senzorji IoT v sobah in mobilni nadzorni sistemi izboljšujejo zadovoljstvo gostov in omogočajo personalizacijo v velikem obsegu.</a:t>
            </a:r>
          </a:p>
          <a:p>
            <a:pPr algn="l">
              <a:lnSpc>
                <a:spcPts val="2540"/>
              </a:lnSpc>
              <a:spcBef>
                <a:spcPts val="0"/>
              </a:spcBef>
            </a:pPr>
            <a:endParaRPr lang="en-US" sz="2400" dirty="0">
              <a:solidFill>
                <a:srgbClr val="414141"/>
              </a:solidFill>
            </a:endParaRPr>
          </a:p>
        </p:txBody>
      </p:sp>
      <p:pic>
        <p:nvPicPr>
          <p:cNvPr id="7" name="Picture 6">
            <a:extLst>
              <a:ext uri="{FF2B5EF4-FFF2-40B4-BE49-F238E27FC236}">
                <a16:creationId xmlns:a16="http://schemas.microsoft.com/office/drawing/2014/main" id="{C015D2D1-9305-2CFE-2F08-4CB2B967DDC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94300" y="2907361"/>
            <a:ext cx="5840450" cy="3845012"/>
          </a:xfrm>
          <a:prstGeom prst="rect">
            <a:avLst/>
          </a:prstGeom>
          <a:noFill/>
        </p:spPr>
      </p:pic>
      <p:pic>
        <p:nvPicPr>
          <p:cNvPr id="5" name="Picture 4" descr="A person's face with a city in the background&#10;&#10;Description automatically generated">
            <a:extLst>
              <a:ext uri="{FF2B5EF4-FFF2-40B4-BE49-F238E27FC236}">
                <a16:creationId xmlns:a16="http://schemas.microsoft.com/office/drawing/2014/main" id="{911BE93F-D8A6-AA4A-132A-7FEBFBD8F4BD}"/>
              </a:ext>
            </a:extLst>
          </p:cNvPr>
          <p:cNvPicPr>
            <a:picLocks noChangeAspect="1"/>
          </p:cNvPicPr>
          <p:nvPr/>
        </p:nvPicPr>
        <p:blipFill rotWithShape="1">
          <a:blip r:embed="rId5">
            <a:alphaModFix/>
          </a:blip>
          <a:srcRect t="2108" b="2108"/>
          <a:stretch/>
        </p:blipFill>
        <p:spPr>
          <a:xfrm>
            <a:off x="6543861" y="3317908"/>
            <a:ext cx="4204651" cy="2375525"/>
          </a:xfrm>
          <a:prstGeom prst="rect">
            <a:avLst/>
          </a:prstGeom>
        </p:spPr>
      </p:pic>
      <p:sp>
        <p:nvSpPr>
          <p:cNvPr id="9" name="Oval 8">
            <a:extLst>
              <a:ext uri="{FF2B5EF4-FFF2-40B4-BE49-F238E27FC236}">
                <a16:creationId xmlns:a16="http://schemas.microsoft.com/office/drawing/2014/main" id="{26A59502-5498-5A21-66A5-AA9DFB158C3E}"/>
              </a:ext>
            </a:extLst>
          </p:cNvPr>
          <p:cNvSpPr/>
          <p:nvPr/>
        </p:nvSpPr>
        <p:spPr>
          <a:xfrm>
            <a:off x="9657780" y="2285731"/>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21">
            <a:extLst>
              <a:ext uri="{FF2B5EF4-FFF2-40B4-BE49-F238E27FC236}">
                <a16:creationId xmlns:a16="http://schemas.microsoft.com/office/drawing/2014/main" id="{41C64FD5-F6C5-84EA-1158-D4A9AA1F6FC4}"/>
              </a:ext>
            </a:extLst>
          </p:cNvPr>
          <p:cNvSpPr/>
          <p:nvPr/>
        </p:nvSpPr>
        <p:spPr>
          <a:xfrm>
            <a:off x="9511150" y="2324428"/>
            <a:ext cx="1942177"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Kliknite za </a:t>
            </a:r>
            <a:r>
              <a:rPr lang="en-IE" sz="2800" b="1" dirty="0">
                <a:solidFill>
                  <a:schemeClr val="bg1"/>
                </a:solidFill>
                <a:hlinkClick r:id="rId3">
                  <a:extLst>
                    <a:ext uri="{A12FA001-AC4F-418D-AE19-62706E023703}">
                      <ahyp:hlinkClr xmlns:ahyp="http://schemas.microsoft.com/office/drawing/2018/hyperlinkcolor" val="tx"/>
                    </a:ext>
                  </a:extLst>
                </a:hlinkClick>
              </a:rPr>
              <a:t>orodje</a:t>
            </a:r>
            <a:endParaRPr lang="en-IE" sz="2800" b="1" dirty="0">
              <a:solidFill>
                <a:schemeClr val="bg1"/>
              </a:solidFill>
            </a:endParaRPr>
          </a:p>
        </p:txBody>
      </p:sp>
    </p:spTree>
    <p:extLst>
      <p:ext uri="{BB962C8B-B14F-4D97-AF65-F5344CB8AC3E}">
        <p14:creationId xmlns:p14="http://schemas.microsoft.com/office/powerpoint/2010/main" val="24286927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C58924-61A8-7B72-9CB2-74791D66D68E}"/>
            </a:ext>
          </a:extLst>
        </p:cNvPr>
        <p:cNvGrpSpPr/>
        <p:nvPr/>
      </p:nvGrpSpPr>
      <p:grpSpPr>
        <a:xfrm>
          <a:off x="0" y="0"/>
          <a:ext cx="0" cy="0"/>
          <a:chOff x="0" y="0"/>
          <a:chExt cx="0" cy="0"/>
        </a:xfrm>
      </p:grpSpPr>
      <p:pic>
        <p:nvPicPr>
          <p:cNvPr id="11" name="Picture Placeholder 7">
            <a:extLst>
              <a:ext uri="{FF2B5EF4-FFF2-40B4-BE49-F238E27FC236}">
                <a16:creationId xmlns:a16="http://schemas.microsoft.com/office/drawing/2014/main" id="{5D987976-6035-A84F-7599-61BE8007B36C}"/>
              </a:ext>
            </a:extLst>
          </p:cNvPr>
          <p:cNvPicPr>
            <a:picLocks noGrp="1" noChangeAspect="1"/>
          </p:cNvPicPr>
          <p:nvPr>
            <p:ph type="pic" sz="quarter" idx="19"/>
          </p:nvPr>
        </p:nvPicPr>
        <p:blipFill>
          <a:blip r:embed="rId2"/>
          <a:srcRect l="2337" r="2337"/>
          <a:stretch>
            <a:fillRect/>
          </a:stretch>
        </p:blipFill>
        <p:spPr/>
      </p:pic>
      <p:sp>
        <p:nvSpPr>
          <p:cNvPr id="2" name="Text Placeholder 1">
            <a:extLst>
              <a:ext uri="{FF2B5EF4-FFF2-40B4-BE49-F238E27FC236}">
                <a16:creationId xmlns:a16="http://schemas.microsoft.com/office/drawing/2014/main" id="{BFEEE1B7-0729-43AA-E8E0-BDCF5F166311}"/>
              </a:ext>
            </a:extLst>
          </p:cNvPr>
          <p:cNvSpPr>
            <a:spLocks noGrp="1"/>
          </p:cNvSpPr>
          <p:nvPr>
            <p:ph type="body" sz="quarter" idx="16"/>
          </p:nvPr>
        </p:nvSpPr>
        <p:spPr>
          <a:xfrm>
            <a:off x="733931" y="2695992"/>
            <a:ext cx="4070544" cy="3066422"/>
          </a:xfrm>
        </p:spPr>
        <p:txBody>
          <a:bodyPr>
            <a:noAutofit/>
          </a:bodyPr>
          <a:lstStyle/>
          <a:p>
            <a:pPr>
              <a:lnSpc>
                <a:spcPts val="3900"/>
              </a:lnSpc>
            </a:pPr>
            <a:r>
              <a:rPr lang="en-GB" sz="4000" dirty="0"/>
              <a:t>Pametna rast – partnerstva, dodatna prodaja in dolgoročno načrtovanje</a:t>
            </a:r>
          </a:p>
          <a:p>
            <a:pPr>
              <a:lnSpc>
                <a:spcPts val="3900"/>
              </a:lnSpc>
            </a:pPr>
            <a:endParaRPr lang="en-GB" sz="4000" dirty="0"/>
          </a:p>
        </p:txBody>
      </p:sp>
      <p:sp>
        <p:nvSpPr>
          <p:cNvPr id="3" name="Text Placeholder 2">
            <a:extLst>
              <a:ext uri="{FF2B5EF4-FFF2-40B4-BE49-F238E27FC236}">
                <a16:creationId xmlns:a16="http://schemas.microsoft.com/office/drawing/2014/main" id="{3CF22778-F099-4841-6666-D1B7C931D44D}"/>
              </a:ext>
            </a:extLst>
          </p:cNvPr>
          <p:cNvSpPr>
            <a:spLocks noGrp="1"/>
          </p:cNvSpPr>
          <p:nvPr>
            <p:ph type="body" sz="quarter" idx="17"/>
          </p:nvPr>
        </p:nvSpPr>
        <p:spPr>
          <a:xfrm>
            <a:off x="733931" y="1095586"/>
            <a:ext cx="5362069" cy="582221"/>
          </a:xfrm>
        </p:spPr>
        <p:txBody>
          <a:bodyPr lIns="91440" tIns="45720" rIns="91440" bIns="45720" anchor="t">
            <a:noAutofit/>
          </a:bodyPr>
          <a:lstStyle/>
          <a:p>
            <a:r>
              <a:rPr lang="en-IE" sz="6600" b="1" dirty="0"/>
              <a:t>3. POGLAVJE</a:t>
            </a:r>
            <a:endParaRPr lang="en-GB" sz="6600" b="1" dirty="0"/>
          </a:p>
        </p:txBody>
      </p:sp>
      <p:sp>
        <p:nvSpPr>
          <p:cNvPr id="8" name="Text Placeholder 7">
            <a:extLst>
              <a:ext uri="{FF2B5EF4-FFF2-40B4-BE49-F238E27FC236}">
                <a16:creationId xmlns:a16="http://schemas.microsoft.com/office/drawing/2014/main" id="{A9FBAF66-4794-EACA-CFD1-054444CAFAE1}"/>
              </a:ext>
            </a:extLst>
          </p:cNvPr>
          <p:cNvSpPr>
            <a:spLocks noGrp="1"/>
          </p:cNvSpPr>
          <p:nvPr>
            <p:ph type="body" sz="quarter" idx="65"/>
          </p:nvPr>
        </p:nvSpPr>
        <p:spPr>
          <a:xfrm>
            <a:off x="8485094" y="1451578"/>
            <a:ext cx="3706906" cy="452458"/>
          </a:xfrm>
          <a:solidFill>
            <a:srgbClr val="EC7C69"/>
          </a:solidFill>
        </p:spPr>
        <p:txBody>
          <a:bodyPr/>
          <a:lstStyle/>
          <a:p>
            <a:pPr algn="ctr"/>
            <a:r>
              <a:rPr lang="sl-SI" sz="1200" dirty="0"/>
              <a:t>Avtor fotografije: Fossatun Pods &amp; Cottages, Islandija</a:t>
            </a:r>
          </a:p>
        </p:txBody>
      </p:sp>
      <p:sp>
        <p:nvSpPr>
          <p:cNvPr id="4" name="Freeform 3">
            <a:extLst>
              <a:ext uri="{FF2B5EF4-FFF2-40B4-BE49-F238E27FC236}">
                <a16:creationId xmlns:a16="http://schemas.microsoft.com/office/drawing/2014/main" id="{4F5AAD98-52DE-9C46-78C9-634010C78DD8}"/>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81A6AE0C-376B-0B11-A262-CED379D16829}"/>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27</a:t>
            </a:fld>
            <a:endParaRPr lang="fr-CA" sz="1200" dirty="0"/>
          </a:p>
        </p:txBody>
      </p:sp>
      <p:pic>
        <p:nvPicPr>
          <p:cNvPr id="9" name="Picture 8">
            <a:extLst>
              <a:ext uri="{FF2B5EF4-FFF2-40B4-BE49-F238E27FC236}">
                <a16:creationId xmlns:a16="http://schemas.microsoft.com/office/drawing/2014/main" id="{3E6FB605-1CAC-FBB1-1442-8D9A6DD93665}"/>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42699935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957482-0743-1D3A-8937-80072CD0841D}"/>
            </a:ext>
          </a:extLst>
        </p:cNvPr>
        <p:cNvGrpSpPr/>
        <p:nvPr/>
      </p:nvGrpSpPr>
      <p:grpSpPr>
        <a:xfrm>
          <a:off x="0" y="0"/>
          <a:ext cx="0" cy="0"/>
          <a:chOff x="0" y="0"/>
          <a:chExt cx="0" cy="0"/>
        </a:xfrm>
      </p:grpSpPr>
      <p:pic>
        <p:nvPicPr>
          <p:cNvPr id="7" name="Picture Placeholder 6" descr="A group of wooden letters on a wood surface&#10;&#10;AI-generated content may be incorrect.">
            <a:extLst>
              <a:ext uri="{FF2B5EF4-FFF2-40B4-BE49-F238E27FC236}">
                <a16:creationId xmlns:a16="http://schemas.microsoft.com/office/drawing/2014/main" id="{737EFC0D-B42B-1004-909C-434ABFD9E165}"/>
              </a:ext>
            </a:extLst>
          </p:cNvPr>
          <p:cNvPicPr>
            <a:picLocks noGrp="1" noChangeAspect="1"/>
          </p:cNvPicPr>
          <p:nvPr>
            <p:ph type="pic" sz="quarter" idx="67"/>
          </p:nvPr>
        </p:nvPicPr>
        <p:blipFill>
          <a:blip r:embed="rId2"/>
          <a:srcRect t="1373" b="1373"/>
          <a:stretch>
            <a:fillRect/>
          </a:stretch>
        </p:blipFill>
        <p:spPr/>
      </p:pic>
      <p:sp>
        <p:nvSpPr>
          <p:cNvPr id="2" name="Text Placeholder 1">
            <a:extLst>
              <a:ext uri="{FF2B5EF4-FFF2-40B4-BE49-F238E27FC236}">
                <a16:creationId xmlns:a16="http://schemas.microsoft.com/office/drawing/2014/main" id="{FE7CA464-CC59-15BE-3070-1014BFFBC5A7}"/>
              </a:ext>
            </a:extLst>
          </p:cNvPr>
          <p:cNvSpPr>
            <a:spLocks noGrp="1"/>
          </p:cNvSpPr>
          <p:nvPr>
            <p:ph type="body" sz="quarter" idx="18"/>
          </p:nvPr>
        </p:nvSpPr>
        <p:spPr>
          <a:xfrm>
            <a:off x="7253207" y="1510688"/>
            <a:ext cx="4267624" cy="870198"/>
          </a:xfrm>
        </p:spPr>
        <p:txBody>
          <a:bodyPr/>
          <a:lstStyle/>
          <a:p>
            <a:pPr>
              <a:lnSpc>
                <a:spcPts val="3240"/>
              </a:lnSpc>
            </a:pPr>
            <a:r>
              <a:rPr lang="en-GB" sz="3200" dirty="0"/>
              <a:t>Pametna rast – partnerstva, dodatna prodaja in dolgoročno načrtovanje</a:t>
            </a:r>
          </a:p>
          <a:p>
            <a:pPr>
              <a:lnSpc>
                <a:spcPts val="3240"/>
              </a:lnSpc>
            </a:pPr>
            <a:endParaRPr lang="en-GB" sz="3200" dirty="0"/>
          </a:p>
        </p:txBody>
      </p:sp>
      <p:sp>
        <p:nvSpPr>
          <p:cNvPr id="3" name="Text Placeholder 2">
            <a:extLst>
              <a:ext uri="{FF2B5EF4-FFF2-40B4-BE49-F238E27FC236}">
                <a16:creationId xmlns:a16="http://schemas.microsoft.com/office/drawing/2014/main" id="{7FEFC7E2-A679-2263-EF66-1C8C042C4CCE}"/>
              </a:ext>
            </a:extLst>
          </p:cNvPr>
          <p:cNvSpPr>
            <a:spLocks noGrp="1"/>
          </p:cNvSpPr>
          <p:nvPr>
            <p:ph type="body" sz="quarter" idx="19"/>
          </p:nvPr>
        </p:nvSpPr>
        <p:spPr/>
        <p:txBody>
          <a:bodyPr lIns="91440" tIns="45720" rIns="91440" bIns="45720" anchor="t">
            <a:noAutofit/>
          </a:bodyPr>
          <a:lstStyle/>
          <a:p>
            <a:r>
              <a:rPr lang="en-GB">
                <a:latin typeface="Calibri"/>
                <a:ea typeface="Open Sans"/>
                <a:cs typeface="Calibri"/>
              </a:rPr>
              <a:t>3. poglavje</a:t>
            </a:r>
          </a:p>
        </p:txBody>
      </p:sp>
      <p:sp>
        <p:nvSpPr>
          <p:cNvPr id="29" name="Slide Number Placeholder 5">
            <a:extLst>
              <a:ext uri="{FF2B5EF4-FFF2-40B4-BE49-F238E27FC236}">
                <a16:creationId xmlns:a16="http://schemas.microsoft.com/office/drawing/2014/main" id="{29C28859-DE2E-F66D-6116-B29F6FBB642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28</a:t>
            </a:fld>
            <a:endParaRPr lang="fr-CA" sz="1200" dirty="0"/>
          </a:p>
        </p:txBody>
      </p:sp>
      <p:sp>
        <p:nvSpPr>
          <p:cNvPr id="25" name="Text Placeholder 4">
            <a:extLst>
              <a:ext uri="{FF2B5EF4-FFF2-40B4-BE49-F238E27FC236}">
                <a16:creationId xmlns:a16="http://schemas.microsoft.com/office/drawing/2014/main" id="{6CCEFA0A-E5EA-5538-203C-66A4B73B24C8}"/>
              </a:ext>
            </a:extLst>
          </p:cNvPr>
          <p:cNvSpPr>
            <a:spLocks noGrp="1"/>
          </p:cNvSpPr>
          <p:nvPr>
            <p:ph type="body" sz="quarter" idx="23"/>
          </p:nvPr>
        </p:nvSpPr>
        <p:spPr>
          <a:xfrm>
            <a:off x="455462" y="3682738"/>
            <a:ext cx="3130702" cy="1373830"/>
          </a:xfrm>
        </p:spPr>
        <p:txBody>
          <a:bodyPr lIns="91440" tIns="45720" rIns="91440" bIns="45720" anchor="t"/>
          <a:lstStyle/>
          <a:p>
            <a:pPr>
              <a:buNone/>
            </a:pPr>
            <a:r>
              <a:rPr lang="en-US" sz="4000" b="1" dirty="0">
                <a:solidFill>
                  <a:srgbClr val="EC7C69"/>
                </a:solidFill>
              </a:rPr>
              <a:t>Pregled:</a:t>
            </a:r>
            <a:endParaRPr lang="en-US" sz="4000" dirty="0"/>
          </a:p>
        </p:txBody>
      </p:sp>
      <p:sp>
        <p:nvSpPr>
          <p:cNvPr id="26" name="Text Placeholder 4">
            <a:extLst>
              <a:ext uri="{FF2B5EF4-FFF2-40B4-BE49-F238E27FC236}">
                <a16:creationId xmlns:a16="http://schemas.microsoft.com/office/drawing/2014/main" id="{A4A33156-5090-15B4-D009-739641969A54}"/>
              </a:ext>
            </a:extLst>
          </p:cNvPr>
          <p:cNvSpPr txBox="1">
            <a:spLocks/>
          </p:cNvSpPr>
          <p:nvPr/>
        </p:nvSpPr>
        <p:spPr>
          <a:xfrm>
            <a:off x="3409628" y="4455381"/>
            <a:ext cx="8111204" cy="70420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dirty="0"/>
              <a:t>Naučili se boste, kako sodelovati z lokalnimi podjetji, gostom ponuditi majhne dodatke in načrtovati prihodnost. Raziskali bomo, kako povečati prihodke brez dodatnega stresa in kako rasti na način, ki ustreza vašim ciljem in vrednotam. Cilj ni le postati večji, ampak rasti bolje – z zadovoljnimi gosti, dobrim ugledom in dolgoročnim uspehom.</a:t>
            </a:r>
          </a:p>
          <a:p>
            <a:pPr>
              <a:lnSpc>
                <a:spcPts val="2360"/>
              </a:lnSpc>
            </a:pPr>
            <a:endParaRPr lang="en-IE" dirty="0"/>
          </a:p>
        </p:txBody>
      </p:sp>
      <p:sp>
        <p:nvSpPr>
          <p:cNvPr id="27" name="Text Placeholder 4">
            <a:extLst>
              <a:ext uri="{FF2B5EF4-FFF2-40B4-BE49-F238E27FC236}">
                <a16:creationId xmlns:a16="http://schemas.microsoft.com/office/drawing/2014/main" id="{EBE20E57-6A3E-D08C-30C8-40538602826B}"/>
              </a:ext>
            </a:extLst>
          </p:cNvPr>
          <p:cNvSpPr txBox="1">
            <a:spLocks/>
          </p:cNvSpPr>
          <p:nvPr/>
        </p:nvSpPr>
        <p:spPr>
          <a:xfrm>
            <a:off x="454301" y="4455381"/>
            <a:ext cx="2864631"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a:t>To poglavje se </a:t>
            </a:r>
            <a:r>
              <a:rPr lang="en-IE" b="1" dirty="0"/>
              <a:t>osredotoča na pametno, preprosto in trajnostno rast vašega gostinskega podjetja.</a:t>
            </a:r>
          </a:p>
          <a:p>
            <a:pPr>
              <a:lnSpc>
                <a:spcPts val="2360"/>
              </a:lnSpc>
            </a:pPr>
            <a:endParaRPr lang="en-IE" dirty="0"/>
          </a:p>
        </p:txBody>
      </p:sp>
      <p:sp>
        <p:nvSpPr>
          <p:cNvPr id="10" name="Text Placeholder 7">
            <a:extLst>
              <a:ext uri="{FF2B5EF4-FFF2-40B4-BE49-F238E27FC236}">
                <a16:creationId xmlns:a16="http://schemas.microsoft.com/office/drawing/2014/main" id="{99DF7916-D4C4-299A-FE37-22B241C40A66}"/>
              </a:ext>
            </a:extLst>
          </p:cNvPr>
          <p:cNvSpPr txBox="1">
            <a:spLocks/>
          </p:cNvSpPr>
          <p:nvPr/>
        </p:nvSpPr>
        <p:spPr>
          <a:xfrm>
            <a:off x="0" y="74986"/>
            <a:ext cx="5268056" cy="452458"/>
          </a:xfrm>
          <a:prstGeom prst="rect">
            <a:avLst/>
          </a:prstGeom>
          <a:solidFill>
            <a:srgbClr val="EC7C69"/>
          </a:solidFill>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240"/>
              </a:lnSpc>
              <a:spcBef>
                <a:spcPts val="0"/>
              </a:spcBef>
              <a:buNone/>
            </a:pPr>
            <a:r>
              <a:rPr lang="sl-SI" sz="1200" dirty="0">
                <a:solidFill>
                  <a:schemeClr val="bg1"/>
                </a:solidFill>
              </a:rPr>
              <a:t>Fotografija: </a:t>
            </a:r>
          </a:p>
          <a:p>
            <a:pPr marL="0" indent="0" algn="ctr">
              <a:lnSpc>
                <a:spcPts val="1240"/>
              </a:lnSpc>
              <a:spcBef>
                <a:spcPts val="0"/>
              </a:spcBef>
              <a:buNone/>
            </a:pPr>
            <a:r>
              <a:rPr lang="sl-SI" sz="1200" dirty="0">
                <a:solidFill>
                  <a:schemeClr val="bg1"/>
                </a:solidFill>
              </a:rPr>
              <a:t>Ta fotografija avtorja Neznan avtor je licencirana pod imenom CC BY-SA</a:t>
            </a:r>
          </a:p>
        </p:txBody>
      </p:sp>
    </p:spTree>
    <p:extLst>
      <p:ext uri="{BB962C8B-B14F-4D97-AF65-F5344CB8AC3E}">
        <p14:creationId xmlns:p14="http://schemas.microsoft.com/office/powerpoint/2010/main" val="3522985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17A2DE-75F7-3AF1-752B-18B7733A12AB}"/>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921A3EEB-1EB9-62AB-E850-31CE6608A4FE}"/>
              </a:ext>
            </a:extLst>
          </p:cNvPr>
          <p:cNvSpPr txBox="1">
            <a:spLocks/>
          </p:cNvSpPr>
          <p:nvPr/>
        </p:nvSpPr>
        <p:spPr>
          <a:xfrm>
            <a:off x="629645" y="307773"/>
            <a:ext cx="864982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Uvod </a:t>
            </a:r>
            <a:r>
              <a:rPr lang="en-US" dirty="0"/>
              <a:t>– Pametna rast – partnerstva, dodatna prodaja in dolgoročno načrtovanje</a:t>
            </a:r>
          </a:p>
          <a:p>
            <a:pPr>
              <a:lnSpc>
                <a:spcPts val="3720"/>
              </a:lnSpc>
            </a:pPr>
            <a:endParaRPr lang="en-US" dirty="0"/>
          </a:p>
          <a:p>
            <a:pPr>
              <a:lnSpc>
                <a:spcPts val="3720"/>
              </a:lnSpc>
            </a:pPr>
            <a:endParaRPr lang="en-US" dirty="0"/>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BEBC30F6-4C51-760F-F29E-8C7E4B0F1423}"/>
              </a:ext>
            </a:extLst>
          </p:cNvPr>
          <p:cNvCxnSpPr>
            <a:cxnSpLocks/>
          </p:cNvCxnSpPr>
          <p:nvPr/>
        </p:nvCxnSpPr>
        <p:spPr>
          <a:xfrm>
            <a:off x="0" y="1500714"/>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293C00B7-251A-CF43-22AE-B458ABCDCA07}"/>
              </a:ext>
            </a:extLst>
          </p:cNvPr>
          <p:cNvSpPr txBox="1">
            <a:spLocks/>
          </p:cNvSpPr>
          <p:nvPr/>
        </p:nvSpPr>
        <p:spPr>
          <a:xfrm>
            <a:off x="629645" y="1898947"/>
            <a:ext cx="10115857" cy="3902247"/>
          </a:xfrm>
          <a:prstGeom prst="rect">
            <a:avLst/>
          </a:prstGeom>
        </p:spPr>
        <p:txBody>
          <a:bodyPr lIns="91440" tIns="45720" rIns="91440" bIns="45720" numCol="1" spcCol="36000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340"/>
              </a:lnSpc>
              <a:buClr>
                <a:srgbClr val="EC7C69"/>
              </a:buClr>
            </a:pPr>
            <a:r>
              <a:rPr lang="en-GB" sz="2200" dirty="0">
                <a:solidFill>
                  <a:srgbClr val="414141"/>
                </a:solidFill>
              </a:rPr>
              <a:t>Ko bo vaše gostovanje dobro delovalo, boste morda začeli razmišljati o tem, </a:t>
            </a:r>
            <a:r>
              <a:rPr lang="en-GB" sz="2200" dirty="0" err="1">
                <a:solidFill>
                  <a:srgbClr val="414141"/>
                </a:solidFill>
              </a:rPr>
              <a:t>kako</a:t>
            </a:r>
            <a:r>
              <a:rPr lang="en-GB" sz="2200" dirty="0">
                <a:solidFill>
                  <a:srgbClr val="414141"/>
                </a:solidFill>
              </a:rPr>
              <a:t> ga </a:t>
            </a:r>
            <a:r>
              <a:rPr lang="en-GB" sz="2200" dirty="0" err="1">
                <a:solidFill>
                  <a:srgbClr val="414141"/>
                </a:solidFill>
              </a:rPr>
              <a:t>razširiti</a:t>
            </a:r>
            <a:r>
              <a:rPr lang="en-GB" sz="2200" dirty="0">
                <a:solidFill>
                  <a:srgbClr val="414141"/>
                </a:solidFill>
              </a:rPr>
              <a:t>. A </a:t>
            </a:r>
            <a:r>
              <a:rPr lang="en-GB" sz="2200" dirty="0" err="1">
                <a:solidFill>
                  <a:srgbClr val="414141"/>
                </a:solidFill>
              </a:rPr>
              <a:t>rast</a:t>
            </a:r>
            <a:r>
              <a:rPr lang="en-GB" sz="2200" dirty="0">
                <a:solidFill>
                  <a:srgbClr val="414141"/>
                </a:solidFill>
              </a:rPr>
              <a:t> </a:t>
            </a:r>
            <a:r>
              <a:rPr lang="en-GB" sz="2200" dirty="0" err="1">
                <a:solidFill>
                  <a:srgbClr val="414141"/>
                </a:solidFill>
              </a:rPr>
              <a:t>ni</a:t>
            </a:r>
            <a:r>
              <a:rPr lang="en-GB" sz="2200" dirty="0">
                <a:solidFill>
                  <a:srgbClr val="414141"/>
                </a:solidFill>
              </a:rPr>
              <a:t> </a:t>
            </a:r>
            <a:r>
              <a:rPr lang="en-GB" sz="2200" dirty="0" err="1">
                <a:solidFill>
                  <a:srgbClr val="414141"/>
                </a:solidFill>
              </a:rPr>
              <a:t>nujno</a:t>
            </a:r>
            <a:r>
              <a:rPr lang="en-GB" sz="2200" dirty="0">
                <a:solidFill>
                  <a:srgbClr val="414141"/>
                </a:solidFill>
              </a:rPr>
              <a:t> </a:t>
            </a:r>
            <a:r>
              <a:rPr lang="en-GB" sz="2200" dirty="0" err="1">
                <a:solidFill>
                  <a:srgbClr val="414141"/>
                </a:solidFill>
              </a:rPr>
              <a:t>povezana</a:t>
            </a:r>
            <a:r>
              <a:rPr lang="en-GB" sz="2200" dirty="0">
                <a:solidFill>
                  <a:srgbClr val="414141"/>
                </a:solidFill>
              </a:rPr>
              <a:t> z </a:t>
            </a:r>
            <a:r>
              <a:rPr lang="en-GB" sz="2200" dirty="0" err="1">
                <a:solidFill>
                  <a:srgbClr val="414141"/>
                </a:solidFill>
              </a:rPr>
              <a:t>več</a:t>
            </a:r>
            <a:r>
              <a:rPr lang="en-GB" sz="2200" dirty="0">
                <a:solidFill>
                  <a:srgbClr val="414141"/>
                </a:solidFill>
              </a:rPr>
              <a:t> dela </a:t>
            </a:r>
            <a:r>
              <a:rPr lang="en-GB" sz="2200" dirty="0" err="1">
                <a:solidFill>
                  <a:srgbClr val="414141"/>
                </a:solidFill>
              </a:rPr>
              <a:t>ali</a:t>
            </a:r>
            <a:r>
              <a:rPr lang="en-GB" sz="2200" dirty="0">
                <a:solidFill>
                  <a:srgbClr val="414141"/>
                </a:solidFill>
              </a:rPr>
              <a:t> </a:t>
            </a:r>
            <a:r>
              <a:rPr lang="en-GB" sz="2200" dirty="0" err="1">
                <a:solidFill>
                  <a:srgbClr val="414141"/>
                </a:solidFill>
              </a:rPr>
              <a:t>večjim</a:t>
            </a:r>
            <a:r>
              <a:rPr lang="en-GB" sz="2200" dirty="0">
                <a:solidFill>
                  <a:srgbClr val="414141"/>
                </a:solidFill>
              </a:rPr>
              <a:t> </a:t>
            </a:r>
            <a:r>
              <a:rPr lang="en-GB" sz="2200" dirty="0" err="1">
                <a:solidFill>
                  <a:srgbClr val="414141"/>
                </a:solidFill>
              </a:rPr>
              <a:t>tveganjem</a:t>
            </a:r>
            <a:r>
              <a:rPr lang="en-GB" sz="2200" dirty="0">
                <a:solidFill>
                  <a:srgbClr val="414141"/>
                </a:solidFill>
              </a:rPr>
              <a:t>.  V </a:t>
            </a:r>
            <a:r>
              <a:rPr lang="en-GB" sz="2200" dirty="0" err="1">
                <a:solidFill>
                  <a:srgbClr val="414141"/>
                </a:solidFill>
              </a:rPr>
              <a:t>tem</a:t>
            </a:r>
            <a:r>
              <a:rPr lang="en-GB" sz="2200" dirty="0">
                <a:solidFill>
                  <a:srgbClr val="414141"/>
                </a:solidFill>
              </a:rPr>
              <a:t> </a:t>
            </a:r>
            <a:r>
              <a:rPr lang="en-GB" sz="2200" dirty="0" err="1">
                <a:solidFill>
                  <a:srgbClr val="414141"/>
                </a:solidFill>
              </a:rPr>
              <a:t>poglavju</a:t>
            </a:r>
            <a:r>
              <a:rPr lang="en-GB" sz="2200" dirty="0">
                <a:solidFill>
                  <a:srgbClr val="414141"/>
                </a:solidFill>
              </a:rPr>
              <a:t> </a:t>
            </a:r>
            <a:r>
              <a:rPr lang="en-GB" sz="2200" dirty="0" err="1">
                <a:solidFill>
                  <a:srgbClr val="414141"/>
                </a:solidFill>
              </a:rPr>
              <a:t>boste</a:t>
            </a:r>
            <a:r>
              <a:rPr lang="en-GB" sz="2200" dirty="0">
                <a:solidFill>
                  <a:srgbClr val="414141"/>
                </a:solidFill>
              </a:rPr>
              <a:t> </a:t>
            </a:r>
            <a:r>
              <a:rPr lang="en-GB" sz="2200" dirty="0" err="1">
                <a:solidFill>
                  <a:srgbClr val="414141"/>
                </a:solidFill>
              </a:rPr>
              <a:t>spoznali</a:t>
            </a:r>
            <a:r>
              <a:rPr lang="en-GB" sz="2200" dirty="0">
                <a:solidFill>
                  <a:srgbClr val="414141"/>
                </a:solidFill>
              </a:rPr>
              <a:t> majhne, pametne načine za izboljšanje in širitev. Naučili se boste, kako gostom ponuditi dodatne storitve, na primer zajtrk v škatli ali lokalne izlete, s sodelovanjem s partnerji v bližini.</a:t>
            </a:r>
          </a:p>
          <a:p>
            <a:pPr indent="0">
              <a:lnSpc>
                <a:spcPts val="2340"/>
              </a:lnSpc>
              <a:buClr>
                <a:srgbClr val="EC7C69"/>
              </a:buClr>
            </a:pPr>
            <a:endParaRPr lang="en-GB" sz="2200" dirty="0">
              <a:solidFill>
                <a:srgbClr val="414141"/>
              </a:solidFill>
            </a:endParaRPr>
          </a:p>
          <a:p>
            <a:pPr indent="0">
              <a:lnSpc>
                <a:spcPts val="2340"/>
              </a:lnSpc>
              <a:buClr>
                <a:srgbClr val="EC7C69"/>
              </a:buClr>
            </a:pPr>
            <a:r>
              <a:rPr lang="en-GB" sz="2200" dirty="0">
                <a:solidFill>
                  <a:srgbClr val="414141"/>
                </a:solidFill>
              </a:rPr>
              <a:t>Pogovarjali se bomo tudi o dodatni prodaji – ponujanju dodatkov na način, ki je enostaven in koristen, ne pa vsiljiv.  Nazadnje se boste naučili, kako načrtovati dolgoročni uspeh: kdaj dvigniti cene, kako izboljšati svoj prostor in kako ostati osredotočen na tisto, kar je za vas najpomembnejše.  Z malo načrtovanja lahko razširite svoje podjetje na način, ki se vam zdi pravilen in ki gostom omogoča, da se vračajo.</a:t>
            </a:r>
          </a:p>
          <a:p>
            <a:pPr indent="0">
              <a:lnSpc>
                <a:spcPts val="2340"/>
              </a:lnSpc>
              <a:buClr>
                <a:srgbClr val="EC7C69"/>
              </a:buClr>
            </a:pPr>
            <a:endParaRPr lang="en-US" sz="2200" dirty="0">
              <a:solidFill>
                <a:srgbClr val="414141"/>
              </a:solidFill>
            </a:endParaRPr>
          </a:p>
        </p:txBody>
      </p:sp>
      <p:pic>
        <p:nvPicPr>
          <p:cNvPr id="2" name="Picture 1">
            <a:extLst>
              <a:ext uri="{FF2B5EF4-FFF2-40B4-BE49-F238E27FC236}">
                <a16:creationId xmlns:a16="http://schemas.microsoft.com/office/drawing/2014/main" id="{F30178DF-5D22-59CB-2EDB-0C186FC4001C}"/>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9150785" y="4619896"/>
            <a:ext cx="2915968" cy="2151133"/>
          </a:xfrm>
          <a:prstGeom prst="rect">
            <a:avLst/>
          </a:prstGeom>
        </p:spPr>
      </p:pic>
      <p:sp>
        <p:nvSpPr>
          <p:cNvPr id="3" name="TextBox 2">
            <a:extLst>
              <a:ext uri="{FF2B5EF4-FFF2-40B4-BE49-F238E27FC236}">
                <a16:creationId xmlns:a16="http://schemas.microsoft.com/office/drawing/2014/main" id="{FAEE7B9A-9805-44E0-792F-55990E3A373A}"/>
              </a:ext>
            </a:extLst>
          </p:cNvPr>
          <p:cNvSpPr txBox="1"/>
          <p:nvPr/>
        </p:nvSpPr>
        <p:spPr>
          <a:xfrm>
            <a:off x="629645" y="6056924"/>
            <a:ext cx="7457765" cy="369332"/>
          </a:xfrm>
          <a:prstGeom prst="rect">
            <a:avLst/>
          </a:prstGeom>
          <a:noFill/>
        </p:spPr>
        <p:txBody>
          <a:bodyPr wrap="square" lIns="91440" tIns="45720" rIns="91440" bIns="45720" rtlCol="0" anchor="t">
            <a:spAutoFit/>
          </a:bodyPr>
          <a:lstStyle/>
          <a:p>
            <a:r>
              <a:rPr lang="en-IE" dirty="0">
                <a:solidFill>
                  <a:srgbClr val="414141"/>
                </a:solidFill>
              </a:rPr>
              <a:t>Vir:</a:t>
            </a:r>
            <a:r>
              <a:rPr lang="en-IE" b="1" dirty="0">
                <a:solidFill>
                  <a:srgbClr val="414141"/>
                </a:solidFill>
              </a:rPr>
              <a:t> </a:t>
            </a:r>
            <a:r>
              <a:rPr lang="en-US" dirty="0">
                <a:solidFill>
                  <a:srgbClr val="459597"/>
                </a:solidFill>
              </a:rPr>
              <a:t>Booking.com Partner Hub – »Zagotavljanje odličnih izkušenj gostom«</a:t>
            </a:r>
            <a:endParaRPr lang="en-IE" dirty="0">
              <a:solidFill>
                <a:srgbClr val="459597"/>
              </a:solidFill>
            </a:endParaRPr>
          </a:p>
        </p:txBody>
      </p:sp>
      <p:sp>
        <p:nvSpPr>
          <p:cNvPr id="7" name="Slide Number Placeholder 5">
            <a:extLst>
              <a:ext uri="{FF2B5EF4-FFF2-40B4-BE49-F238E27FC236}">
                <a16:creationId xmlns:a16="http://schemas.microsoft.com/office/drawing/2014/main" id="{078F9323-772C-30B8-79C8-192845A61E6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29</a:t>
            </a:fld>
            <a:endParaRPr lang="fr-CA" sz="1200" dirty="0"/>
          </a:p>
        </p:txBody>
      </p:sp>
    </p:spTree>
    <p:extLst>
      <p:ext uri="{BB962C8B-B14F-4D97-AF65-F5344CB8AC3E}">
        <p14:creationId xmlns:p14="http://schemas.microsoft.com/office/powerpoint/2010/main" val="34578208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5744878" y="478770"/>
            <a:ext cx="700387" cy="689518"/>
          </a:xfrm>
        </p:spPr>
        <p:txBody>
          <a:bodyPr anchor="b"/>
          <a:lstStyle/>
          <a:p>
            <a:r>
              <a:rPr lang="en-US" sz="3600" b="1" dirty="0"/>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6679763" y="478770"/>
            <a:ext cx="4415332" cy="689519"/>
          </a:xfrm>
        </p:spPr>
        <p:txBody>
          <a:bodyPr anchor="t"/>
          <a:lstStyle/>
          <a:p>
            <a:pPr>
              <a:lnSpc>
                <a:spcPts val="2240"/>
              </a:lnSpc>
            </a:pPr>
            <a:r>
              <a:rPr lang="en-GB" b="1" kern="1200" dirty="0">
                <a:solidFill>
                  <a:srgbClr val="EC7C69"/>
                </a:solidFill>
                <a:latin typeface="+mn-lt"/>
                <a:ea typeface="+mn-ea"/>
                <a:cs typeface="+mn-cs"/>
              </a:rPr>
              <a:t>Upravljanje potovanja gostov – pred, med in po bivanju</a:t>
            </a:r>
          </a:p>
          <a:p>
            <a:pPr>
              <a:lnSpc>
                <a:spcPts val="2240"/>
              </a:lnSpc>
            </a:pPr>
            <a:endParaRPr lang="en-GB" b="1" kern="1200" dirty="0">
              <a:solidFill>
                <a:srgbClr val="EC7C69"/>
              </a:solidFill>
              <a:latin typeface="+mn-lt"/>
              <a:ea typeface="+mn-ea"/>
              <a:cs typeface="+mn-cs"/>
            </a:endParaRP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72295" y="1305618"/>
            <a:ext cx="4472729" cy="4246763"/>
          </a:xfrm>
        </p:spPr>
        <p:txBody>
          <a:bodyPr/>
          <a:lstStyle/>
          <a:p>
            <a:pPr marL="0" indent="0">
              <a:lnSpc>
                <a:spcPts val="2180"/>
              </a:lnSpc>
            </a:pPr>
            <a:r>
              <a:rPr lang="en-GB" sz="2200" b="0" dirty="0"/>
              <a:t>Ta modul pomaga udeležencem zagotoviti visokokakovostno izkušnjo gostov, hkrati pa poskrbi, da poslovanje ostane obvladljivo, učinkovito in trajnostno. </a:t>
            </a:r>
          </a:p>
          <a:p>
            <a:pPr marL="0" indent="0">
              <a:lnSpc>
                <a:spcPts val="2180"/>
              </a:lnSpc>
            </a:pPr>
            <a:endParaRPr lang="en-GB" sz="2200" b="0" dirty="0"/>
          </a:p>
          <a:p>
            <a:pPr marL="0" indent="0">
              <a:lnSpc>
                <a:spcPts val="2180"/>
              </a:lnSpc>
            </a:pPr>
            <a:r>
              <a:rPr lang="en-GB" sz="2200" b="0" dirty="0"/>
              <a:t>Osredotoča se na celotno potovanje gostov – od prvega stika do nadaljnjega spremljanja – in uvaja praktične sisteme za vsakodnevno poslovanje. Učenci raziskujejo tudi načine za rast svojega podjetja z dodajanjem vrednosti prek lokalnih partnerstev, ponudb za goste in dolgoročnega načrtovanja.</a:t>
            </a:r>
          </a:p>
          <a:p>
            <a:pPr marL="0" indent="0">
              <a:lnSpc>
                <a:spcPts val="2180"/>
              </a:lnSpc>
            </a:pPr>
            <a:endParaRPr lang="en-US" sz="2200" b="0" dirty="0"/>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6679763" y="1169158"/>
            <a:ext cx="4938958" cy="311554"/>
          </a:xfrm>
        </p:spPr>
        <p:txBody>
          <a:bodyPr lIns="91440" tIns="45720" rIns="91440" bIns="45720" anchor="t">
            <a:noAutofit/>
          </a:bodyPr>
          <a:lstStyle/>
          <a:p>
            <a:pPr>
              <a:lnSpc>
                <a:spcPts val="1800"/>
              </a:lnSpc>
            </a:pPr>
            <a:r>
              <a:rPr lang="en-GB" sz="1800" dirty="0">
                <a:solidFill>
                  <a:srgbClr val="414141"/>
                </a:solidFill>
              </a:rPr>
              <a:t>Naučite se, kako gostom </a:t>
            </a:r>
            <a:r>
              <a:rPr lang="en-GB" sz="1800" dirty="0" err="1">
                <a:solidFill>
                  <a:srgbClr val="414141"/>
                </a:solidFill>
              </a:rPr>
              <a:t>zagotoviti</a:t>
            </a:r>
            <a:r>
              <a:rPr lang="en-GB" sz="1800" dirty="0">
                <a:solidFill>
                  <a:srgbClr val="414141"/>
                </a:solidFill>
              </a:rPr>
              <a:t> </a:t>
            </a:r>
            <a:r>
              <a:rPr lang="en-GB" sz="1800" dirty="0" err="1">
                <a:solidFill>
                  <a:srgbClr val="414141"/>
                </a:solidFill>
              </a:rPr>
              <a:t>odlično</a:t>
            </a:r>
            <a:r>
              <a:rPr lang="en-GB" sz="1800" dirty="0">
                <a:solidFill>
                  <a:srgbClr val="414141"/>
                </a:solidFill>
              </a:rPr>
              <a:t> </a:t>
            </a:r>
            <a:r>
              <a:rPr lang="en-GB" sz="1800" dirty="0" err="1">
                <a:solidFill>
                  <a:srgbClr val="414141"/>
                </a:solidFill>
              </a:rPr>
              <a:t>izkušnjo</a:t>
            </a:r>
            <a:r>
              <a:rPr lang="en-GB" sz="1800" dirty="0">
                <a:solidFill>
                  <a:srgbClr val="414141"/>
                </a:solidFill>
              </a:rPr>
              <a:t> od </a:t>
            </a:r>
            <a:r>
              <a:rPr lang="en-GB" sz="1800" dirty="0" err="1">
                <a:solidFill>
                  <a:srgbClr val="414141"/>
                </a:solidFill>
              </a:rPr>
              <a:t>rezervacije</a:t>
            </a:r>
            <a:r>
              <a:rPr lang="en-GB" sz="1800" dirty="0">
                <a:solidFill>
                  <a:srgbClr val="414141"/>
                </a:solidFill>
              </a:rPr>
              <a:t> do </a:t>
            </a:r>
            <a:r>
              <a:rPr lang="en-GB" sz="1800" dirty="0" err="1">
                <a:solidFill>
                  <a:srgbClr val="414141"/>
                </a:solidFill>
              </a:rPr>
              <a:t>odhoda</a:t>
            </a:r>
            <a:r>
              <a:rPr lang="en-GB" sz="1800" dirty="0">
                <a:solidFill>
                  <a:srgbClr val="414141"/>
                </a:solidFill>
              </a:rPr>
              <a:t>. Z dobro </a:t>
            </a:r>
            <a:r>
              <a:rPr lang="en-GB" sz="1800" dirty="0" err="1">
                <a:solidFill>
                  <a:srgbClr val="414141"/>
                </a:solidFill>
              </a:rPr>
              <a:t>komunikacijo</a:t>
            </a:r>
            <a:r>
              <a:rPr lang="en-GB" sz="1800" dirty="0">
                <a:solidFill>
                  <a:srgbClr val="414141"/>
                </a:solidFill>
              </a:rPr>
              <a:t> in </a:t>
            </a:r>
            <a:r>
              <a:rPr lang="en-GB" sz="1800" dirty="0" err="1">
                <a:solidFill>
                  <a:srgbClr val="414141"/>
                </a:solidFill>
              </a:rPr>
              <a:t>majhnimi</a:t>
            </a:r>
            <a:r>
              <a:rPr lang="en-GB" sz="1800" dirty="0">
                <a:solidFill>
                  <a:srgbClr val="414141"/>
                </a:solidFill>
              </a:rPr>
              <a:t> </a:t>
            </a:r>
            <a:r>
              <a:rPr lang="en-GB" sz="1800" dirty="0" err="1">
                <a:solidFill>
                  <a:srgbClr val="414141"/>
                </a:solidFill>
              </a:rPr>
              <a:t>osebnimi</a:t>
            </a:r>
            <a:r>
              <a:rPr lang="en-GB" sz="1800" dirty="0">
                <a:solidFill>
                  <a:srgbClr val="414141"/>
                </a:solidFill>
              </a:rPr>
              <a:t> </a:t>
            </a:r>
            <a:r>
              <a:rPr lang="en-GB" sz="1800" dirty="0" err="1">
                <a:solidFill>
                  <a:srgbClr val="414141"/>
                </a:solidFill>
              </a:rPr>
              <a:t>pozornostmi</a:t>
            </a:r>
            <a:r>
              <a:rPr lang="en-GB" sz="1800" dirty="0">
                <a:solidFill>
                  <a:srgbClr val="414141"/>
                </a:solidFill>
              </a:rPr>
              <a:t> jim pomagajte, da se počutijo dobrodošli in da se želijo vrniti.</a:t>
            </a:r>
          </a:p>
          <a:p>
            <a:pPr>
              <a:lnSpc>
                <a:spcPts val="1800"/>
              </a:lnSpc>
            </a:pPr>
            <a:endParaRPr lang="en-GB" sz="1800" dirty="0">
              <a:solidFill>
                <a:srgbClr val="414141"/>
              </a:solidFill>
            </a:endParaRPr>
          </a:p>
        </p:txBody>
      </p:sp>
      <p:sp>
        <p:nvSpPr>
          <p:cNvPr id="12" name="Text Placeholder 11">
            <a:extLst>
              <a:ext uri="{FF2B5EF4-FFF2-40B4-BE49-F238E27FC236}">
                <a16:creationId xmlns:a16="http://schemas.microsoft.com/office/drawing/2014/main" id="{83090131-0E8A-A3B3-4801-78F232BBFD98}"/>
              </a:ext>
            </a:extLst>
          </p:cNvPr>
          <p:cNvSpPr>
            <a:spLocks noGrp="1"/>
          </p:cNvSpPr>
          <p:nvPr>
            <p:ph type="body" sz="quarter" idx="31"/>
          </p:nvPr>
        </p:nvSpPr>
        <p:spPr>
          <a:xfrm>
            <a:off x="5744878" y="2377751"/>
            <a:ext cx="700387" cy="626835"/>
          </a:xfrm>
        </p:spPr>
        <p:txBody>
          <a:bodyPr anchor="b"/>
          <a:lstStyle/>
          <a:p>
            <a:r>
              <a:rPr lang="en-US" sz="3600" b="1" dirty="0"/>
              <a:t>02</a:t>
            </a:r>
          </a:p>
        </p:txBody>
      </p:sp>
      <p:sp>
        <p:nvSpPr>
          <p:cNvPr id="13" name="Text Placeholder 12">
            <a:extLst>
              <a:ext uri="{FF2B5EF4-FFF2-40B4-BE49-F238E27FC236}">
                <a16:creationId xmlns:a16="http://schemas.microsoft.com/office/drawing/2014/main" id="{8200CF51-BD65-558A-3660-B4F2C25FF695}"/>
              </a:ext>
            </a:extLst>
          </p:cNvPr>
          <p:cNvSpPr>
            <a:spLocks noGrp="1"/>
          </p:cNvSpPr>
          <p:nvPr>
            <p:ph type="body" sz="quarter" idx="32"/>
          </p:nvPr>
        </p:nvSpPr>
        <p:spPr>
          <a:xfrm>
            <a:off x="6679763" y="2374458"/>
            <a:ext cx="4472729" cy="469476"/>
          </a:xfrm>
        </p:spPr>
        <p:txBody>
          <a:bodyPr anchor="t"/>
          <a:lstStyle/>
          <a:p>
            <a:pPr>
              <a:lnSpc>
                <a:spcPts val="2240"/>
              </a:lnSpc>
            </a:pPr>
            <a:r>
              <a:rPr lang="en-US" b="1" dirty="0">
                <a:solidFill>
                  <a:srgbClr val="EC7C69"/>
                </a:solidFill>
              </a:rPr>
              <a:t>Orodja in sistemi za učinkovito poslovanje</a:t>
            </a:r>
          </a:p>
          <a:p>
            <a:pPr>
              <a:lnSpc>
                <a:spcPts val="2240"/>
              </a:lnSpc>
            </a:pPr>
            <a:endParaRPr lang="en-US" b="1" dirty="0">
              <a:solidFill>
                <a:srgbClr val="EC7C69"/>
              </a:solidFill>
            </a:endParaRPr>
          </a:p>
        </p:txBody>
      </p:sp>
      <p:sp>
        <p:nvSpPr>
          <p:cNvPr id="15" name="Text Placeholder 14">
            <a:extLst>
              <a:ext uri="{FF2B5EF4-FFF2-40B4-BE49-F238E27FC236}">
                <a16:creationId xmlns:a16="http://schemas.microsoft.com/office/drawing/2014/main" id="{CADCB91F-97FD-BA93-03ED-60272CBB45BD}"/>
              </a:ext>
            </a:extLst>
          </p:cNvPr>
          <p:cNvSpPr>
            <a:spLocks noGrp="1"/>
          </p:cNvSpPr>
          <p:nvPr>
            <p:ph type="body" sz="quarter" idx="34"/>
          </p:nvPr>
        </p:nvSpPr>
        <p:spPr>
          <a:xfrm>
            <a:off x="6684609" y="3115347"/>
            <a:ext cx="4815558" cy="723299"/>
          </a:xfrm>
        </p:spPr>
        <p:txBody>
          <a:bodyPr anchor="t">
            <a:noAutofit/>
          </a:bodyPr>
          <a:lstStyle/>
          <a:p>
            <a:pPr>
              <a:lnSpc>
                <a:spcPts val="1800"/>
              </a:lnSpc>
            </a:pPr>
            <a:r>
              <a:rPr lang="en-US" sz="1800" dirty="0">
                <a:solidFill>
                  <a:srgbClr val="414141"/>
                </a:solidFill>
              </a:rPr>
              <a:t>Poiščite enostavna in poceni orodja, ki vam bodo pomagala voditi vaš objekt brez stresa. Avtomatizirajte majhne naloge, kot so informacije o prijavi in ocene, da prihranite čas, a še vedno zagotovite dobro storitev.</a:t>
            </a:r>
          </a:p>
          <a:p>
            <a:pPr>
              <a:lnSpc>
                <a:spcPts val="1800"/>
              </a:lnSpc>
            </a:pPr>
            <a:endParaRPr lang="en-US" sz="1800" dirty="0">
              <a:solidFill>
                <a:srgbClr val="414141"/>
              </a:solidFill>
            </a:endParaRPr>
          </a:p>
          <a:p>
            <a:pPr>
              <a:lnSpc>
                <a:spcPts val="1800"/>
              </a:lnSpc>
            </a:pPr>
            <a:endParaRPr lang="en-GB" sz="1800" dirty="0">
              <a:solidFill>
                <a:srgbClr val="414141"/>
              </a:solidFill>
            </a:endParaRP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675469" y="274439"/>
            <a:ext cx="5041923" cy="720752"/>
          </a:xfrm>
        </p:spPr>
        <p:txBody>
          <a:bodyPr lIns="91440" tIns="45720" rIns="91440" bIns="45720" anchor="ctr">
            <a:noAutofit/>
          </a:bodyPr>
          <a:lstStyle/>
          <a:p>
            <a:r>
              <a:rPr lang="en-US" b="1" dirty="0"/>
              <a:t>Pregled modula 5</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5482081" y="116733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A9DBDEEE-37E2-4D7D-EEAE-F063628F4288}"/>
              </a:ext>
            </a:extLst>
          </p:cNvPr>
          <p:cNvCxnSpPr>
            <a:cxnSpLocks/>
          </p:cNvCxnSpPr>
          <p:nvPr/>
        </p:nvCxnSpPr>
        <p:spPr>
          <a:xfrm flipH="1">
            <a:off x="5482081" y="3064787"/>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 name="Text Placeholder 11">
            <a:extLst>
              <a:ext uri="{FF2B5EF4-FFF2-40B4-BE49-F238E27FC236}">
                <a16:creationId xmlns:a16="http://schemas.microsoft.com/office/drawing/2014/main" id="{5B3010B6-72DD-1B3A-59BB-6CAD417D0B1B}"/>
              </a:ext>
            </a:extLst>
          </p:cNvPr>
          <p:cNvSpPr txBox="1">
            <a:spLocks/>
          </p:cNvSpPr>
          <p:nvPr/>
        </p:nvSpPr>
        <p:spPr>
          <a:xfrm>
            <a:off x="5744878" y="4492419"/>
            <a:ext cx="700387" cy="689518"/>
          </a:xfrm>
          <a:prstGeom prst="rect">
            <a:avLst/>
          </a:prstGeom>
          <a:noFill/>
        </p:spPr>
        <p:txBody>
          <a:bodyPr anchor="b">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b="1" dirty="0"/>
              <a:t>03</a:t>
            </a:r>
          </a:p>
        </p:txBody>
      </p:sp>
      <p:sp>
        <p:nvSpPr>
          <p:cNvPr id="3" name="Text Placeholder 12">
            <a:extLst>
              <a:ext uri="{FF2B5EF4-FFF2-40B4-BE49-F238E27FC236}">
                <a16:creationId xmlns:a16="http://schemas.microsoft.com/office/drawing/2014/main" id="{1471625A-1FC7-5026-B50A-9078E4AC46D4}"/>
              </a:ext>
            </a:extLst>
          </p:cNvPr>
          <p:cNvSpPr txBox="1">
            <a:spLocks/>
          </p:cNvSpPr>
          <p:nvPr/>
        </p:nvSpPr>
        <p:spPr>
          <a:xfrm>
            <a:off x="6679764" y="4492419"/>
            <a:ext cx="4706318" cy="51642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US" b="1" dirty="0">
                <a:solidFill>
                  <a:srgbClr val="EC7C69"/>
                </a:solidFill>
              </a:rPr>
              <a:t>Pametna rast – partnerstva, dodatna prodaja in dolgoročno načrtovanje</a:t>
            </a:r>
          </a:p>
          <a:p>
            <a:pPr>
              <a:lnSpc>
                <a:spcPts val="2240"/>
              </a:lnSpc>
            </a:pPr>
            <a:endParaRPr lang="en-US" b="1" dirty="0">
              <a:solidFill>
                <a:srgbClr val="EC7C69"/>
              </a:solidFill>
            </a:endParaRPr>
          </a:p>
        </p:txBody>
      </p:sp>
      <p:sp>
        <p:nvSpPr>
          <p:cNvPr id="4" name="Text Placeholder 14">
            <a:extLst>
              <a:ext uri="{FF2B5EF4-FFF2-40B4-BE49-F238E27FC236}">
                <a16:creationId xmlns:a16="http://schemas.microsoft.com/office/drawing/2014/main" id="{ED390AB9-4058-D6E3-7CDA-7CE51B8A94D7}"/>
              </a:ext>
            </a:extLst>
          </p:cNvPr>
          <p:cNvSpPr txBox="1">
            <a:spLocks/>
          </p:cNvSpPr>
          <p:nvPr/>
        </p:nvSpPr>
        <p:spPr>
          <a:xfrm>
            <a:off x="6679763" y="5475861"/>
            <a:ext cx="4472729" cy="795630"/>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pPr>
            <a:r>
              <a:rPr lang="en-US" sz="1800" dirty="0">
                <a:solidFill>
                  <a:srgbClr val="414141"/>
                </a:solidFill>
              </a:rPr>
              <a:t>Sodelujte z lokalnimi podjetji, da ponudite dodatne storitve in zaslužite več denarja. Načrtujte vnaprej, da bo vaše podjetje raslo v skladu z vašimi cilji in zadovoljilo goste.</a:t>
            </a:r>
          </a:p>
          <a:p>
            <a:pPr>
              <a:lnSpc>
                <a:spcPts val="1800"/>
              </a:lnSpc>
            </a:pPr>
            <a:endParaRPr lang="en-US" sz="1800" dirty="0">
              <a:solidFill>
                <a:srgbClr val="414141"/>
              </a:solidFill>
            </a:endParaRPr>
          </a:p>
          <a:p>
            <a:pPr>
              <a:lnSpc>
                <a:spcPts val="1800"/>
              </a:lnSpc>
            </a:pPr>
            <a:endParaRPr lang="en-US" sz="1800" dirty="0">
              <a:solidFill>
                <a:srgbClr val="414141"/>
              </a:solidFill>
            </a:endParaRPr>
          </a:p>
          <a:p>
            <a:pPr>
              <a:lnSpc>
                <a:spcPts val="1800"/>
              </a:lnSpc>
            </a:pPr>
            <a:endParaRPr lang="en-GB" sz="1800" dirty="0">
              <a:solidFill>
                <a:srgbClr val="414141"/>
              </a:solidFill>
            </a:endParaRPr>
          </a:p>
        </p:txBody>
      </p:sp>
      <p:cxnSp>
        <p:nvCxnSpPr>
          <p:cNvPr id="5" name="Straight Connector 4">
            <a:extLst>
              <a:ext uri="{FF2B5EF4-FFF2-40B4-BE49-F238E27FC236}">
                <a16:creationId xmlns:a16="http://schemas.microsoft.com/office/drawing/2014/main" id="{E4763E85-8230-E79D-9079-124CC9F3A311}"/>
              </a:ext>
            </a:extLst>
          </p:cNvPr>
          <p:cNvCxnSpPr>
            <a:cxnSpLocks/>
          </p:cNvCxnSpPr>
          <p:nvPr/>
        </p:nvCxnSpPr>
        <p:spPr>
          <a:xfrm flipH="1">
            <a:off x="5482081" y="5425719"/>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a:t>
            </a:fld>
            <a:endParaRPr lang="fr-CA" sz="1200" dirty="0"/>
          </a:p>
        </p:txBody>
      </p:sp>
      <p:pic>
        <p:nvPicPr>
          <p:cNvPr id="16" name="Picture 15">
            <a:extLst>
              <a:ext uri="{FF2B5EF4-FFF2-40B4-BE49-F238E27FC236}">
                <a16:creationId xmlns:a16="http://schemas.microsoft.com/office/drawing/2014/main" id="{DCA9F3E8-C2BE-ABB8-F726-1FD6A11DF63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2003122" y="4955651"/>
            <a:ext cx="3580276" cy="2123680"/>
          </a:xfrm>
          <a:prstGeom prst="rect">
            <a:avLst/>
          </a:prstGeom>
        </p:spPr>
      </p:pic>
    </p:spTree>
    <p:extLst>
      <p:ext uri="{BB962C8B-B14F-4D97-AF65-F5344CB8AC3E}">
        <p14:creationId xmlns:p14="http://schemas.microsoft.com/office/powerpoint/2010/main" val="6481647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5694B-E2C8-16BF-533D-E68FD3C41642}"/>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AF2CBB6-484E-AE6F-81A6-DFE72ECF050D}"/>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B29C7CEF-6B8C-A2CE-F839-8208C662AA4B}"/>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BEDFC1A5-43C4-24ED-1740-5CB59D0D46F5}"/>
              </a:ext>
            </a:extLst>
          </p:cNvPr>
          <p:cNvSpPr>
            <a:spLocks noGrp="1"/>
          </p:cNvSpPr>
          <p:nvPr>
            <p:ph type="body" sz="quarter" idx="16"/>
          </p:nvPr>
        </p:nvSpPr>
        <p:spPr>
          <a:xfrm>
            <a:off x="4061012" y="732734"/>
            <a:ext cx="6435538" cy="803654"/>
          </a:xfrm>
          <a:prstGeom prst="rect">
            <a:avLst/>
          </a:prstGeom>
        </p:spPr>
        <p:txBody>
          <a:bodyPr/>
          <a:lstStyle/>
          <a:p>
            <a:r>
              <a:rPr lang="en-US" dirty="0"/>
              <a:t>Sodelovanje z lokalnimi partnerji</a:t>
            </a:r>
          </a:p>
          <a:p>
            <a:endParaRPr lang="en-US" sz="2800" dirty="0"/>
          </a:p>
        </p:txBody>
      </p:sp>
      <p:sp>
        <p:nvSpPr>
          <p:cNvPr id="4" name="Text Placeholder 3">
            <a:extLst>
              <a:ext uri="{FF2B5EF4-FFF2-40B4-BE49-F238E27FC236}">
                <a16:creationId xmlns:a16="http://schemas.microsoft.com/office/drawing/2014/main" id="{5CA98D16-A7B6-7353-7367-E916B6B99E66}"/>
              </a:ext>
            </a:extLst>
          </p:cNvPr>
          <p:cNvSpPr>
            <a:spLocks noGrp="1"/>
          </p:cNvSpPr>
          <p:nvPr>
            <p:ph type="body" sz="quarter" idx="21"/>
          </p:nvPr>
        </p:nvSpPr>
        <p:spPr>
          <a:xfrm>
            <a:off x="4061011" y="1714036"/>
            <a:ext cx="7511395" cy="4292764"/>
          </a:xfrm>
          <a:prstGeom prst="rect">
            <a:avLst/>
          </a:prstGeom>
        </p:spPr>
        <p:txBody>
          <a:bodyPr lIns="91440" tIns="45720" rIns="91440" bIns="45720" anchor="t"/>
          <a:lstStyle/>
          <a:p>
            <a:pPr>
              <a:lnSpc>
                <a:spcPts val="2340"/>
              </a:lnSpc>
            </a:pPr>
            <a:r>
              <a:rPr lang="en-GB" b="0" i="0" dirty="0">
                <a:effectLst/>
                <a:latin typeface="Calibri"/>
                <a:ea typeface="Calibri"/>
                <a:cs typeface="Calibri"/>
              </a:rPr>
              <a:t>Ni vam treba vsega početi sami – lokalna podjetja so lahko odlični partnerji.  V tem delu se boste naučili, kako se povezati z drugimi v vaši okolici, da gostom ponudite večjo vrednost.</a:t>
            </a:r>
          </a:p>
          <a:p>
            <a:pPr>
              <a:lnSpc>
                <a:spcPts val="2340"/>
              </a:lnSpc>
            </a:pPr>
            <a:r>
              <a:rPr lang="en-GB" b="0" i="0" dirty="0">
                <a:effectLst/>
                <a:latin typeface="Calibri"/>
                <a:ea typeface="Calibri"/>
                <a:cs typeface="Calibri"/>
              </a:rPr>
              <a:t>Stvari, kot so zajtrk v škatli, izposoja koles ali vodene sprehode, lahko izboljšajo izkušnjo vaših gostov in podprejo lokalno gospodarstvo.</a:t>
            </a:r>
          </a:p>
          <a:p>
            <a:pPr>
              <a:lnSpc>
                <a:spcPts val="2340"/>
              </a:lnSpc>
            </a:pPr>
            <a:r>
              <a:rPr lang="en-GB" b="0" i="0" dirty="0">
                <a:effectLst/>
                <a:latin typeface="Calibri"/>
                <a:ea typeface="Calibri"/>
                <a:cs typeface="Calibri"/>
              </a:rPr>
              <a:t>Pokazali vam bomo, kako izbrati prave partnerje in ohraniti preprostost in poštenost za obe strani.</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Ta partnerstva gostom pomagajo, da bolj uživajo v bivanju in ustvarjajo pozitivno ustno propagando.  Prav tako gradijo močne vezi v skupnosti in vašo nepremičnino ločijo od drugih.  Tudi majhna partnerstva lahko prinesejo velike rezultate, če so ustrezna.</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859A5C48-2C43-A9E1-479F-F176A68E41F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30</a:t>
            </a:fld>
            <a:endParaRPr lang="fr-CA" sz="1200" dirty="0"/>
          </a:p>
        </p:txBody>
      </p:sp>
      <p:pic>
        <p:nvPicPr>
          <p:cNvPr id="3" name="Picture 2">
            <a:extLst>
              <a:ext uri="{FF2B5EF4-FFF2-40B4-BE49-F238E27FC236}">
                <a16:creationId xmlns:a16="http://schemas.microsoft.com/office/drawing/2014/main" id="{5B5009B5-D69D-5290-CC5D-3C96ED9C795B}"/>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480735" y="4198867"/>
            <a:ext cx="3580276" cy="2659133"/>
          </a:xfrm>
          <a:prstGeom prst="rect">
            <a:avLst/>
          </a:prstGeom>
        </p:spPr>
      </p:pic>
    </p:spTree>
    <p:extLst>
      <p:ext uri="{BB962C8B-B14F-4D97-AF65-F5344CB8AC3E}">
        <p14:creationId xmlns:p14="http://schemas.microsoft.com/office/powerpoint/2010/main" val="18027940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4ED858-013F-3A47-83FF-E8817BE5D584}"/>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263F5CB8-0F9F-D867-57DF-BB86B6A10ABF}"/>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Iskanje pravih partnerjev v vaši okolici </a:t>
            </a:r>
          </a:p>
          <a:p>
            <a:pPr>
              <a:lnSpc>
                <a:spcPts val="3720"/>
              </a:lnSpc>
            </a:pPr>
            <a:endParaRPr lang="en-US" dirty="0"/>
          </a:p>
        </p:txBody>
      </p:sp>
      <p:cxnSp>
        <p:nvCxnSpPr>
          <p:cNvPr id="10" name="Straight Connector 9">
            <a:extLst>
              <a:ext uri="{FF2B5EF4-FFF2-40B4-BE49-F238E27FC236}">
                <a16:creationId xmlns:a16="http://schemas.microsoft.com/office/drawing/2014/main" id="{CDCF099D-8CCA-9A27-D2DB-5B79D049204F}"/>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0BBBD5D0-4ADA-38AE-1046-79A12A1CB35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31</a:t>
            </a:fld>
            <a:endParaRPr lang="fr-CA" sz="1200" dirty="0"/>
          </a:p>
        </p:txBody>
      </p:sp>
      <p:sp>
        <p:nvSpPr>
          <p:cNvPr id="4" name="Text Placeholder 5">
            <a:extLst>
              <a:ext uri="{FF2B5EF4-FFF2-40B4-BE49-F238E27FC236}">
                <a16:creationId xmlns:a16="http://schemas.microsoft.com/office/drawing/2014/main" id="{26B0D00F-8996-6F08-A7EF-730DAA3A2EC3}"/>
              </a:ext>
            </a:extLst>
          </p:cNvPr>
          <p:cNvSpPr txBox="1">
            <a:spLocks/>
          </p:cNvSpPr>
          <p:nvPr/>
        </p:nvSpPr>
        <p:spPr>
          <a:xfrm>
            <a:off x="629644" y="1541523"/>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Kaj storiti:</a:t>
            </a:r>
          </a:p>
        </p:txBody>
      </p:sp>
      <p:sp>
        <p:nvSpPr>
          <p:cNvPr id="5" name="Text Placeholder 4">
            <a:extLst>
              <a:ext uri="{FF2B5EF4-FFF2-40B4-BE49-F238E27FC236}">
                <a16:creationId xmlns:a16="http://schemas.microsoft.com/office/drawing/2014/main" id="{A9F108B8-FC1E-0B2C-1A11-AF018CE73751}"/>
              </a:ext>
            </a:extLst>
          </p:cNvPr>
          <p:cNvSpPr txBox="1">
            <a:spLocks/>
          </p:cNvSpPr>
          <p:nvPr/>
        </p:nvSpPr>
        <p:spPr>
          <a:xfrm>
            <a:off x="629643" y="2345550"/>
            <a:ext cx="5616391" cy="3657600"/>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Obrnite se </a:t>
            </a:r>
            <a:r>
              <a:rPr lang="en-GB" sz="2200" b="1" dirty="0" err="1">
                <a:solidFill>
                  <a:srgbClr val="EC7C69"/>
                </a:solidFill>
              </a:rPr>
              <a:t>na</a:t>
            </a:r>
            <a:r>
              <a:rPr lang="en-GB" sz="2200" b="1" dirty="0">
                <a:solidFill>
                  <a:srgbClr val="EC7C69"/>
                </a:solidFill>
              </a:rPr>
              <a:t> </a:t>
            </a:r>
            <a:r>
              <a:rPr lang="en-GB" sz="2200" b="1" dirty="0" err="1">
                <a:solidFill>
                  <a:srgbClr val="EC7C69"/>
                </a:solidFill>
              </a:rPr>
              <a:t>majhna</a:t>
            </a:r>
            <a:r>
              <a:rPr lang="en-GB" sz="2200" b="1" dirty="0">
                <a:solidFill>
                  <a:srgbClr val="EC7C69"/>
                </a:solidFill>
              </a:rPr>
              <a:t> </a:t>
            </a:r>
            <a:r>
              <a:rPr lang="en-GB" sz="2200" b="1" dirty="0" err="1">
                <a:solidFill>
                  <a:srgbClr val="EC7C69"/>
                </a:solidFill>
              </a:rPr>
              <a:t>lokalna</a:t>
            </a:r>
            <a:r>
              <a:rPr lang="en-GB" sz="2200" b="1" dirty="0">
                <a:solidFill>
                  <a:srgbClr val="EC7C69"/>
                </a:solidFill>
              </a:rPr>
              <a:t> </a:t>
            </a:r>
            <a:r>
              <a:rPr lang="en-GB" sz="2200" b="1" dirty="0" err="1">
                <a:solidFill>
                  <a:srgbClr val="EC7C69"/>
                </a:solidFill>
              </a:rPr>
              <a:t>podjetja</a:t>
            </a:r>
            <a:r>
              <a:rPr lang="en-GB" sz="2200" b="1" dirty="0">
                <a:solidFill>
                  <a:srgbClr val="EC7C69"/>
                </a:solidFill>
              </a:rPr>
              <a:t>, </a:t>
            </a:r>
            <a:r>
              <a:rPr lang="en-GB" sz="2200" dirty="0" err="1">
                <a:solidFill>
                  <a:srgbClr val="414141"/>
                </a:solidFill>
              </a:rPr>
              <a:t>kot</a:t>
            </a:r>
            <a:r>
              <a:rPr lang="en-GB" sz="2200" dirty="0">
                <a:solidFill>
                  <a:srgbClr val="414141"/>
                </a:solidFill>
              </a:rPr>
              <a:t> so </a:t>
            </a:r>
            <a:r>
              <a:rPr lang="en-GB" sz="2200" dirty="0" err="1">
                <a:solidFill>
                  <a:srgbClr val="414141"/>
                </a:solidFill>
              </a:rPr>
              <a:t>pekarne</a:t>
            </a:r>
            <a:r>
              <a:rPr lang="en-GB" sz="2200" dirty="0">
                <a:solidFill>
                  <a:srgbClr val="414141"/>
                </a:solidFill>
              </a:rPr>
              <a:t>, </a:t>
            </a:r>
            <a:r>
              <a:rPr lang="en-GB" sz="2200" dirty="0" err="1">
                <a:solidFill>
                  <a:srgbClr val="414141"/>
                </a:solidFill>
              </a:rPr>
              <a:t>kmetije</a:t>
            </a:r>
            <a:r>
              <a:rPr lang="en-GB" sz="2200" dirty="0">
                <a:solidFill>
                  <a:srgbClr val="414141"/>
                </a:solidFill>
              </a:rPr>
              <a:t>, </a:t>
            </a:r>
            <a:r>
              <a:rPr lang="en-GB" sz="2200" dirty="0" err="1">
                <a:solidFill>
                  <a:srgbClr val="414141"/>
                </a:solidFill>
              </a:rPr>
              <a:t>ponudniki</a:t>
            </a:r>
            <a:r>
              <a:rPr lang="en-GB" sz="2200" dirty="0">
                <a:solidFill>
                  <a:srgbClr val="414141"/>
                </a:solidFill>
              </a:rPr>
              <a:t> </a:t>
            </a:r>
            <a:r>
              <a:rPr lang="en-GB" sz="2200" dirty="0" err="1">
                <a:solidFill>
                  <a:srgbClr val="414141"/>
                </a:solidFill>
              </a:rPr>
              <a:t>velneških</a:t>
            </a:r>
            <a:r>
              <a:rPr lang="en-GB" sz="2200" dirty="0">
                <a:solidFill>
                  <a:srgbClr val="414141"/>
                </a:solidFill>
              </a:rPr>
              <a:t> </a:t>
            </a:r>
            <a:r>
              <a:rPr lang="en-GB" sz="2200" dirty="0" err="1">
                <a:solidFill>
                  <a:srgbClr val="414141"/>
                </a:solidFill>
              </a:rPr>
              <a:t>storitev</a:t>
            </a:r>
            <a:r>
              <a:rPr lang="en-GB" sz="2200" dirty="0">
                <a:solidFill>
                  <a:srgbClr val="414141"/>
                </a:solidFill>
              </a:rPr>
              <a:t>, </a:t>
            </a:r>
            <a:r>
              <a:rPr lang="en-GB" sz="2200" dirty="0" err="1">
                <a:solidFill>
                  <a:srgbClr val="414141"/>
                </a:solidFill>
              </a:rPr>
              <a:t>izposojevalnice</a:t>
            </a:r>
            <a:r>
              <a:rPr lang="en-GB" sz="2200" dirty="0">
                <a:solidFill>
                  <a:srgbClr val="414141"/>
                </a:solidFill>
              </a:rPr>
              <a:t> </a:t>
            </a:r>
            <a:r>
              <a:rPr lang="en-GB" sz="2200" dirty="0" err="1">
                <a:solidFill>
                  <a:srgbClr val="414141"/>
                </a:solidFill>
              </a:rPr>
              <a:t>koles</a:t>
            </a:r>
            <a:r>
              <a:rPr lang="en-GB" sz="2200" dirty="0">
                <a:solidFill>
                  <a:srgbClr val="414141"/>
                </a:solidFill>
              </a:rPr>
              <a:t> in </a:t>
            </a:r>
            <a:r>
              <a:rPr lang="en-GB" sz="2200" dirty="0" err="1">
                <a:solidFill>
                  <a:srgbClr val="414141"/>
                </a:solidFill>
              </a:rPr>
              <a:t>kulturni</a:t>
            </a:r>
            <a:r>
              <a:rPr lang="en-GB" sz="2200" dirty="0">
                <a:solidFill>
                  <a:srgbClr val="414141"/>
                </a:solidFill>
              </a:rPr>
              <a:t> </a:t>
            </a:r>
            <a:r>
              <a:rPr lang="en-GB" sz="2200" dirty="0" err="1">
                <a:solidFill>
                  <a:srgbClr val="414141"/>
                </a:solidFill>
              </a:rPr>
              <a:t>vodniki</a:t>
            </a:r>
            <a:r>
              <a:rPr lang="en-GB" sz="2200" dirty="0">
                <a:solidFill>
                  <a:srgbClr val="414141"/>
                </a:solidFill>
              </a:rPr>
              <a:t>.</a:t>
            </a:r>
          </a:p>
          <a:p>
            <a:pPr marL="342900" indent="-342900">
              <a:lnSpc>
                <a:spcPts val="2240"/>
              </a:lnSpc>
              <a:buClr>
                <a:srgbClr val="459597"/>
              </a:buClr>
              <a:buFont typeface="Arial" panose="020B0604020202020204" pitchFamily="34" charset="0"/>
              <a:buChar char="•"/>
            </a:pPr>
            <a:r>
              <a:rPr lang="en-GB" sz="2200" b="1" dirty="0">
                <a:solidFill>
                  <a:srgbClr val="EC7C69"/>
                </a:solidFill>
              </a:rPr>
              <a:t>Začnite z vprašanjem: </a:t>
            </a:r>
            <a:r>
              <a:rPr lang="en-GB" sz="2200" dirty="0">
                <a:solidFill>
                  <a:srgbClr val="414141"/>
                </a:solidFill>
              </a:rPr>
              <a:t>»Kaj lahko ponudim svojim gostom, kar bo hkrati podprlo mojo skupnost?«</a:t>
            </a:r>
          </a:p>
          <a:p>
            <a:pPr marL="342900" indent="-342900">
              <a:lnSpc>
                <a:spcPts val="2240"/>
              </a:lnSpc>
              <a:buClr>
                <a:srgbClr val="459597"/>
              </a:buClr>
              <a:buFont typeface="Arial" panose="020B0604020202020204" pitchFamily="34" charset="0"/>
              <a:buChar char="•"/>
            </a:pPr>
            <a:r>
              <a:rPr lang="en-GB" sz="2200" b="1" dirty="0">
                <a:solidFill>
                  <a:srgbClr val="EC7C69"/>
                </a:solidFill>
              </a:rPr>
              <a:t>Izberite zanesljive partnerje, </a:t>
            </a:r>
            <a:r>
              <a:rPr lang="en-GB" sz="2200" dirty="0">
                <a:solidFill>
                  <a:srgbClr val="414141"/>
                </a:solidFill>
              </a:rPr>
              <a:t>ki razumejo pričakovanja gostov in cenijo dobro storitev.</a:t>
            </a:r>
          </a:p>
          <a:p>
            <a:pPr marL="342900" indent="-342900">
              <a:lnSpc>
                <a:spcPts val="2240"/>
              </a:lnSpc>
              <a:buClr>
                <a:srgbClr val="459597"/>
              </a:buClr>
              <a:buFont typeface="Arial" panose="020B0604020202020204" pitchFamily="34" charset="0"/>
              <a:buChar char="•"/>
            </a:pPr>
            <a:r>
              <a:rPr lang="en-GB" sz="2200" b="1" dirty="0">
                <a:solidFill>
                  <a:srgbClr val="EC7C69"/>
                </a:solidFill>
              </a:rPr>
              <a:t>Osredotočite se na skupne vrednote: </a:t>
            </a:r>
            <a:r>
              <a:rPr lang="en-GB" sz="2200" dirty="0">
                <a:solidFill>
                  <a:srgbClr val="414141"/>
                </a:solidFill>
              </a:rPr>
              <a:t>kakovost, trajnost in gostoljubnost.</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8" name="Freeform 7">
            <a:extLst>
              <a:ext uri="{FF2B5EF4-FFF2-40B4-BE49-F238E27FC236}">
                <a16:creationId xmlns:a16="http://schemas.microsoft.com/office/drawing/2014/main" id="{ECD22BCD-47C4-E7AF-DA37-2BD0EF845963}"/>
              </a:ext>
            </a:extLst>
          </p:cNvPr>
          <p:cNvSpPr/>
          <p:nvPr/>
        </p:nvSpPr>
        <p:spPr>
          <a:xfrm rot="10800000">
            <a:off x="6459578" y="1945278"/>
            <a:ext cx="4808883" cy="4912722"/>
          </a:xfrm>
          <a:custGeom>
            <a:avLst/>
            <a:gdLst>
              <a:gd name="connsiteX0" fmla="*/ 4509507 w 4808883"/>
              <a:gd name="connsiteY0" fmla="*/ 4912722 h 4912722"/>
              <a:gd name="connsiteX1" fmla="*/ 4174925 w 4808883"/>
              <a:gd name="connsiteY1" fmla="*/ 4912722 h 4912722"/>
              <a:gd name="connsiteX2" fmla="*/ 4088942 w 4808883"/>
              <a:gd name="connsiteY2" fmla="*/ 4912722 h 4912722"/>
              <a:gd name="connsiteX3" fmla="*/ 3954517 w 4808883"/>
              <a:gd name="connsiteY3" fmla="*/ 4912722 h 4912722"/>
              <a:gd name="connsiteX4" fmla="*/ 3754361 w 4808883"/>
              <a:gd name="connsiteY4" fmla="*/ 4912722 h 4912722"/>
              <a:gd name="connsiteX5" fmla="*/ 3619935 w 4808883"/>
              <a:gd name="connsiteY5" fmla="*/ 4912722 h 4912722"/>
              <a:gd name="connsiteX6" fmla="*/ 3533953 w 4808883"/>
              <a:gd name="connsiteY6" fmla="*/ 4912722 h 4912722"/>
              <a:gd name="connsiteX7" fmla="*/ 3436609 w 4808883"/>
              <a:gd name="connsiteY7" fmla="*/ 4912722 h 4912722"/>
              <a:gd name="connsiteX8" fmla="*/ 3199371 w 4808883"/>
              <a:gd name="connsiteY8" fmla="*/ 4912722 h 4912722"/>
              <a:gd name="connsiteX9" fmla="*/ 3102027 w 4808883"/>
              <a:gd name="connsiteY9" fmla="*/ 4912722 h 4912722"/>
              <a:gd name="connsiteX10" fmla="*/ 3016044 w 4808883"/>
              <a:gd name="connsiteY10" fmla="*/ 4912722 h 4912722"/>
              <a:gd name="connsiteX11" fmla="*/ 2881619 w 4808883"/>
              <a:gd name="connsiteY11" fmla="*/ 4912722 h 4912722"/>
              <a:gd name="connsiteX12" fmla="*/ 2879809 w 4808883"/>
              <a:gd name="connsiteY12" fmla="*/ 4912722 h 4912722"/>
              <a:gd name="connsiteX13" fmla="*/ 2879807 w 4808883"/>
              <a:gd name="connsiteY13" fmla="*/ 4912722 h 4912722"/>
              <a:gd name="connsiteX14" fmla="*/ 2710385 w 4808883"/>
              <a:gd name="connsiteY14" fmla="*/ 4912722 h 4912722"/>
              <a:gd name="connsiteX15" fmla="*/ 2681463 w 4808883"/>
              <a:gd name="connsiteY15" fmla="*/ 4912722 h 4912722"/>
              <a:gd name="connsiteX16" fmla="*/ 2547037 w 4808883"/>
              <a:gd name="connsiteY16" fmla="*/ 4912722 h 4912722"/>
              <a:gd name="connsiteX17" fmla="*/ 2545228 w 4808883"/>
              <a:gd name="connsiteY17" fmla="*/ 4912722 h 4912722"/>
              <a:gd name="connsiteX18" fmla="*/ 2545224 w 4808883"/>
              <a:gd name="connsiteY18" fmla="*/ 4912722 h 4912722"/>
              <a:gd name="connsiteX19" fmla="*/ 2461055 w 4808883"/>
              <a:gd name="connsiteY19" fmla="*/ 4912722 h 4912722"/>
              <a:gd name="connsiteX20" fmla="*/ 2459245 w 4808883"/>
              <a:gd name="connsiteY20" fmla="*/ 4912722 h 4912722"/>
              <a:gd name="connsiteX21" fmla="*/ 2459243 w 4808883"/>
              <a:gd name="connsiteY21" fmla="*/ 4912722 h 4912722"/>
              <a:gd name="connsiteX22" fmla="*/ 2375803 w 4808883"/>
              <a:gd name="connsiteY22" fmla="*/ 4912722 h 4912722"/>
              <a:gd name="connsiteX23" fmla="*/ 2324820 w 4808883"/>
              <a:gd name="connsiteY23" fmla="*/ 4912722 h 4912722"/>
              <a:gd name="connsiteX24" fmla="*/ 2324818 w 4808883"/>
              <a:gd name="connsiteY24" fmla="*/ 4912722 h 4912722"/>
              <a:gd name="connsiteX25" fmla="*/ 2289820 w 4808883"/>
              <a:gd name="connsiteY25" fmla="*/ 4912722 h 4912722"/>
              <a:gd name="connsiteX26" fmla="*/ 2155396 w 4808883"/>
              <a:gd name="connsiteY26" fmla="*/ 4912722 h 4912722"/>
              <a:gd name="connsiteX27" fmla="*/ 2126473 w 4808883"/>
              <a:gd name="connsiteY27" fmla="*/ 4912722 h 4912722"/>
              <a:gd name="connsiteX28" fmla="*/ 2124663 w 4808883"/>
              <a:gd name="connsiteY28" fmla="*/ 4912722 h 4912722"/>
              <a:gd name="connsiteX29" fmla="*/ 2124662 w 4808883"/>
              <a:gd name="connsiteY29" fmla="*/ 4912722 h 4912722"/>
              <a:gd name="connsiteX30" fmla="*/ 1990239 w 4808883"/>
              <a:gd name="connsiteY30" fmla="*/ 4912722 h 4912722"/>
              <a:gd name="connsiteX31" fmla="*/ 1990237 w 4808883"/>
              <a:gd name="connsiteY31" fmla="*/ 4912722 h 4912722"/>
              <a:gd name="connsiteX32" fmla="*/ 1955239 w 4808883"/>
              <a:gd name="connsiteY32" fmla="*/ 4912722 h 4912722"/>
              <a:gd name="connsiteX33" fmla="*/ 1904257 w 4808883"/>
              <a:gd name="connsiteY33" fmla="*/ 4912722 h 4912722"/>
              <a:gd name="connsiteX34" fmla="*/ 1904255 w 4808883"/>
              <a:gd name="connsiteY34" fmla="*/ 4912722 h 4912722"/>
              <a:gd name="connsiteX35" fmla="*/ 1820814 w 4808883"/>
              <a:gd name="connsiteY35" fmla="*/ 4912722 h 4912722"/>
              <a:gd name="connsiteX36" fmla="*/ 1806911 w 4808883"/>
              <a:gd name="connsiteY36" fmla="*/ 4912722 h 4912722"/>
              <a:gd name="connsiteX37" fmla="*/ 1806909 w 4808883"/>
              <a:gd name="connsiteY37" fmla="*/ 4912722 h 4912722"/>
              <a:gd name="connsiteX38" fmla="*/ 1734832 w 4808883"/>
              <a:gd name="connsiteY38" fmla="*/ 4912722 h 4912722"/>
              <a:gd name="connsiteX39" fmla="*/ 1733766 w 4808883"/>
              <a:gd name="connsiteY39" fmla="*/ 4912722 h 4912722"/>
              <a:gd name="connsiteX40" fmla="*/ 1637487 w 4808883"/>
              <a:gd name="connsiteY40" fmla="*/ 4912722 h 4912722"/>
              <a:gd name="connsiteX41" fmla="*/ 1569675 w 4808883"/>
              <a:gd name="connsiteY41" fmla="*/ 4912722 h 4912722"/>
              <a:gd name="connsiteX42" fmla="*/ 1569674 w 4808883"/>
              <a:gd name="connsiteY42" fmla="*/ 4912722 h 4912722"/>
              <a:gd name="connsiteX43" fmla="*/ 1533839 w 4808883"/>
              <a:gd name="connsiteY43" fmla="*/ 4912722 h 4912722"/>
              <a:gd name="connsiteX44" fmla="*/ 1472330 w 4808883"/>
              <a:gd name="connsiteY44" fmla="*/ 4912722 h 4912722"/>
              <a:gd name="connsiteX45" fmla="*/ 1472326 w 4808883"/>
              <a:gd name="connsiteY45" fmla="*/ 4912722 h 4912722"/>
              <a:gd name="connsiteX46" fmla="*/ 1400250 w 4808883"/>
              <a:gd name="connsiteY46" fmla="*/ 4912722 h 4912722"/>
              <a:gd name="connsiteX47" fmla="*/ 1386347 w 4808883"/>
              <a:gd name="connsiteY47" fmla="*/ 4912722 h 4912722"/>
              <a:gd name="connsiteX48" fmla="*/ 1386345 w 4808883"/>
              <a:gd name="connsiteY48" fmla="*/ 4912722 h 4912722"/>
              <a:gd name="connsiteX49" fmla="*/ 1302905 w 4808883"/>
              <a:gd name="connsiteY49" fmla="*/ 4912722 h 4912722"/>
              <a:gd name="connsiteX50" fmla="*/ 1251922 w 4808883"/>
              <a:gd name="connsiteY50" fmla="*/ 4912722 h 4912722"/>
              <a:gd name="connsiteX51" fmla="*/ 1251920 w 4808883"/>
              <a:gd name="connsiteY51" fmla="*/ 4912722 h 4912722"/>
              <a:gd name="connsiteX52" fmla="*/ 1216922 w 4808883"/>
              <a:gd name="connsiteY52" fmla="*/ 4912722 h 4912722"/>
              <a:gd name="connsiteX53" fmla="*/ 1082498 w 4808883"/>
              <a:gd name="connsiteY53" fmla="*/ 4912722 h 4912722"/>
              <a:gd name="connsiteX54" fmla="*/ 1080688 w 4808883"/>
              <a:gd name="connsiteY54" fmla="*/ 4912722 h 4912722"/>
              <a:gd name="connsiteX55" fmla="*/ 1080686 w 4808883"/>
              <a:gd name="connsiteY55" fmla="*/ 4912722 h 4912722"/>
              <a:gd name="connsiteX56" fmla="*/ 1072898 w 4808883"/>
              <a:gd name="connsiteY56" fmla="*/ 4912722 h 4912722"/>
              <a:gd name="connsiteX57" fmla="*/ 1051765 w 4808883"/>
              <a:gd name="connsiteY57" fmla="*/ 4912722 h 4912722"/>
              <a:gd name="connsiteX58" fmla="*/ 1051764 w 4808883"/>
              <a:gd name="connsiteY58" fmla="*/ 4912722 h 4912722"/>
              <a:gd name="connsiteX59" fmla="*/ 917341 w 4808883"/>
              <a:gd name="connsiteY59" fmla="*/ 4912722 h 4912722"/>
              <a:gd name="connsiteX60" fmla="*/ 917339 w 4808883"/>
              <a:gd name="connsiteY60" fmla="*/ 4912722 h 4912722"/>
              <a:gd name="connsiteX61" fmla="*/ 882341 w 4808883"/>
              <a:gd name="connsiteY61" fmla="*/ 4912722 h 4912722"/>
              <a:gd name="connsiteX62" fmla="*/ 831359 w 4808883"/>
              <a:gd name="connsiteY62" fmla="*/ 4912722 h 4912722"/>
              <a:gd name="connsiteX63" fmla="*/ 831357 w 4808883"/>
              <a:gd name="connsiteY63" fmla="*/ 4912722 h 4912722"/>
              <a:gd name="connsiteX64" fmla="*/ 747916 w 4808883"/>
              <a:gd name="connsiteY64" fmla="*/ 4912722 h 4912722"/>
              <a:gd name="connsiteX65" fmla="*/ 661934 w 4808883"/>
              <a:gd name="connsiteY65" fmla="*/ 4912722 h 4912722"/>
              <a:gd name="connsiteX66" fmla="*/ 660868 w 4808883"/>
              <a:gd name="connsiteY66" fmla="*/ 4912722 h 4912722"/>
              <a:gd name="connsiteX67" fmla="*/ 496777 w 4808883"/>
              <a:gd name="connsiteY67" fmla="*/ 4912722 h 4912722"/>
              <a:gd name="connsiteX68" fmla="*/ 496776 w 4808883"/>
              <a:gd name="connsiteY68" fmla="*/ 4912722 h 4912722"/>
              <a:gd name="connsiteX69" fmla="*/ 460941 w 4808883"/>
              <a:gd name="connsiteY69" fmla="*/ 4912722 h 4912722"/>
              <a:gd name="connsiteX70" fmla="*/ 327352 w 4808883"/>
              <a:gd name="connsiteY70" fmla="*/ 4912722 h 4912722"/>
              <a:gd name="connsiteX71" fmla="*/ 7790 w 4808883"/>
              <a:gd name="connsiteY71" fmla="*/ 4912722 h 4912722"/>
              <a:gd name="connsiteX72" fmla="*/ 7788 w 4808883"/>
              <a:gd name="connsiteY72" fmla="*/ 4912722 h 4912722"/>
              <a:gd name="connsiteX73" fmla="*/ 0 w 4808883"/>
              <a:gd name="connsiteY73" fmla="*/ 4912722 h 4912722"/>
              <a:gd name="connsiteX74" fmla="*/ 0 w 4808883"/>
              <a:gd name="connsiteY74" fmla="*/ 4547896 h 4912722"/>
              <a:gd name="connsiteX75" fmla="*/ 0 w 4808883"/>
              <a:gd name="connsiteY75" fmla="*/ 4473362 h 4912722"/>
              <a:gd name="connsiteX76" fmla="*/ 0 w 4808883"/>
              <a:gd name="connsiteY76" fmla="*/ 4058780 h 4912722"/>
              <a:gd name="connsiteX77" fmla="*/ 0 w 4808883"/>
              <a:gd name="connsiteY77" fmla="*/ 3983384 h 4912722"/>
              <a:gd name="connsiteX78" fmla="*/ 0 w 4808883"/>
              <a:gd name="connsiteY78" fmla="*/ 3965373 h 4912722"/>
              <a:gd name="connsiteX79" fmla="*/ 0 w 4808883"/>
              <a:gd name="connsiteY79" fmla="*/ 3693954 h 4912722"/>
              <a:gd name="connsiteX80" fmla="*/ 0 w 4808883"/>
              <a:gd name="connsiteY80" fmla="*/ 3619420 h 4912722"/>
              <a:gd name="connsiteX81" fmla="*/ 0 w 4808883"/>
              <a:gd name="connsiteY81" fmla="*/ 3600547 h 4912722"/>
              <a:gd name="connsiteX82" fmla="*/ 0 w 4808883"/>
              <a:gd name="connsiteY82" fmla="*/ 3526013 h 4912722"/>
              <a:gd name="connsiteX83" fmla="*/ 0 w 4808883"/>
              <a:gd name="connsiteY83" fmla="*/ 3129442 h 4912722"/>
              <a:gd name="connsiteX84" fmla="*/ 0 w 4808883"/>
              <a:gd name="connsiteY84" fmla="*/ 3111431 h 4912722"/>
              <a:gd name="connsiteX85" fmla="*/ 0 w 4808883"/>
              <a:gd name="connsiteY85" fmla="*/ 3036035 h 4912722"/>
              <a:gd name="connsiteX86" fmla="*/ 0 w 4808883"/>
              <a:gd name="connsiteY86" fmla="*/ 2746605 h 4912722"/>
              <a:gd name="connsiteX87" fmla="*/ 0 w 4808883"/>
              <a:gd name="connsiteY87" fmla="*/ 2672071 h 4912722"/>
              <a:gd name="connsiteX88" fmla="*/ 0 w 4808883"/>
              <a:gd name="connsiteY88" fmla="*/ 2182093 h 4912722"/>
              <a:gd name="connsiteX89" fmla="*/ 0 w 4808883"/>
              <a:gd name="connsiteY89" fmla="*/ 2057198 h 4912722"/>
              <a:gd name="connsiteX90" fmla="*/ 0 w 4808883"/>
              <a:gd name="connsiteY90" fmla="*/ 1801291 h 4912722"/>
              <a:gd name="connsiteX91" fmla="*/ 0 w 4808883"/>
              <a:gd name="connsiteY91" fmla="*/ 1203256 h 4912722"/>
              <a:gd name="connsiteX92" fmla="*/ 0 w 4808883"/>
              <a:gd name="connsiteY92" fmla="*/ 1109849 h 4912722"/>
              <a:gd name="connsiteX93" fmla="*/ 0 w 4808883"/>
              <a:gd name="connsiteY93" fmla="*/ 947349 h 4912722"/>
              <a:gd name="connsiteX94" fmla="*/ 0 w 4808883"/>
              <a:gd name="connsiteY94" fmla="*/ 853942 h 4912722"/>
              <a:gd name="connsiteX95" fmla="*/ 0 w 4808883"/>
              <a:gd name="connsiteY95" fmla="*/ 255907 h 4912722"/>
              <a:gd name="connsiteX96" fmla="*/ 0 w 4808883"/>
              <a:gd name="connsiteY96" fmla="*/ 0 h 4912722"/>
              <a:gd name="connsiteX97" fmla="*/ 307164 w 4808883"/>
              <a:gd name="connsiteY97" fmla="*/ 0 h 4912722"/>
              <a:gd name="connsiteX98" fmla="*/ 307164 w 4808883"/>
              <a:gd name="connsiteY98" fmla="*/ 1 h 4912722"/>
              <a:gd name="connsiteX99" fmla="*/ 460942 w 4808883"/>
              <a:gd name="connsiteY99" fmla="*/ 1 h 4912722"/>
              <a:gd name="connsiteX100" fmla="*/ 460942 w 4808883"/>
              <a:gd name="connsiteY100" fmla="*/ 0 h 4912722"/>
              <a:gd name="connsiteX101" fmla="*/ 660868 w 4808883"/>
              <a:gd name="connsiteY101" fmla="*/ 0 h 4912722"/>
              <a:gd name="connsiteX102" fmla="*/ 796151 w 4808883"/>
              <a:gd name="connsiteY102" fmla="*/ 0 h 4912722"/>
              <a:gd name="connsiteX103" fmla="*/ 1072898 w 4808883"/>
              <a:gd name="connsiteY103" fmla="*/ 0 h 4912722"/>
              <a:gd name="connsiteX104" fmla="*/ 1130732 w 4808883"/>
              <a:gd name="connsiteY104" fmla="*/ 0 h 4912722"/>
              <a:gd name="connsiteX105" fmla="*/ 1216715 w 4808883"/>
              <a:gd name="connsiteY105" fmla="*/ 0 h 4912722"/>
              <a:gd name="connsiteX106" fmla="*/ 1351139 w 4808883"/>
              <a:gd name="connsiteY106" fmla="*/ 0 h 4912722"/>
              <a:gd name="connsiteX107" fmla="*/ 1380062 w 4808883"/>
              <a:gd name="connsiteY107" fmla="*/ 0 h 4912722"/>
              <a:gd name="connsiteX108" fmla="*/ 1533840 w 4808883"/>
              <a:gd name="connsiteY108" fmla="*/ 0 h 4912722"/>
              <a:gd name="connsiteX109" fmla="*/ 1551296 w 4808883"/>
              <a:gd name="connsiteY109" fmla="*/ 0 h 4912722"/>
              <a:gd name="connsiteX110" fmla="*/ 1685722 w 4808883"/>
              <a:gd name="connsiteY110" fmla="*/ 0 h 4912722"/>
              <a:gd name="connsiteX111" fmla="*/ 1733766 w 4808883"/>
              <a:gd name="connsiteY111" fmla="*/ 0 h 4912722"/>
              <a:gd name="connsiteX112" fmla="*/ 1771703 w 4808883"/>
              <a:gd name="connsiteY112" fmla="*/ 0 h 4912722"/>
              <a:gd name="connsiteX113" fmla="*/ 1869049 w 4808883"/>
              <a:gd name="connsiteY113" fmla="*/ 0 h 4912722"/>
              <a:gd name="connsiteX114" fmla="*/ 2106285 w 4808883"/>
              <a:gd name="connsiteY114" fmla="*/ 0 h 4912722"/>
              <a:gd name="connsiteX115" fmla="*/ 2203630 w 4808883"/>
              <a:gd name="connsiteY115" fmla="*/ 0 h 4912722"/>
              <a:gd name="connsiteX116" fmla="*/ 2289613 w 4808883"/>
              <a:gd name="connsiteY116" fmla="*/ 0 h 4912722"/>
              <a:gd name="connsiteX117" fmla="*/ 2424037 w 4808883"/>
              <a:gd name="connsiteY117" fmla="*/ 0 h 4912722"/>
              <a:gd name="connsiteX118" fmla="*/ 2624194 w 4808883"/>
              <a:gd name="connsiteY118" fmla="*/ 0 h 4912722"/>
              <a:gd name="connsiteX119" fmla="*/ 2758620 w 4808883"/>
              <a:gd name="connsiteY119" fmla="*/ 0 h 4912722"/>
              <a:gd name="connsiteX120" fmla="*/ 2844601 w 4808883"/>
              <a:gd name="connsiteY120" fmla="*/ 0 h 4912722"/>
              <a:gd name="connsiteX121" fmla="*/ 3179183 w 4808883"/>
              <a:gd name="connsiteY121" fmla="*/ 0 h 4912722"/>
              <a:gd name="connsiteX122" fmla="*/ 3179183 w 4808883"/>
              <a:gd name="connsiteY122" fmla="*/ 1 h 4912722"/>
              <a:gd name="connsiteX123" fmla="*/ 3180996 w 4808883"/>
              <a:gd name="connsiteY123" fmla="*/ 1 h 4912722"/>
              <a:gd name="connsiteX124" fmla="*/ 3315422 w 4808883"/>
              <a:gd name="connsiteY124" fmla="*/ 1 h 4912722"/>
              <a:gd name="connsiteX125" fmla="*/ 3401403 w 4808883"/>
              <a:gd name="connsiteY125" fmla="*/ 1 h 4912722"/>
              <a:gd name="connsiteX126" fmla="*/ 3498748 w 4808883"/>
              <a:gd name="connsiteY126" fmla="*/ 1 h 4912722"/>
              <a:gd name="connsiteX127" fmla="*/ 3735985 w 4808883"/>
              <a:gd name="connsiteY127" fmla="*/ 1 h 4912722"/>
              <a:gd name="connsiteX128" fmla="*/ 3833331 w 4808883"/>
              <a:gd name="connsiteY128" fmla="*/ 1 h 4912722"/>
              <a:gd name="connsiteX129" fmla="*/ 3919312 w 4808883"/>
              <a:gd name="connsiteY129" fmla="*/ 1 h 4912722"/>
              <a:gd name="connsiteX130" fmla="*/ 4053738 w 4808883"/>
              <a:gd name="connsiteY130" fmla="*/ 1 h 4912722"/>
              <a:gd name="connsiteX131" fmla="*/ 4253894 w 4808883"/>
              <a:gd name="connsiteY131" fmla="*/ 1 h 4912722"/>
              <a:gd name="connsiteX132" fmla="*/ 4388320 w 4808883"/>
              <a:gd name="connsiteY132" fmla="*/ 1 h 4912722"/>
              <a:gd name="connsiteX133" fmla="*/ 4474301 w 4808883"/>
              <a:gd name="connsiteY133" fmla="*/ 1 h 4912722"/>
              <a:gd name="connsiteX134" fmla="*/ 4808883 w 4808883"/>
              <a:gd name="connsiteY134" fmla="*/ 1 h 4912722"/>
              <a:gd name="connsiteX135" fmla="*/ 4808883 w 4808883"/>
              <a:gd name="connsiteY135" fmla="*/ 346419 h 4912722"/>
              <a:gd name="connsiteX136" fmla="*/ 4808883 w 4808883"/>
              <a:gd name="connsiteY136" fmla="*/ 399114 h 4912722"/>
              <a:gd name="connsiteX137" fmla="*/ 4808883 w 4808883"/>
              <a:gd name="connsiteY137" fmla="*/ 745531 h 4912722"/>
              <a:gd name="connsiteX138" fmla="*/ 4808883 w 4808883"/>
              <a:gd name="connsiteY138" fmla="*/ 853943 h 4912722"/>
              <a:gd name="connsiteX139" fmla="*/ 4808883 w 4808883"/>
              <a:gd name="connsiteY139" fmla="*/ 947350 h 4912722"/>
              <a:gd name="connsiteX140" fmla="*/ 4808883 w 4808883"/>
              <a:gd name="connsiteY140" fmla="*/ 1200361 h 4912722"/>
              <a:gd name="connsiteX141" fmla="*/ 4808883 w 4808883"/>
              <a:gd name="connsiteY141" fmla="*/ 1253055 h 4912722"/>
              <a:gd name="connsiteX142" fmla="*/ 4808883 w 4808883"/>
              <a:gd name="connsiteY142" fmla="*/ 1293768 h 4912722"/>
              <a:gd name="connsiteX143" fmla="*/ 4808883 w 4808883"/>
              <a:gd name="connsiteY143" fmla="*/ 1346463 h 4912722"/>
              <a:gd name="connsiteX144" fmla="*/ 4808883 w 4808883"/>
              <a:gd name="connsiteY144" fmla="*/ 1599473 h 4912722"/>
              <a:gd name="connsiteX145" fmla="*/ 4808883 w 4808883"/>
              <a:gd name="connsiteY145" fmla="*/ 1692880 h 4912722"/>
              <a:gd name="connsiteX146" fmla="*/ 4808883 w 4808883"/>
              <a:gd name="connsiteY146" fmla="*/ 1801292 h 4912722"/>
              <a:gd name="connsiteX147" fmla="*/ 4808883 w 4808883"/>
              <a:gd name="connsiteY147" fmla="*/ 2107356 h 4912722"/>
              <a:gd name="connsiteX148" fmla="*/ 4808883 w 4808883"/>
              <a:gd name="connsiteY148" fmla="*/ 2147710 h 4912722"/>
              <a:gd name="connsiteX149" fmla="*/ 4808883 w 4808883"/>
              <a:gd name="connsiteY149" fmla="*/ 2200404 h 4912722"/>
              <a:gd name="connsiteX150" fmla="*/ 4808883 w 4808883"/>
              <a:gd name="connsiteY150" fmla="*/ 2453774 h 4912722"/>
              <a:gd name="connsiteX151" fmla="*/ 4808883 w 4808883"/>
              <a:gd name="connsiteY151" fmla="*/ 2506469 h 4912722"/>
              <a:gd name="connsiteX152" fmla="*/ 4808883 w 4808883"/>
              <a:gd name="connsiteY152" fmla="*/ 2546822 h 4912722"/>
              <a:gd name="connsiteX153" fmla="*/ 4808883 w 4808883"/>
              <a:gd name="connsiteY153" fmla="*/ 2852887 h 4912722"/>
              <a:gd name="connsiteX154" fmla="*/ 4808883 w 4808883"/>
              <a:gd name="connsiteY154" fmla="*/ 2961297 h 4912722"/>
              <a:gd name="connsiteX155" fmla="*/ 4808883 w 4808883"/>
              <a:gd name="connsiteY155" fmla="*/ 3054705 h 4912722"/>
              <a:gd name="connsiteX156" fmla="*/ 4808883 w 4808883"/>
              <a:gd name="connsiteY156" fmla="*/ 3307715 h 4912722"/>
              <a:gd name="connsiteX157" fmla="*/ 4808883 w 4808883"/>
              <a:gd name="connsiteY157" fmla="*/ 3360411 h 4912722"/>
              <a:gd name="connsiteX158" fmla="*/ 4808883 w 4808883"/>
              <a:gd name="connsiteY158" fmla="*/ 3401123 h 4912722"/>
              <a:gd name="connsiteX159" fmla="*/ 4808883 w 4808883"/>
              <a:gd name="connsiteY159" fmla="*/ 3453818 h 4912722"/>
              <a:gd name="connsiteX160" fmla="*/ 4808883 w 4808883"/>
              <a:gd name="connsiteY160" fmla="*/ 3706829 h 4912722"/>
              <a:gd name="connsiteX161" fmla="*/ 4808883 w 4808883"/>
              <a:gd name="connsiteY161" fmla="*/ 3800236 h 4912722"/>
              <a:gd name="connsiteX162" fmla="*/ 4808883 w 4808883"/>
              <a:gd name="connsiteY162" fmla="*/ 3908646 h 4912722"/>
              <a:gd name="connsiteX163" fmla="*/ 4808883 w 4808883"/>
              <a:gd name="connsiteY163" fmla="*/ 4255064 h 4912722"/>
              <a:gd name="connsiteX164" fmla="*/ 4808883 w 4808883"/>
              <a:gd name="connsiteY164" fmla="*/ 4307760 h 4912722"/>
              <a:gd name="connsiteX165" fmla="*/ 4808883 w 4808883"/>
              <a:gd name="connsiteY165" fmla="*/ 4654178 h 4912722"/>
              <a:gd name="connsiteX166" fmla="*/ 4509507 w 4808883"/>
              <a:gd name="connsiteY166"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4808883" h="4912722">
                <a:moveTo>
                  <a:pt x="4509507" y="4912722"/>
                </a:moveTo>
                <a:lnTo>
                  <a:pt x="4174925" y="4912722"/>
                </a:lnTo>
                <a:lnTo>
                  <a:pt x="4088942" y="4912722"/>
                </a:lnTo>
                <a:lnTo>
                  <a:pt x="3954517" y="4912722"/>
                </a:lnTo>
                <a:lnTo>
                  <a:pt x="3754361" y="4912722"/>
                </a:lnTo>
                <a:lnTo>
                  <a:pt x="3619935" y="4912722"/>
                </a:lnTo>
                <a:lnTo>
                  <a:pt x="3533953" y="4912722"/>
                </a:lnTo>
                <a:lnTo>
                  <a:pt x="3436609" y="4912722"/>
                </a:lnTo>
                <a:lnTo>
                  <a:pt x="3199371" y="4912722"/>
                </a:lnTo>
                <a:lnTo>
                  <a:pt x="3102027" y="4912722"/>
                </a:lnTo>
                <a:lnTo>
                  <a:pt x="3016044" y="4912722"/>
                </a:lnTo>
                <a:lnTo>
                  <a:pt x="2881619" y="4912722"/>
                </a:lnTo>
                <a:lnTo>
                  <a:pt x="2879809" y="4912722"/>
                </a:lnTo>
                <a:lnTo>
                  <a:pt x="2879807" y="4912722"/>
                </a:lnTo>
                <a:lnTo>
                  <a:pt x="2710385" y="4912722"/>
                </a:lnTo>
                <a:lnTo>
                  <a:pt x="2681463" y="4912722"/>
                </a:lnTo>
                <a:lnTo>
                  <a:pt x="2547037" y="4912722"/>
                </a:lnTo>
                <a:lnTo>
                  <a:pt x="2545228" y="4912722"/>
                </a:lnTo>
                <a:lnTo>
                  <a:pt x="2545224" y="4912722"/>
                </a:lnTo>
                <a:lnTo>
                  <a:pt x="2461055" y="4912722"/>
                </a:lnTo>
                <a:lnTo>
                  <a:pt x="2459245" y="4912722"/>
                </a:lnTo>
                <a:lnTo>
                  <a:pt x="2459243" y="4912722"/>
                </a:lnTo>
                <a:lnTo>
                  <a:pt x="2375803" y="4912722"/>
                </a:lnTo>
                <a:lnTo>
                  <a:pt x="2324820" y="4912722"/>
                </a:lnTo>
                <a:lnTo>
                  <a:pt x="2324818" y="4912722"/>
                </a:lnTo>
                <a:lnTo>
                  <a:pt x="2289820" y="4912722"/>
                </a:lnTo>
                <a:lnTo>
                  <a:pt x="2155396" y="4912722"/>
                </a:lnTo>
                <a:lnTo>
                  <a:pt x="2126473" y="4912722"/>
                </a:lnTo>
                <a:lnTo>
                  <a:pt x="2124663" y="4912722"/>
                </a:lnTo>
                <a:lnTo>
                  <a:pt x="2124662" y="4912722"/>
                </a:lnTo>
                <a:lnTo>
                  <a:pt x="1990239" y="4912722"/>
                </a:lnTo>
                <a:lnTo>
                  <a:pt x="1990237" y="4912722"/>
                </a:lnTo>
                <a:lnTo>
                  <a:pt x="1955239" y="4912722"/>
                </a:lnTo>
                <a:lnTo>
                  <a:pt x="1904257" y="4912722"/>
                </a:lnTo>
                <a:lnTo>
                  <a:pt x="1904255" y="4912722"/>
                </a:lnTo>
                <a:lnTo>
                  <a:pt x="1820814" y="4912722"/>
                </a:lnTo>
                <a:lnTo>
                  <a:pt x="1806911" y="4912722"/>
                </a:lnTo>
                <a:lnTo>
                  <a:pt x="1806909" y="4912722"/>
                </a:lnTo>
                <a:lnTo>
                  <a:pt x="1734832" y="4912722"/>
                </a:lnTo>
                <a:lnTo>
                  <a:pt x="1733766" y="4912722"/>
                </a:lnTo>
                <a:lnTo>
                  <a:pt x="1637487" y="4912722"/>
                </a:lnTo>
                <a:lnTo>
                  <a:pt x="1569675" y="4912722"/>
                </a:lnTo>
                <a:lnTo>
                  <a:pt x="1569674" y="4912722"/>
                </a:lnTo>
                <a:lnTo>
                  <a:pt x="1533839" y="4912722"/>
                </a:lnTo>
                <a:lnTo>
                  <a:pt x="1472330" y="4912722"/>
                </a:lnTo>
                <a:lnTo>
                  <a:pt x="1472326" y="4912722"/>
                </a:lnTo>
                <a:lnTo>
                  <a:pt x="1400250" y="4912722"/>
                </a:lnTo>
                <a:lnTo>
                  <a:pt x="1386347" y="4912722"/>
                </a:lnTo>
                <a:lnTo>
                  <a:pt x="1386345" y="4912722"/>
                </a:lnTo>
                <a:lnTo>
                  <a:pt x="1302905" y="4912722"/>
                </a:lnTo>
                <a:lnTo>
                  <a:pt x="1251922" y="4912722"/>
                </a:lnTo>
                <a:lnTo>
                  <a:pt x="1251920" y="4912722"/>
                </a:lnTo>
                <a:lnTo>
                  <a:pt x="1216922" y="4912722"/>
                </a:lnTo>
                <a:lnTo>
                  <a:pt x="1082498" y="4912722"/>
                </a:lnTo>
                <a:lnTo>
                  <a:pt x="1080688" y="4912722"/>
                </a:lnTo>
                <a:lnTo>
                  <a:pt x="1080686" y="4912722"/>
                </a:lnTo>
                <a:lnTo>
                  <a:pt x="10728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072898" y="0"/>
                </a:lnTo>
                <a:lnTo>
                  <a:pt x="1130732" y="0"/>
                </a:lnTo>
                <a:lnTo>
                  <a:pt x="1216715" y="0"/>
                </a:lnTo>
                <a:lnTo>
                  <a:pt x="1351139" y="0"/>
                </a:lnTo>
                <a:lnTo>
                  <a:pt x="1380062" y="0"/>
                </a:lnTo>
                <a:lnTo>
                  <a:pt x="1533840" y="0"/>
                </a:lnTo>
                <a:lnTo>
                  <a:pt x="1551296" y="0"/>
                </a:lnTo>
                <a:lnTo>
                  <a:pt x="1685722" y="0"/>
                </a:lnTo>
                <a:lnTo>
                  <a:pt x="1733766" y="0"/>
                </a:lnTo>
                <a:lnTo>
                  <a:pt x="1771703" y="0"/>
                </a:lnTo>
                <a:lnTo>
                  <a:pt x="1869049" y="0"/>
                </a:lnTo>
                <a:lnTo>
                  <a:pt x="2106285" y="0"/>
                </a:lnTo>
                <a:lnTo>
                  <a:pt x="2203630" y="0"/>
                </a:lnTo>
                <a:lnTo>
                  <a:pt x="2289613" y="0"/>
                </a:lnTo>
                <a:lnTo>
                  <a:pt x="2424037" y="0"/>
                </a:lnTo>
                <a:lnTo>
                  <a:pt x="2624194" y="0"/>
                </a:lnTo>
                <a:lnTo>
                  <a:pt x="2758620" y="0"/>
                </a:lnTo>
                <a:lnTo>
                  <a:pt x="2844601" y="0"/>
                </a:lnTo>
                <a:lnTo>
                  <a:pt x="3179183" y="0"/>
                </a:lnTo>
                <a:lnTo>
                  <a:pt x="3179183" y="1"/>
                </a:lnTo>
                <a:lnTo>
                  <a:pt x="3180996" y="1"/>
                </a:lnTo>
                <a:lnTo>
                  <a:pt x="3315422" y="1"/>
                </a:lnTo>
                <a:lnTo>
                  <a:pt x="3401403" y="1"/>
                </a:lnTo>
                <a:lnTo>
                  <a:pt x="3498748" y="1"/>
                </a:lnTo>
                <a:lnTo>
                  <a:pt x="3735985" y="1"/>
                </a:lnTo>
                <a:lnTo>
                  <a:pt x="3833331" y="1"/>
                </a:lnTo>
                <a:lnTo>
                  <a:pt x="3919312" y="1"/>
                </a:lnTo>
                <a:lnTo>
                  <a:pt x="4053738" y="1"/>
                </a:lnTo>
                <a:lnTo>
                  <a:pt x="4253894" y="1"/>
                </a:lnTo>
                <a:lnTo>
                  <a:pt x="4388320" y="1"/>
                </a:lnTo>
                <a:lnTo>
                  <a:pt x="4474301" y="1"/>
                </a:lnTo>
                <a:lnTo>
                  <a:pt x="4808883" y="1"/>
                </a:lnTo>
                <a:lnTo>
                  <a:pt x="4808883" y="346419"/>
                </a:lnTo>
                <a:lnTo>
                  <a:pt x="4808883" y="399114"/>
                </a:lnTo>
                <a:lnTo>
                  <a:pt x="4808883" y="745531"/>
                </a:lnTo>
                <a:lnTo>
                  <a:pt x="4808883" y="853943"/>
                </a:lnTo>
                <a:lnTo>
                  <a:pt x="4808883" y="947350"/>
                </a:lnTo>
                <a:lnTo>
                  <a:pt x="4808883" y="1200361"/>
                </a:lnTo>
                <a:lnTo>
                  <a:pt x="4808883" y="1253055"/>
                </a:lnTo>
                <a:lnTo>
                  <a:pt x="4808883" y="1293768"/>
                </a:lnTo>
                <a:lnTo>
                  <a:pt x="4808883" y="1346463"/>
                </a:lnTo>
                <a:lnTo>
                  <a:pt x="4808883" y="1599473"/>
                </a:lnTo>
                <a:lnTo>
                  <a:pt x="4808883" y="1692880"/>
                </a:lnTo>
                <a:lnTo>
                  <a:pt x="4808883" y="1801292"/>
                </a:lnTo>
                <a:lnTo>
                  <a:pt x="4808883" y="2107356"/>
                </a:lnTo>
                <a:lnTo>
                  <a:pt x="4808883" y="2147710"/>
                </a:lnTo>
                <a:lnTo>
                  <a:pt x="4808883" y="2200404"/>
                </a:lnTo>
                <a:lnTo>
                  <a:pt x="4808883" y="2453774"/>
                </a:lnTo>
                <a:lnTo>
                  <a:pt x="4808883" y="2506469"/>
                </a:lnTo>
                <a:lnTo>
                  <a:pt x="4808883" y="2546822"/>
                </a:lnTo>
                <a:lnTo>
                  <a:pt x="4808883" y="2852887"/>
                </a:lnTo>
                <a:lnTo>
                  <a:pt x="4808883" y="2961297"/>
                </a:lnTo>
                <a:lnTo>
                  <a:pt x="4808883" y="3054705"/>
                </a:lnTo>
                <a:lnTo>
                  <a:pt x="4808883" y="3307715"/>
                </a:lnTo>
                <a:lnTo>
                  <a:pt x="4808883" y="3360411"/>
                </a:lnTo>
                <a:lnTo>
                  <a:pt x="4808883" y="3401123"/>
                </a:lnTo>
                <a:lnTo>
                  <a:pt x="4808883" y="3453818"/>
                </a:lnTo>
                <a:lnTo>
                  <a:pt x="4808883" y="3706829"/>
                </a:lnTo>
                <a:lnTo>
                  <a:pt x="4808883" y="3800236"/>
                </a:lnTo>
                <a:lnTo>
                  <a:pt x="4808883" y="3908646"/>
                </a:lnTo>
                <a:lnTo>
                  <a:pt x="4808883" y="4255064"/>
                </a:lnTo>
                <a:lnTo>
                  <a:pt x="4808883" y="4307760"/>
                </a:lnTo>
                <a:lnTo>
                  <a:pt x="4808883" y="4654178"/>
                </a:lnTo>
                <a:cubicBezTo>
                  <a:pt x="4808883" y="4796587"/>
                  <a:pt x="4675389" y="4912722"/>
                  <a:pt x="4509507"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1">
            <a:extLst>
              <a:ext uri="{FF2B5EF4-FFF2-40B4-BE49-F238E27FC236}">
                <a16:creationId xmlns:a16="http://schemas.microsoft.com/office/drawing/2014/main" id="{2BCEA418-DBC0-7C1F-B397-7446D6155197}"/>
              </a:ext>
            </a:extLst>
          </p:cNvPr>
          <p:cNvSpPr txBox="1">
            <a:spLocks/>
          </p:cNvSpPr>
          <p:nvPr/>
        </p:nvSpPr>
        <p:spPr>
          <a:xfrm>
            <a:off x="6690566" y="2343703"/>
            <a:ext cx="4346907"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Orodja in nasveti:</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Obiščite lokalne kmetijske tržnice ali dogodke v skupnosti, da spoznate potencialne partnerje.</a:t>
            </a:r>
          </a:p>
          <a:p>
            <a:pPr marL="342900" indent="-342900" algn="l">
              <a:lnSpc>
                <a:spcPts val="2340"/>
              </a:lnSpc>
              <a:spcBef>
                <a:spcPts val="0"/>
              </a:spcBef>
              <a:buFont typeface="Arial" panose="020B0604020202020204" pitchFamily="34" charset="0"/>
              <a:buChar char="•"/>
            </a:pPr>
            <a:r>
              <a:rPr lang="en-IE" sz="2200" dirty="0"/>
              <a:t>Ponudite jim promocijo v vaši knjigi gostov ali digitalnem paketu dobrodošlice v zameno za popuste za goste.</a:t>
            </a:r>
          </a:p>
          <a:p>
            <a:pPr marL="342900" indent="-342900" algn="l">
              <a:lnSpc>
                <a:spcPts val="2340"/>
              </a:lnSpc>
              <a:spcBef>
                <a:spcPts val="0"/>
              </a:spcBef>
              <a:buFont typeface="Arial" panose="020B0604020202020204" pitchFamily="34" charset="0"/>
              <a:buChar char="•"/>
            </a:pPr>
            <a:r>
              <a:rPr lang="en-IE" sz="2200" dirty="0"/>
              <a:t>Ohranite partnerstva preprosta – tudi neformalni dogovor je primeren, če je koristen za obe strani.</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31689886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044F0-CD05-6C3B-96A9-0A58F51C8112}"/>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A0676F76-5E63-A447-53FB-0A662313F305}"/>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1848159" y="1754697"/>
            <a:ext cx="4246690" cy="3154091"/>
          </a:xfrm>
          <a:prstGeom prst="rect">
            <a:avLst/>
          </a:prstGeom>
        </p:spPr>
      </p:pic>
      <p:pic>
        <p:nvPicPr>
          <p:cNvPr id="13" name="Picture 12">
            <a:extLst>
              <a:ext uri="{FF2B5EF4-FFF2-40B4-BE49-F238E27FC236}">
                <a16:creationId xmlns:a16="http://schemas.microsoft.com/office/drawing/2014/main" id="{EEB828AB-23C4-A29E-6CCD-38CAD49CD24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18" y="2845778"/>
            <a:ext cx="5840450" cy="3845012"/>
          </a:xfrm>
          <a:prstGeom prst="rect">
            <a:avLst/>
          </a:prstGeom>
          <a:noFill/>
        </p:spPr>
      </p:pic>
      <p:pic>
        <p:nvPicPr>
          <p:cNvPr id="2" name="Picture Placeholder 13">
            <a:extLst>
              <a:ext uri="{FF2B5EF4-FFF2-40B4-BE49-F238E27FC236}">
                <a16:creationId xmlns:a16="http://schemas.microsoft.com/office/drawing/2014/main" id="{FA1BA04D-2827-A829-02FE-E06023FC4C22}"/>
              </a:ext>
            </a:extLst>
          </p:cNvPr>
          <p:cNvPicPr>
            <a:picLocks noChangeAspect="1"/>
          </p:cNvPicPr>
          <p:nvPr/>
        </p:nvPicPr>
        <p:blipFill rotWithShape="1">
          <a:blip r:embed="rId4"/>
          <a:srcRect t="4852" b="4852"/>
          <a:stretch/>
        </p:blipFill>
        <p:spPr>
          <a:xfrm>
            <a:off x="856062" y="3194944"/>
            <a:ext cx="4147961" cy="2531897"/>
          </a:xfrm>
          <a:prstGeom prst="rect">
            <a:avLst/>
          </a:prstGeom>
        </p:spPr>
      </p:pic>
      <p:sp>
        <p:nvSpPr>
          <p:cNvPr id="14" name="Text Placeholder 2">
            <a:extLst>
              <a:ext uri="{FF2B5EF4-FFF2-40B4-BE49-F238E27FC236}">
                <a16:creationId xmlns:a16="http://schemas.microsoft.com/office/drawing/2014/main" id="{CCC37BB3-CD85-2142-761F-77AE95FC93D3}"/>
              </a:ext>
            </a:extLst>
          </p:cNvPr>
          <p:cNvSpPr>
            <a:spLocks noGrp="1"/>
          </p:cNvSpPr>
          <p:nvPr>
            <p:ph type="body" sz="quarter" idx="18"/>
          </p:nvPr>
        </p:nvSpPr>
        <p:spPr>
          <a:xfrm>
            <a:off x="615337" y="1548294"/>
            <a:ext cx="2975564" cy="1049221"/>
          </a:xfrm>
          <a:prstGeom prst="rect">
            <a:avLst/>
          </a:prstGeom>
        </p:spPr>
        <p:txBody>
          <a:bodyPr/>
          <a:lstStyle/>
          <a:p>
            <a:r>
              <a:rPr lang="en-US" dirty="0"/>
              <a:t>Velika Planina (Slovenija)</a:t>
            </a:r>
          </a:p>
          <a:p>
            <a:endParaRPr lang="en-US" dirty="0"/>
          </a:p>
          <a:p>
            <a:endParaRPr lang="en-US" dirty="0"/>
          </a:p>
        </p:txBody>
      </p:sp>
      <p:sp>
        <p:nvSpPr>
          <p:cNvPr id="15" name="Text Placeholder 3">
            <a:extLst>
              <a:ext uri="{FF2B5EF4-FFF2-40B4-BE49-F238E27FC236}">
                <a16:creationId xmlns:a16="http://schemas.microsoft.com/office/drawing/2014/main" id="{77562066-0E0E-569C-1A48-D1F50B1B5D70}"/>
              </a:ext>
            </a:extLst>
          </p:cNvPr>
          <p:cNvSpPr>
            <a:spLocks noGrp="1"/>
          </p:cNvSpPr>
          <p:nvPr>
            <p:ph type="body" sz="quarter" idx="19"/>
          </p:nvPr>
        </p:nvSpPr>
        <p:spPr>
          <a:xfrm>
            <a:off x="632136" y="613375"/>
            <a:ext cx="2958765" cy="385564"/>
          </a:xfrm>
          <a:prstGeom prst="rect">
            <a:avLst/>
          </a:prstGeom>
        </p:spPr>
        <p:txBody>
          <a:bodyPr/>
          <a:lstStyle/>
          <a:p>
            <a:r>
              <a:rPr lang="en-GB" dirty="0"/>
              <a:t>Primer</a:t>
            </a:r>
          </a:p>
        </p:txBody>
      </p:sp>
      <p:sp>
        <p:nvSpPr>
          <p:cNvPr id="16" name="Text Placeholder 4">
            <a:extLst>
              <a:ext uri="{FF2B5EF4-FFF2-40B4-BE49-F238E27FC236}">
                <a16:creationId xmlns:a16="http://schemas.microsoft.com/office/drawing/2014/main" id="{10534C82-2F3E-4773-473E-CF376F87C680}"/>
              </a:ext>
            </a:extLst>
          </p:cNvPr>
          <p:cNvSpPr txBox="1">
            <a:spLocks/>
          </p:cNvSpPr>
          <p:nvPr/>
        </p:nvSpPr>
        <p:spPr>
          <a:xfrm>
            <a:off x="5976981" y="2019050"/>
            <a:ext cx="5420467" cy="4050389"/>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EC7C69"/>
              </a:buClr>
            </a:pPr>
            <a:r>
              <a:rPr lang="en-IE" sz="3000" b="1" dirty="0">
                <a:solidFill>
                  <a:srgbClr val="EC7C69"/>
                </a:solidFill>
              </a:rPr>
              <a:t>Lokalno partnerstvo:</a:t>
            </a:r>
          </a:p>
          <a:p>
            <a:pPr>
              <a:lnSpc>
                <a:spcPts val="2340"/>
              </a:lnSpc>
              <a:buClr>
                <a:srgbClr val="EC7C69"/>
              </a:buClr>
            </a:pPr>
            <a:endParaRPr lang="en-IE" dirty="0"/>
          </a:p>
          <a:p>
            <a:pPr marL="342900" indent="-342900">
              <a:lnSpc>
                <a:spcPts val="2340"/>
              </a:lnSpc>
              <a:buClr>
                <a:srgbClr val="459597"/>
              </a:buClr>
              <a:buFont typeface="Arial" panose="020B0604020202020204" pitchFamily="34" charset="0"/>
              <a:buChar char="•"/>
            </a:pPr>
            <a:r>
              <a:rPr lang="en-IE" dirty="0"/>
              <a:t>Sodeluje z lokalnimi pastirji, ki prinašajo sveže mlečne izdelke za zajtrk in vodijo delavnice izdelave sira.</a:t>
            </a:r>
          </a:p>
          <a:p>
            <a:pPr marL="342900" indent="-342900">
              <a:lnSpc>
                <a:spcPts val="2340"/>
              </a:lnSpc>
              <a:buClr>
                <a:srgbClr val="459597"/>
              </a:buClr>
              <a:buFont typeface="Arial" panose="020B0604020202020204" pitchFamily="34" charset="0"/>
              <a:buChar char="•"/>
            </a:pPr>
            <a:r>
              <a:rPr lang="en-IE" dirty="0"/>
              <a:t>Organizira vodene pohode z lokalnimi vodniki in promovira pohodništvo po slikovitih poteh.</a:t>
            </a:r>
          </a:p>
          <a:p>
            <a:pPr marL="342900" indent="-342900">
              <a:lnSpc>
                <a:spcPts val="2340"/>
              </a:lnSpc>
              <a:buClr>
                <a:srgbClr val="459597"/>
              </a:buClr>
              <a:buFont typeface="Arial" panose="020B0604020202020204" pitchFamily="34" charset="0"/>
              <a:buChar char="•"/>
            </a:pPr>
            <a:r>
              <a:rPr lang="en-IE" dirty="0"/>
              <a:t>Pripravlja večerje po meri in pakete za team building ali poroke v sodelovanju z bližnjimi kmetijami in ponudniki.</a:t>
            </a:r>
          </a:p>
          <a:p>
            <a:pPr>
              <a:lnSpc>
                <a:spcPts val="2340"/>
              </a:lnSpc>
              <a:buClr>
                <a:srgbClr val="EC7C69"/>
              </a:buClr>
            </a:pPr>
            <a:endParaRPr lang="en-IE" dirty="0"/>
          </a:p>
          <a:p>
            <a:pPr>
              <a:lnSpc>
                <a:spcPts val="2340"/>
              </a:lnSpc>
              <a:buClr>
                <a:srgbClr val="EC7C69"/>
              </a:buClr>
            </a:pPr>
            <a:endParaRPr lang="en-IE" dirty="0"/>
          </a:p>
          <a:p>
            <a:pPr>
              <a:lnSpc>
                <a:spcPts val="2340"/>
              </a:lnSpc>
              <a:buClr>
                <a:srgbClr val="EC7C69"/>
              </a:buClr>
            </a:pPr>
            <a:endParaRPr lang="en-IE" i="1" dirty="0"/>
          </a:p>
        </p:txBody>
      </p:sp>
      <p:sp>
        <p:nvSpPr>
          <p:cNvPr id="19" name="Slide Number Placeholder 5">
            <a:extLst>
              <a:ext uri="{FF2B5EF4-FFF2-40B4-BE49-F238E27FC236}">
                <a16:creationId xmlns:a16="http://schemas.microsoft.com/office/drawing/2014/main" id="{81659B8D-91AE-D478-B036-0ABFA9EADDF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32</a:t>
            </a:fld>
            <a:endParaRPr lang="fr-CA" sz="1200" dirty="0"/>
          </a:p>
        </p:txBody>
      </p:sp>
      <p:sp>
        <p:nvSpPr>
          <p:cNvPr id="3" name="Text Placeholder 3">
            <a:extLst>
              <a:ext uri="{FF2B5EF4-FFF2-40B4-BE49-F238E27FC236}">
                <a16:creationId xmlns:a16="http://schemas.microsoft.com/office/drawing/2014/main" id="{D50FF910-5D09-1811-E7B0-A60829C46129}"/>
              </a:ext>
            </a:extLst>
          </p:cNvPr>
          <p:cNvSpPr txBox="1">
            <a:spLocks/>
          </p:cNvSpPr>
          <p:nvPr/>
        </p:nvSpPr>
        <p:spPr>
          <a:xfrm>
            <a:off x="5903258" y="613375"/>
            <a:ext cx="486783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Iskanje pravih partnerjev v vaši okolici  </a:t>
            </a:r>
          </a:p>
          <a:p>
            <a:pPr>
              <a:lnSpc>
                <a:spcPts val="3720"/>
              </a:lnSpc>
            </a:pPr>
            <a:endParaRPr lang="en-US" dirty="0"/>
          </a:p>
        </p:txBody>
      </p:sp>
      <p:cxnSp>
        <p:nvCxnSpPr>
          <p:cNvPr id="4" name="Straight Connector 3">
            <a:extLst>
              <a:ext uri="{FF2B5EF4-FFF2-40B4-BE49-F238E27FC236}">
                <a16:creationId xmlns:a16="http://schemas.microsoft.com/office/drawing/2014/main" id="{DDABB471-8DD3-3379-4D63-79BEF4321646}"/>
              </a:ext>
            </a:extLst>
          </p:cNvPr>
          <p:cNvCxnSpPr>
            <a:cxnSpLocks/>
          </p:cNvCxnSpPr>
          <p:nvPr/>
        </p:nvCxnSpPr>
        <p:spPr>
          <a:xfrm>
            <a:off x="5275385" y="1805688"/>
            <a:ext cx="6376042"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6E80E4CE-1EE8-FD13-F7C7-1F7F418FF89B}"/>
              </a:ext>
            </a:extLst>
          </p:cNvPr>
          <p:cNvSpPr/>
          <p:nvPr/>
        </p:nvSpPr>
        <p:spPr>
          <a:xfrm>
            <a:off x="4181994" y="4571239"/>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21">
            <a:extLst>
              <a:ext uri="{FF2B5EF4-FFF2-40B4-BE49-F238E27FC236}">
                <a16:creationId xmlns:a16="http://schemas.microsoft.com/office/drawing/2014/main" id="{BD864281-E3BE-185C-AEF8-D89053C62FD9}"/>
              </a:ext>
            </a:extLst>
          </p:cNvPr>
          <p:cNvSpPr/>
          <p:nvPr/>
        </p:nvSpPr>
        <p:spPr>
          <a:xfrm>
            <a:off x="4062879" y="4566461"/>
            <a:ext cx="1911593" cy="1649298"/>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Kliknite za </a:t>
            </a:r>
            <a:r>
              <a:rPr lang="en-IE" sz="2800" b="1" dirty="0">
                <a:solidFill>
                  <a:schemeClr val="bg1"/>
                </a:solidFill>
                <a:hlinkClick r:id="rId5">
                  <a:extLst>
                    <a:ext uri="{A12FA001-AC4F-418D-AE19-62706E023703}">
                      <ahyp:hlinkClr xmlns:ahyp="http://schemas.microsoft.com/office/drawing/2018/hyperlinkcolor" val="tx"/>
                    </a:ext>
                  </a:extLst>
                </a:hlinkClick>
              </a:rPr>
              <a:t>obisk</a:t>
            </a:r>
            <a:endParaRPr lang="en-IE" sz="2800" b="1" dirty="0">
              <a:solidFill>
                <a:schemeClr val="bg1"/>
              </a:solidFill>
            </a:endParaRPr>
          </a:p>
        </p:txBody>
      </p:sp>
      <p:sp>
        <p:nvSpPr>
          <p:cNvPr id="5" name="Text Placeholder 7">
            <a:extLst>
              <a:ext uri="{FF2B5EF4-FFF2-40B4-BE49-F238E27FC236}">
                <a16:creationId xmlns:a16="http://schemas.microsoft.com/office/drawing/2014/main" id="{C6DE00D2-B756-86FE-C763-129A76193CD6}"/>
              </a:ext>
            </a:extLst>
          </p:cNvPr>
          <p:cNvSpPr txBox="1">
            <a:spLocks/>
          </p:cNvSpPr>
          <p:nvPr/>
        </p:nvSpPr>
        <p:spPr>
          <a:xfrm rot="16200000">
            <a:off x="-844725" y="5176098"/>
            <a:ext cx="2953721" cy="452458"/>
          </a:xfrm>
          <a:prstGeom prst="rect">
            <a:avLst/>
          </a:prstGeom>
          <a:solidFill>
            <a:srgbClr val="EC7C69"/>
          </a:solidFill>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240"/>
              </a:lnSpc>
              <a:spcBef>
                <a:spcPts val="0"/>
              </a:spcBef>
              <a:buNone/>
            </a:pPr>
            <a:r>
              <a:rPr lang="en-IE" sz="1200" dirty="0" err="1">
                <a:solidFill>
                  <a:schemeClr val="bg1"/>
                </a:solidFill>
              </a:rPr>
              <a:t>Fotografija</a:t>
            </a:r>
            <a:r>
              <a:rPr lang="en-IE" sz="1200" dirty="0">
                <a:solidFill>
                  <a:schemeClr val="bg1"/>
                </a:solidFill>
              </a:rPr>
              <a:t>: Velika Planina, Slovenija</a:t>
            </a:r>
          </a:p>
        </p:txBody>
      </p:sp>
      <p:sp>
        <p:nvSpPr>
          <p:cNvPr id="6" name="TextBox 5">
            <a:extLst>
              <a:ext uri="{FF2B5EF4-FFF2-40B4-BE49-F238E27FC236}">
                <a16:creationId xmlns:a16="http://schemas.microsoft.com/office/drawing/2014/main" id="{8A8891A0-3D4B-DF17-FDBB-83C23EE9D9B9}"/>
              </a:ext>
            </a:extLst>
          </p:cNvPr>
          <p:cNvSpPr txBox="1"/>
          <p:nvPr/>
        </p:nvSpPr>
        <p:spPr>
          <a:xfrm>
            <a:off x="6232576" y="5750252"/>
            <a:ext cx="5418872" cy="625812"/>
          </a:xfrm>
          <a:prstGeom prst="rect">
            <a:avLst/>
          </a:prstGeom>
          <a:noFill/>
        </p:spPr>
        <p:txBody>
          <a:bodyPr wrap="square" lIns="91440" tIns="45720" rIns="91440" bIns="45720" anchor="t">
            <a:spAutoFit/>
          </a:bodyPr>
          <a:lstStyle/>
          <a:p>
            <a:pPr>
              <a:lnSpc>
                <a:spcPts val="1960"/>
              </a:lnSpc>
            </a:pPr>
            <a:r>
              <a:rPr lang="en-IE" dirty="0">
                <a:solidFill>
                  <a:srgbClr val="414141"/>
                </a:solidFill>
              </a:rPr>
              <a:t>Vir</a:t>
            </a:r>
            <a:r>
              <a:rPr lang="en-IE" dirty="0">
                <a:solidFill>
                  <a:srgbClr val="414141"/>
                </a:solidFill>
                <a:cs typeface="Calibri"/>
              </a:rPr>
              <a:t>:</a:t>
            </a:r>
            <a:r>
              <a:rPr lang="en-IE" b="1" dirty="0">
                <a:solidFill>
                  <a:srgbClr val="459597"/>
                </a:solidFill>
                <a:cs typeface="Calibri"/>
              </a:rPr>
              <a:t> </a:t>
            </a:r>
            <a:r>
              <a:rPr lang="en-IE" dirty="0">
                <a:solidFill>
                  <a:srgbClr val="459597"/>
                </a:solidFill>
                <a:hlinkClick r:id="rId5">
                  <a:extLst>
                    <a:ext uri="{A12FA001-AC4F-418D-AE19-62706E023703}">
                      <ahyp:hlinkClr xmlns:ahyp="http://schemas.microsoft.com/office/drawing/2018/hyperlinkcolor" val="tx"/>
                    </a:ext>
                  </a:extLst>
                </a:hlinkClick>
              </a:rPr>
              <a:t>Počitniške hišice na Veliki planini</a:t>
            </a:r>
            <a:endParaRPr lang="en-IE" dirty="0">
              <a:solidFill>
                <a:srgbClr val="459597"/>
              </a:solidFill>
              <a:ea typeface="Calibri"/>
              <a:cs typeface="Calibri"/>
            </a:endParaRPr>
          </a:p>
          <a:p>
            <a:pPr>
              <a:lnSpc>
                <a:spcPts val="1960"/>
              </a:lnSpc>
            </a:pPr>
            <a:endParaRPr lang="en-IE" dirty="0">
              <a:solidFill>
                <a:srgbClr val="459597"/>
              </a:solidFill>
              <a:hlinkClick r:id="rId6">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14581623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6B7AF2-8F0F-97E0-23AF-1D52F8D88ACC}"/>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229CA7DA-080E-1582-BCE1-D2D1452ED6A1}"/>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Ponudba dodatnih doživetij za goste </a:t>
            </a:r>
          </a:p>
          <a:p>
            <a:pPr>
              <a:lnSpc>
                <a:spcPts val="3720"/>
              </a:lnSpc>
            </a:pPr>
            <a:endParaRPr lang="en-US" dirty="0"/>
          </a:p>
        </p:txBody>
      </p:sp>
      <p:cxnSp>
        <p:nvCxnSpPr>
          <p:cNvPr id="10" name="Straight Connector 9">
            <a:extLst>
              <a:ext uri="{FF2B5EF4-FFF2-40B4-BE49-F238E27FC236}">
                <a16:creationId xmlns:a16="http://schemas.microsoft.com/office/drawing/2014/main" id="{B8F7B4B2-E5A5-4445-A244-7A784A61F572}"/>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C1D0615C-B077-B60F-D2CE-06DB96EFCC3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33</a:t>
            </a:fld>
            <a:endParaRPr lang="fr-CA" sz="1200" dirty="0"/>
          </a:p>
        </p:txBody>
      </p:sp>
      <p:sp>
        <p:nvSpPr>
          <p:cNvPr id="4" name="Text Placeholder 5">
            <a:extLst>
              <a:ext uri="{FF2B5EF4-FFF2-40B4-BE49-F238E27FC236}">
                <a16:creationId xmlns:a16="http://schemas.microsoft.com/office/drawing/2014/main" id="{E6362A3A-0F70-CA0C-164C-1127474457D3}"/>
              </a:ext>
            </a:extLst>
          </p:cNvPr>
          <p:cNvSpPr txBox="1">
            <a:spLocks/>
          </p:cNvSpPr>
          <p:nvPr/>
        </p:nvSpPr>
        <p:spPr>
          <a:xfrm>
            <a:off x="629644" y="1443831"/>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Kaj storiti:</a:t>
            </a:r>
          </a:p>
        </p:txBody>
      </p:sp>
      <p:sp>
        <p:nvSpPr>
          <p:cNvPr id="5" name="Text Placeholder 4">
            <a:extLst>
              <a:ext uri="{FF2B5EF4-FFF2-40B4-BE49-F238E27FC236}">
                <a16:creationId xmlns:a16="http://schemas.microsoft.com/office/drawing/2014/main" id="{EA372D07-18C3-8D97-40DA-8A26B913131C}"/>
              </a:ext>
            </a:extLst>
          </p:cNvPr>
          <p:cNvSpPr txBox="1">
            <a:spLocks/>
          </p:cNvSpPr>
          <p:nvPr/>
        </p:nvSpPr>
        <p:spPr>
          <a:xfrm>
            <a:off x="629643" y="2247858"/>
            <a:ext cx="5616391" cy="3657600"/>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Sodelujte s partnerji in ponudite majhne pakete</a:t>
            </a:r>
            <a:r>
              <a:rPr lang="en-GB" sz="2200" dirty="0">
                <a:solidFill>
                  <a:srgbClr val="EC7C69"/>
                </a:solidFill>
              </a:rPr>
              <a:t>: </a:t>
            </a:r>
            <a:r>
              <a:rPr lang="en-GB" sz="2200" dirty="0">
                <a:solidFill>
                  <a:srgbClr val="414141"/>
                </a:solidFill>
              </a:rPr>
              <a:t>zajtrk v škatli, pohod po </a:t>
            </a:r>
            <a:r>
              <a:rPr lang="en-GB" sz="2200" dirty="0" err="1">
                <a:solidFill>
                  <a:srgbClr val="414141"/>
                </a:solidFill>
              </a:rPr>
              <a:t>okolici</a:t>
            </a:r>
            <a:r>
              <a:rPr lang="en-GB" sz="2200" dirty="0">
                <a:solidFill>
                  <a:srgbClr val="414141"/>
                </a:solidFill>
              </a:rPr>
              <a:t>, </a:t>
            </a:r>
            <a:r>
              <a:rPr lang="en-GB" sz="2200" dirty="0" err="1">
                <a:solidFill>
                  <a:srgbClr val="414141"/>
                </a:solidFill>
              </a:rPr>
              <a:t>degustacijo</a:t>
            </a:r>
            <a:r>
              <a:rPr lang="en-GB" sz="2200" dirty="0">
                <a:solidFill>
                  <a:srgbClr val="414141"/>
                </a:solidFill>
              </a:rPr>
              <a:t> vin </a:t>
            </a:r>
            <a:r>
              <a:rPr lang="en-GB" sz="2200" dirty="0" err="1">
                <a:solidFill>
                  <a:srgbClr val="414141"/>
                </a:solidFill>
              </a:rPr>
              <a:t>ali</a:t>
            </a:r>
            <a:r>
              <a:rPr lang="en-GB" sz="2200" dirty="0">
                <a:solidFill>
                  <a:srgbClr val="414141"/>
                </a:solidFill>
              </a:rPr>
              <a:t> </a:t>
            </a:r>
            <a:r>
              <a:rPr lang="en-GB" sz="2200" dirty="0" err="1">
                <a:solidFill>
                  <a:srgbClr val="414141"/>
                </a:solidFill>
              </a:rPr>
              <a:t>obrtniško</a:t>
            </a:r>
            <a:r>
              <a:rPr lang="en-GB" sz="2200" dirty="0">
                <a:solidFill>
                  <a:srgbClr val="414141"/>
                </a:solidFill>
              </a:rPr>
              <a:t> </a:t>
            </a:r>
            <a:r>
              <a:rPr lang="en-GB" sz="2200" dirty="0" err="1">
                <a:solidFill>
                  <a:srgbClr val="414141"/>
                </a:solidFill>
              </a:rPr>
              <a:t>delavnico</a:t>
            </a:r>
            <a:r>
              <a:rPr lang="en-GB" sz="2200" dirty="0">
                <a:solidFill>
                  <a:srgbClr val="414141"/>
                </a:solidFill>
              </a:rPr>
              <a:t>.</a:t>
            </a:r>
          </a:p>
          <a:p>
            <a:pPr marL="342900" indent="-342900">
              <a:lnSpc>
                <a:spcPts val="2240"/>
              </a:lnSpc>
              <a:buClr>
                <a:srgbClr val="459597"/>
              </a:buClr>
              <a:buFont typeface="Arial" panose="020B0604020202020204" pitchFamily="34" charset="0"/>
              <a:buChar char="•"/>
            </a:pPr>
            <a:r>
              <a:rPr lang="en-GB" sz="2200" b="1" dirty="0">
                <a:solidFill>
                  <a:srgbClr val="EC7C69"/>
                </a:solidFill>
              </a:rPr>
              <a:t>Te dodatne storitve predstavite v svojem pozdravnem sporočilu</a:t>
            </a:r>
            <a:r>
              <a:rPr lang="en-GB" sz="2200" dirty="0">
                <a:solidFill>
                  <a:srgbClr val="414141"/>
                </a:solidFill>
              </a:rPr>
              <a:t>, tiskanem letaku ali vodiču za goste.</a:t>
            </a:r>
          </a:p>
          <a:p>
            <a:pPr marL="342900" indent="-342900">
              <a:lnSpc>
                <a:spcPts val="2240"/>
              </a:lnSpc>
              <a:buClr>
                <a:srgbClr val="459597"/>
              </a:buClr>
              <a:buFont typeface="Arial" panose="020B0604020202020204" pitchFamily="34" charset="0"/>
              <a:buChar char="•"/>
            </a:pPr>
            <a:r>
              <a:rPr lang="en-GB" sz="2200" b="1" dirty="0">
                <a:solidFill>
                  <a:srgbClr val="EC7C69"/>
                </a:solidFill>
              </a:rPr>
              <a:t>Uporabite QR kode, </a:t>
            </a:r>
            <a:r>
              <a:rPr lang="en-GB" sz="2200" dirty="0">
                <a:solidFill>
                  <a:srgbClr val="414141"/>
                </a:solidFill>
              </a:rPr>
              <a:t>ki povezujejo do menijev partnerjev, obrazcev za rezervacije ali njihovih družbenih omrežij.</a:t>
            </a:r>
          </a:p>
          <a:p>
            <a:pPr marL="342900" indent="-342900">
              <a:lnSpc>
                <a:spcPts val="2240"/>
              </a:lnSpc>
              <a:buClr>
                <a:srgbClr val="459597"/>
              </a:buClr>
              <a:buFont typeface="Arial" panose="020B0604020202020204" pitchFamily="34" charset="0"/>
              <a:buChar char="•"/>
            </a:pPr>
            <a:r>
              <a:rPr lang="en-GB" sz="2200" b="1" dirty="0">
                <a:solidFill>
                  <a:srgbClr val="EC7C69"/>
                </a:solidFill>
              </a:rPr>
              <a:t>Poudarite, kaj je posebnega v ponudbi </a:t>
            </a:r>
            <a:r>
              <a:rPr lang="en-GB" sz="2200" dirty="0">
                <a:solidFill>
                  <a:srgbClr val="414141"/>
                </a:solidFill>
              </a:rPr>
              <a:t>– sveže, lokalno, ročno izdelano, avtentično.</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8" name="Freeform 7">
            <a:extLst>
              <a:ext uri="{FF2B5EF4-FFF2-40B4-BE49-F238E27FC236}">
                <a16:creationId xmlns:a16="http://schemas.microsoft.com/office/drawing/2014/main" id="{055ECAE4-40CE-22FE-B07F-831D4207EAC3}"/>
              </a:ext>
            </a:extLst>
          </p:cNvPr>
          <p:cNvSpPr/>
          <p:nvPr/>
        </p:nvSpPr>
        <p:spPr>
          <a:xfrm rot="10800000">
            <a:off x="6459578" y="1945278"/>
            <a:ext cx="4808883" cy="4912722"/>
          </a:xfrm>
          <a:custGeom>
            <a:avLst/>
            <a:gdLst>
              <a:gd name="connsiteX0" fmla="*/ 4509507 w 4808883"/>
              <a:gd name="connsiteY0" fmla="*/ 4912722 h 4912722"/>
              <a:gd name="connsiteX1" fmla="*/ 4174925 w 4808883"/>
              <a:gd name="connsiteY1" fmla="*/ 4912722 h 4912722"/>
              <a:gd name="connsiteX2" fmla="*/ 4088942 w 4808883"/>
              <a:gd name="connsiteY2" fmla="*/ 4912722 h 4912722"/>
              <a:gd name="connsiteX3" fmla="*/ 3954517 w 4808883"/>
              <a:gd name="connsiteY3" fmla="*/ 4912722 h 4912722"/>
              <a:gd name="connsiteX4" fmla="*/ 3754361 w 4808883"/>
              <a:gd name="connsiteY4" fmla="*/ 4912722 h 4912722"/>
              <a:gd name="connsiteX5" fmla="*/ 3619935 w 4808883"/>
              <a:gd name="connsiteY5" fmla="*/ 4912722 h 4912722"/>
              <a:gd name="connsiteX6" fmla="*/ 3533953 w 4808883"/>
              <a:gd name="connsiteY6" fmla="*/ 4912722 h 4912722"/>
              <a:gd name="connsiteX7" fmla="*/ 3436609 w 4808883"/>
              <a:gd name="connsiteY7" fmla="*/ 4912722 h 4912722"/>
              <a:gd name="connsiteX8" fmla="*/ 3199371 w 4808883"/>
              <a:gd name="connsiteY8" fmla="*/ 4912722 h 4912722"/>
              <a:gd name="connsiteX9" fmla="*/ 3102027 w 4808883"/>
              <a:gd name="connsiteY9" fmla="*/ 4912722 h 4912722"/>
              <a:gd name="connsiteX10" fmla="*/ 3016044 w 4808883"/>
              <a:gd name="connsiteY10" fmla="*/ 4912722 h 4912722"/>
              <a:gd name="connsiteX11" fmla="*/ 2881619 w 4808883"/>
              <a:gd name="connsiteY11" fmla="*/ 4912722 h 4912722"/>
              <a:gd name="connsiteX12" fmla="*/ 2879809 w 4808883"/>
              <a:gd name="connsiteY12" fmla="*/ 4912722 h 4912722"/>
              <a:gd name="connsiteX13" fmla="*/ 2879807 w 4808883"/>
              <a:gd name="connsiteY13" fmla="*/ 4912722 h 4912722"/>
              <a:gd name="connsiteX14" fmla="*/ 2710385 w 4808883"/>
              <a:gd name="connsiteY14" fmla="*/ 4912722 h 4912722"/>
              <a:gd name="connsiteX15" fmla="*/ 2681463 w 4808883"/>
              <a:gd name="connsiteY15" fmla="*/ 4912722 h 4912722"/>
              <a:gd name="connsiteX16" fmla="*/ 2547037 w 4808883"/>
              <a:gd name="connsiteY16" fmla="*/ 4912722 h 4912722"/>
              <a:gd name="connsiteX17" fmla="*/ 2545228 w 4808883"/>
              <a:gd name="connsiteY17" fmla="*/ 4912722 h 4912722"/>
              <a:gd name="connsiteX18" fmla="*/ 2545224 w 4808883"/>
              <a:gd name="connsiteY18" fmla="*/ 4912722 h 4912722"/>
              <a:gd name="connsiteX19" fmla="*/ 2461055 w 4808883"/>
              <a:gd name="connsiteY19" fmla="*/ 4912722 h 4912722"/>
              <a:gd name="connsiteX20" fmla="*/ 2459245 w 4808883"/>
              <a:gd name="connsiteY20" fmla="*/ 4912722 h 4912722"/>
              <a:gd name="connsiteX21" fmla="*/ 2459243 w 4808883"/>
              <a:gd name="connsiteY21" fmla="*/ 4912722 h 4912722"/>
              <a:gd name="connsiteX22" fmla="*/ 2375803 w 4808883"/>
              <a:gd name="connsiteY22" fmla="*/ 4912722 h 4912722"/>
              <a:gd name="connsiteX23" fmla="*/ 2324820 w 4808883"/>
              <a:gd name="connsiteY23" fmla="*/ 4912722 h 4912722"/>
              <a:gd name="connsiteX24" fmla="*/ 2324818 w 4808883"/>
              <a:gd name="connsiteY24" fmla="*/ 4912722 h 4912722"/>
              <a:gd name="connsiteX25" fmla="*/ 2289820 w 4808883"/>
              <a:gd name="connsiteY25" fmla="*/ 4912722 h 4912722"/>
              <a:gd name="connsiteX26" fmla="*/ 2155396 w 4808883"/>
              <a:gd name="connsiteY26" fmla="*/ 4912722 h 4912722"/>
              <a:gd name="connsiteX27" fmla="*/ 2126473 w 4808883"/>
              <a:gd name="connsiteY27" fmla="*/ 4912722 h 4912722"/>
              <a:gd name="connsiteX28" fmla="*/ 2124663 w 4808883"/>
              <a:gd name="connsiteY28" fmla="*/ 4912722 h 4912722"/>
              <a:gd name="connsiteX29" fmla="*/ 2124662 w 4808883"/>
              <a:gd name="connsiteY29" fmla="*/ 4912722 h 4912722"/>
              <a:gd name="connsiteX30" fmla="*/ 1990239 w 4808883"/>
              <a:gd name="connsiteY30" fmla="*/ 4912722 h 4912722"/>
              <a:gd name="connsiteX31" fmla="*/ 1990237 w 4808883"/>
              <a:gd name="connsiteY31" fmla="*/ 4912722 h 4912722"/>
              <a:gd name="connsiteX32" fmla="*/ 1955239 w 4808883"/>
              <a:gd name="connsiteY32" fmla="*/ 4912722 h 4912722"/>
              <a:gd name="connsiteX33" fmla="*/ 1904257 w 4808883"/>
              <a:gd name="connsiteY33" fmla="*/ 4912722 h 4912722"/>
              <a:gd name="connsiteX34" fmla="*/ 1904255 w 4808883"/>
              <a:gd name="connsiteY34" fmla="*/ 4912722 h 4912722"/>
              <a:gd name="connsiteX35" fmla="*/ 1820814 w 4808883"/>
              <a:gd name="connsiteY35" fmla="*/ 4912722 h 4912722"/>
              <a:gd name="connsiteX36" fmla="*/ 1806911 w 4808883"/>
              <a:gd name="connsiteY36" fmla="*/ 4912722 h 4912722"/>
              <a:gd name="connsiteX37" fmla="*/ 1806909 w 4808883"/>
              <a:gd name="connsiteY37" fmla="*/ 4912722 h 4912722"/>
              <a:gd name="connsiteX38" fmla="*/ 1734832 w 4808883"/>
              <a:gd name="connsiteY38" fmla="*/ 4912722 h 4912722"/>
              <a:gd name="connsiteX39" fmla="*/ 1733766 w 4808883"/>
              <a:gd name="connsiteY39" fmla="*/ 4912722 h 4912722"/>
              <a:gd name="connsiteX40" fmla="*/ 1637487 w 4808883"/>
              <a:gd name="connsiteY40" fmla="*/ 4912722 h 4912722"/>
              <a:gd name="connsiteX41" fmla="*/ 1569675 w 4808883"/>
              <a:gd name="connsiteY41" fmla="*/ 4912722 h 4912722"/>
              <a:gd name="connsiteX42" fmla="*/ 1569674 w 4808883"/>
              <a:gd name="connsiteY42" fmla="*/ 4912722 h 4912722"/>
              <a:gd name="connsiteX43" fmla="*/ 1533839 w 4808883"/>
              <a:gd name="connsiteY43" fmla="*/ 4912722 h 4912722"/>
              <a:gd name="connsiteX44" fmla="*/ 1472330 w 4808883"/>
              <a:gd name="connsiteY44" fmla="*/ 4912722 h 4912722"/>
              <a:gd name="connsiteX45" fmla="*/ 1472326 w 4808883"/>
              <a:gd name="connsiteY45" fmla="*/ 4912722 h 4912722"/>
              <a:gd name="connsiteX46" fmla="*/ 1400250 w 4808883"/>
              <a:gd name="connsiteY46" fmla="*/ 4912722 h 4912722"/>
              <a:gd name="connsiteX47" fmla="*/ 1386347 w 4808883"/>
              <a:gd name="connsiteY47" fmla="*/ 4912722 h 4912722"/>
              <a:gd name="connsiteX48" fmla="*/ 1386345 w 4808883"/>
              <a:gd name="connsiteY48" fmla="*/ 4912722 h 4912722"/>
              <a:gd name="connsiteX49" fmla="*/ 1302905 w 4808883"/>
              <a:gd name="connsiteY49" fmla="*/ 4912722 h 4912722"/>
              <a:gd name="connsiteX50" fmla="*/ 1251922 w 4808883"/>
              <a:gd name="connsiteY50" fmla="*/ 4912722 h 4912722"/>
              <a:gd name="connsiteX51" fmla="*/ 1251920 w 4808883"/>
              <a:gd name="connsiteY51" fmla="*/ 4912722 h 4912722"/>
              <a:gd name="connsiteX52" fmla="*/ 1216922 w 4808883"/>
              <a:gd name="connsiteY52" fmla="*/ 4912722 h 4912722"/>
              <a:gd name="connsiteX53" fmla="*/ 1082498 w 4808883"/>
              <a:gd name="connsiteY53" fmla="*/ 4912722 h 4912722"/>
              <a:gd name="connsiteX54" fmla="*/ 1080688 w 4808883"/>
              <a:gd name="connsiteY54" fmla="*/ 4912722 h 4912722"/>
              <a:gd name="connsiteX55" fmla="*/ 1080686 w 4808883"/>
              <a:gd name="connsiteY55" fmla="*/ 4912722 h 4912722"/>
              <a:gd name="connsiteX56" fmla="*/ 1072898 w 4808883"/>
              <a:gd name="connsiteY56" fmla="*/ 4912722 h 4912722"/>
              <a:gd name="connsiteX57" fmla="*/ 1051765 w 4808883"/>
              <a:gd name="connsiteY57" fmla="*/ 4912722 h 4912722"/>
              <a:gd name="connsiteX58" fmla="*/ 1051764 w 4808883"/>
              <a:gd name="connsiteY58" fmla="*/ 4912722 h 4912722"/>
              <a:gd name="connsiteX59" fmla="*/ 917341 w 4808883"/>
              <a:gd name="connsiteY59" fmla="*/ 4912722 h 4912722"/>
              <a:gd name="connsiteX60" fmla="*/ 917339 w 4808883"/>
              <a:gd name="connsiteY60" fmla="*/ 4912722 h 4912722"/>
              <a:gd name="connsiteX61" fmla="*/ 882341 w 4808883"/>
              <a:gd name="connsiteY61" fmla="*/ 4912722 h 4912722"/>
              <a:gd name="connsiteX62" fmla="*/ 831359 w 4808883"/>
              <a:gd name="connsiteY62" fmla="*/ 4912722 h 4912722"/>
              <a:gd name="connsiteX63" fmla="*/ 831357 w 4808883"/>
              <a:gd name="connsiteY63" fmla="*/ 4912722 h 4912722"/>
              <a:gd name="connsiteX64" fmla="*/ 747916 w 4808883"/>
              <a:gd name="connsiteY64" fmla="*/ 4912722 h 4912722"/>
              <a:gd name="connsiteX65" fmla="*/ 661934 w 4808883"/>
              <a:gd name="connsiteY65" fmla="*/ 4912722 h 4912722"/>
              <a:gd name="connsiteX66" fmla="*/ 660868 w 4808883"/>
              <a:gd name="connsiteY66" fmla="*/ 4912722 h 4912722"/>
              <a:gd name="connsiteX67" fmla="*/ 496777 w 4808883"/>
              <a:gd name="connsiteY67" fmla="*/ 4912722 h 4912722"/>
              <a:gd name="connsiteX68" fmla="*/ 496776 w 4808883"/>
              <a:gd name="connsiteY68" fmla="*/ 4912722 h 4912722"/>
              <a:gd name="connsiteX69" fmla="*/ 460941 w 4808883"/>
              <a:gd name="connsiteY69" fmla="*/ 4912722 h 4912722"/>
              <a:gd name="connsiteX70" fmla="*/ 327352 w 4808883"/>
              <a:gd name="connsiteY70" fmla="*/ 4912722 h 4912722"/>
              <a:gd name="connsiteX71" fmla="*/ 7790 w 4808883"/>
              <a:gd name="connsiteY71" fmla="*/ 4912722 h 4912722"/>
              <a:gd name="connsiteX72" fmla="*/ 7788 w 4808883"/>
              <a:gd name="connsiteY72" fmla="*/ 4912722 h 4912722"/>
              <a:gd name="connsiteX73" fmla="*/ 0 w 4808883"/>
              <a:gd name="connsiteY73" fmla="*/ 4912722 h 4912722"/>
              <a:gd name="connsiteX74" fmla="*/ 0 w 4808883"/>
              <a:gd name="connsiteY74" fmla="*/ 4547896 h 4912722"/>
              <a:gd name="connsiteX75" fmla="*/ 0 w 4808883"/>
              <a:gd name="connsiteY75" fmla="*/ 4473362 h 4912722"/>
              <a:gd name="connsiteX76" fmla="*/ 0 w 4808883"/>
              <a:gd name="connsiteY76" fmla="*/ 4058780 h 4912722"/>
              <a:gd name="connsiteX77" fmla="*/ 0 w 4808883"/>
              <a:gd name="connsiteY77" fmla="*/ 3983384 h 4912722"/>
              <a:gd name="connsiteX78" fmla="*/ 0 w 4808883"/>
              <a:gd name="connsiteY78" fmla="*/ 3965373 h 4912722"/>
              <a:gd name="connsiteX79" fmla="*/ 0 w 4808883"/>
              <a:gd name="connsiteY79" fmla="*/ 3693954 h 4912722"/>
              <a:gd name="connsiteX80" fmla="*/ 0 w 4808883"/>
              <a:gd name="connsiteY80" fmla="*/ 3619420 h 4912722"/>
              <a:gd name="connsiteX81" fmla="*/ 0 w 4808883"/>
              <a:gd name="connsiteY81" fmla="*/ 3600547 h 4912722"/>
              <a:gd name="connsiteX82" fmla="*/ 0 w 4808883"/>
              <a:gd name="connsiteY82" fmla="*/ 3526013 h 4912722"/>
              <a:gd name="connsiteX83" fmla="*/ 0 w 4808883"/>
              <a:gd name="connsiteY83" fmla="*/ 3129442 h 4912722"/>
              <a:gd name="connsiteX84" fmla="*/ 0 w 4808883"/>
              <a:gd name="connsiteY84" fmla="*/ 3111431 h 4912722"/>
              <a:gd name="connsiteX85" fmla="*/ 0 w 4808883"/>
              <a:gd name="connsiteY85" fmla="*/ 3036035 h 4912722"/>
              <a:gd name="connsiteX86" fmla="*/ 0 w 4808883"/>
              <a:gd name="connsiteY86" fmla="*/ 2746605 h 4912722"/>
              <a:gd name="connsiteX87" fmla="*/ 0 w 4808883"/>
              <a:gd name="connsiteY87" fmla="*/ 2672071 h 4912722"/>
              <a:gd name="connsiteX88" fmla="*/ 0 w 4808883"/>
              <a:gd name="connsiteY88" fmla="*/ 2182093 h 4912722"/>
              <a:gd name="connsiteX89" fmla="*/ 0 w 4808883"/>
              <a:gd name="connsiteY89" fmla="*/ 2057198 h 4912722"/>
              <a:gd name="connsiteX90" fmla="*/ 0 w 4808883"/>
              <a:gd name="connsiteY90" fmla="*/ 1801291 h 4912722"/>
              <a:gd name="connsiteX91" fmla="*/ 0 w 4808883"/>
              <a:gd name="connsiteY91" fmla="*/ 1203256 h 4912722"/>
              <a:gd name="connsiteX92" fmla="*/ 0 w 4808883"/>
              <a:gd name="connsiteY92" fmla="*/ 1109849 h 4912722"/>
              <a:gd name="connsiteX93" fmla="*/ 0 w 4808883"/>
              <a:gd name="connsiteY93" fmla="*/ 947349 h 4912722"/>
              <a:gd name="connsiteX94" fmla="*/ 0 w 4808883"/>
              <a:gd name="connsiteY94" fmla="*/ 853942 h 4912722"/>
              <a:gd name="connsiteX95" fmla="*/ 0 w 4808883"/>
              <a:gd name="connsiteY95" fmla="*/ 255907 h 4912722"/>
              <a:gd name="connsiteX96" fmla="*/ 0 w 4808883"/>
              <a:gd name="connsiteY96" fmla="*/ 0 h 4912722"/>
              <a:gd name="connsiteX97" fmla="*/ 307164 w 4808883"/>
              <a:gd name="connsiteY97" fmla="*/ 0 h 4912722"/>
              <a:gd name="connsiteX98" fmla="*/ 307164 w 4808883"/>
              <a:gd name="connsiteY98" fmla="*/ 1 h 4912722"/>
              <a:gd name="connsiteX99" fmla="*/ 460942 w 4808883"/>
              <a:gd name="connsiteY99" fmla="*/ 1 h 4912722"/>
              <a:gd name="connsiteX100" fmla="*/ 460942 w 4808883"/>
              <a:gd name="connsiteY100" fmla="*/ 0 h 4912722"/>
              <a:gd name="connsiteX101" fmla="*/ 660868 w 4808883"/>
              <a:gd name="connsiteY101" fmla="*/ 0 h 4912722"/>
              <a:gd name="connsiteX102" fmla="*/ 796151 w 4808883"/>
              <a:gd name="connsiteY102" fmla="*/ 0 h 4912722"/>
              <a:gd name="connsiteX103" fmla="*/ 1072898 w 4808883"/>
              <a:gd name="connsiteY103" fmla="*/ 0 h 4912722"/>
              <a:gd name="connsiteX104" fmla="*/ 1130732 w 4808883"/>
              <a:gd name="connsiteY104" fmla="*/ 0 h 4912722"/>
              <a:gd name="connsiteX105" fmla="*/ 1216715 w 4808883"/>
              <a:gd name="connsiteY105" fmla="*/ 0 h 4912722"/>
              <a:gd name="connsiteX106" fmla="*/ 1351139 w 4808883"/>
              <a:gd name="connsiteY106" fmla="*/ 0 h 4912722"/>
              <a:gd name="connsiteX107" fmla="*/ 1380062 w 4808883"/>
              <a:gd name="connsiteY107" fmla="*/ 0 h 4912722"/>
              <a:gd name="connsiteX108" fmla="*/ 1533840 w 4808883"/>
              <a:gd name="connsiteY108" fmla="*/ 0 h 4912722"/>
              <a:gd name="connsiteX109" fmla="*/ 1551296 w 4808883"/>
              <a:gd name="connsiteY109" fmla="*/ 0 h 4912722"/>
              <a:gd name="connsiteX110" fmla="*/ 1685722 w 4808883"/>
              <a:gd name="connsiteY110" fmla="*/ 0 h 4912722"/>
              <a:gd name="connsiteX111" fmla="*/ 1733766 w 4808883"/>
              <a:gd name="connsiteY111" fmla="*/ 0 h 4912722"/>
              <a:gd name="connsiteX112" fmla="*/ 1771703 w 4808883"/>
              <a:gd name="connsiteY112" fmla="*/ 0 h 4912722"/>
              <a:gd name="connsiteX113" fmla="*/ 1869049 w 4808883"/>
              <a:gd name="connsiteY113" fmla="*/ 0 h 4912722"/>
              <a:gd name="connsiteX114" fmla="*/ 2106285 w 4808883"/>
              <a:gd name="connsiteY114" fmla="*/ 0 h 4912722"/>
              <a:gd name="connsiteX115" fmla="*/ 2203630 w 4808883"/>
              <a:gd name="connsiteY115" fmla="*/ 0 h 4912722"/>
              <a:gd name="connsiteX116" fmla="*/ 2289613 w 4808883"/>
              <a:gd name="connsiteY116" fmla="*/ 0 h 4912722"/>
              <a:gd name="connsiteX117" fmla="*/ 2424037 w 4808883"/>
              <a:gd name="connsiteY117" fmla="*/ 0 h 4912722"/>
              <a:gd name="connsiteX118" fmla="*/ 2624194 w 4808883"/>
              <a:gd name="connsiteY118" fmla="*/ 0 h 4912722"/>
              <a:gd name="connsiteX119" fmla="*/ 2758620 w 4808883"/>
              <a:gd name="connsiteY119" fmla="*/ 0 h 4912722"/>
              <a:gd name="connsiteX120" fmla="*/ 2844601 w 4808883"/>
              <a:gd name="connsiteY120" fmla="*/ 0 h 4912722"/>
              <a:gd name="connsiteX121" fmla="*/ 3179183 w 4808883"/>
              <a:gd name="connsiteY121" fmla="*/ 0 h 4912722"/>
              <a:gd name="connsiteX122" fmla="*/ 3179183 w 4808883"/>
              <a:gd name="connsiteY122" fmla="*/ 1 h 4912722"/>
              <a:gd name="connsiteX123" fmla="*/ 3180996 w 4808883"/>
              <a:gd name="connsiteY123" fmla="*/ 1 h 4912722"/>
              <a:gd name="connsiteX124" fmla="*/ 3315422 w 4808883"/>
              <a:gd name="connsiteY124" fmla="*/ 1 h 4912722"/>
              <a:gd name="connsiteX125" fmla="*/ 3401403 w 4808883"/>
              <a:gd name="connsiteY125" fmla="*/ 1 h 4912722"/>
              <a:gd name="connsiteX126" fmla="*/ 3498748 w 4808883"/>
              <a:gd name="connsiteY126" fmla="*/ 1 h 4912722"/>
              <a:gd name="connsiteX127" fmla="*/ 3735985 w 4808883"/>
              <a:gd name="connsiteY127" fmla="*/ 1 h 4912722"/>
              <a:gd name="connsiteX128" fmla="*/ 3833331 w 4808883"/>
              <a:gd name="connsiteY128" fmla="*/ 1 h 4912722"/>
              <a:gd name="connsiteX129" fmla="*/ 3919312 w 4808883"/>
              <a:gd name="connsiteY129" fmla="*/ 1 h 4912722"/>
              <a:gd name="connsiteX130" fmla="*/ 4053738 w 4808883"/>
              <a:gd name="connsiteY130" fmla="*/ 1 h 4912722"/>
              <a:gd name="connsiteX131" fmla="*/ 4253894 w 4808883"/>
              <a:gd name="connsiteY131" fmla="*/ 1 h 4912722"/>
              <a:gd name="connsiteX132" fmla="*/ 4388320 w 4808883"/>
              <a:gd name="connsiteY132" fmla="*/ 1 h 4912722"/>
              <a:gd name="connsiteX133" fmla="*/ 4474301 w 4808883"/>
              <a:gd name="connsiteY133" fmla="*/ 1 h 4912722"/>
              <a:gd name="connsiteX134" fmla="*/ 4808883 w 4808883"/>
              <a:gd name="connsiteY134" fmla="*/ 1 h 4912722"/>
              <a:gd name="connsiteX135" fmla="*/ 4808883 w 4808883"/>
              <a:gd name="connsiteY135" fmla="*/ 346419 h 4912722"/>
              <a:gd name="connsiteX136" fmla="*/ 4808883 w 4808883"/>
              <a:gd name="connsiteY136" fmla="*/ 399114 h 4912722"/>
              <a:gd name="connsiteX137" fmla="*/ 4808883 w 4808883"/>
              <a:gd name="connsiteY137" fmla="*/ 745531 h 4912722"/>
              <a:gd name="connsiteX138" fmla="*/ 4808883 w 4808883"/>
              <a:gd name="connsiteY138" fmla="*/ 853943 h 4912722"/>
              <a:gd name="connsiteX139" fmla="*/ 4808883 w 4808883"/>
              <a:gd name="connsiteY139" fmla="*/ 947350 h 4912722"/>
              <a:gd name="connsiteX140" fmla="*/ 4808883 w 4808883"/>
              <a:gd name="connsiteY140" fmla="*/ 1200361 h 4912722"/>
              <a:gd name="connsiteX141" fmla="*/ 4808883 w 4808883"/>
              <a:gd name="connsiteY141" fmla="*/ 1253055 h 4912722"/>
              <a:gd name="connsiteX142" fmla="*/ 4808883 w 4808883"/>
              <a:gd name="connsiteY142" fmla="*/ 1293768 h 4912722"/>
              <a:gd name="connsiteX143" fmla="*/ 4808883 w 4808883"/>
              <a:gd name="connsiteY143" fmla="*/ 1346463 h 4912722"/>
              <a:gd name="connsiteX144" fmla="*/ 4808883 w 4808883"/>
              <a:gd name="connsiteY144" fmla="*/ 1599473 h 4912722"/>
              <a:gd name="connsiteX145" fmla="*/ 4808883 w 4808883"/>
              <a:gd name="connsiteY145" fmla="*/ 1692880 h 4912722"/>
              <a:gd name="connsiteX146" fmla="*/ 4808883 w 4808883"/>
              <a:gd name="connsiteY146" fmla="*/ 1801292 h 4912722"/>
              <a:gd name="connsiteX147" fmla="*/ 4808883 w 4808883"/>
              <a:gd name="connsiteY147" fmla="*/ 2107356 h 4912722"/>
              <a:gd name="connsiteX148" fmla="*/ 4808883 w 4808883"/>
              <a:gd name="connsiteY148" fmla="*/ 2147710 h 4912722"/>
              <a:gd name="connsiteX149" fmla="*/ 4808883 w 4808883"/>
              <a:gd name="connsiteY149" fmla="*/ 2200404 h 4912722"/>
              <a:gd name="connsiteX150" fmla="*/ 4808883 w 4808883"/>
              <a:gd name="connsiteY150" fmla="*/ 2453774 h 4912722"/>
              <a:gd name="connsiteX151" fmla="*/ 4808883 w 4808883"/>
              <a:gd name="connsiteY151" fmla="*/ 2506469 h 4912722"/>
              <a:gd name="connsiteX152" fmla="*/ 4808883 w 4808883"/>
              <a:gd name="connsiteY152" fmla="*/ 2546822 h 4912722"/>
              <a:gd name="connsiteX153" fmla="*/ 4808883 w 4808883"/>
              <a:gd name="connsiteY153" fmla="*/ 2852887 h 4912722"/>
              <a:gd name="connsiteX154" fmla="*/ 4808883 w 4808883"/>
              <a:gd name="connsiteY154" fmla="*/ 2961297 h 4912722"/>
              <a:gd name="connsiteX155" fmla="*/ 4808883 w 4808883"/>
              <a:gd name="connsiteY155" fmla="*/ 3054705 h 4912722"/>
              <a:gd name="connsiteX156" fmla="*/ 4808883 w 4808883"/>
              <a:gd name="connsiteY156" fmla="*/ 3307715 h 4912722"/>
              <a:gd name="connsiteX157" fmla="*/ 4808883 w 4808883"/>
              <a:gd name="connsiteY157" fmla="*/ 3360411 h 4912722"/>
              <a:gd name="connsiteX158" fmla="*/ 4808883 w 4808883"/>
              <a:gd name="connsiteY158" fmla="*/ 3401123 h 4912722"/>
              <a:gd name="connsiteX159" fmla="*/ 4808883 w 4808883"/>
              <a:gd name="connsiteY159" fmla="*/ 3453818 h 4912722"/>
              <a:gd name="connsiteX160" fmla="*/ 4808883 w 4808883"/>
              <a:gd name="connsiteY160" fmla="*/ 3706829 h 4912722"/>
              <a:gd name="connsiteX161" fmla="*/ 4808883 w 4808883"/>
              <a:gd name="connsiteY161" fmla="*/ 3800236 h 4912722"/>
              <a:gd name="connsiteX162" fmla="*/ 4808883 w 4808883"/>
              <a:gd name="connsiteY162" fmla="*/ 3908646 h 4912722"/>
              <a:gd name="connsiteX163" fmla="*/ 4808883 w 4808883"/>
              <a:gd name="connsiteY163" fmla="*/ 4255064 h 4912722"/>
              <a:gd name="connsiteX164" fmla="*/ 4808883 w 4808883"/>
              <a:gd name="connsiteY164" fmla="*/ 4307760 h 4912722"/>
              <a:gd name="connsiteX165" fmla="*/ 4808883 w 4808883"/>
              <a:gd name="connsiteY165" fmla="*/ 4654178 h 4912722"/>
              <a:gd name="connsiteX166" fmla="*/ 4509507 w 4808883"/>
              <a:gd name="connsiteY166"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4808883" h="4912722">
                <a:moveTo>
                  <a:pt x="4509507" y="4912722"/>
                </a:moveTo>
                <a:lnTo>
                  <a:pt x="4174925" y="4912722"/>
                </a:lnTo>
                <a:lnTo>
                  <a:pt x="4088942" y="4912722"/>
                </a:lnTo>
                <a:lnTo>
                  <a:pt x="3954517" y="4912722"/>
                </a:lnTo>
                <a:lnTo>
                  <a:pt x="3754361" y="4912722"/>
                </a:lnTo>
                <a:lnTo>
                  <a:pt x="3619935" y="4912722"/>
                </a:lnTo>
                <a:lnTo>
                  <a:pt x="3533953" y="4912722"/>
                </a:lnTo>
                <a:lnTo>
                  <a:pt x="3436609" y="4912722"/>
                </a:lnTo>
                <a:lnTo>
                  <a:pt x="3199371" y="4912722"/>
                </a:lnTo>
                <a:lnTo>
                  <a:pt x="3102027" y="4912722"/>
                </a:lnTo>
                <a:lnTo>
                  <a:pt x="3016044" y="4912722"/>
                </a:lnTo>
                <a:lnTo>
                  <a:pt x="2881619" y="4912722"/>
                </a:lnTo>
                <a:lnTo>
                  <a:pt x="2879809" y="4912722"/>
                </a:lnTo>
                <a:lnTo>
                  <a:pt x="2879807" y="4912722"/>
                </a:lnTo>
                <a:lnTo>
                  <a:pt x="2710385" y="4912722"/>
                </a:lnTo>
                <a:lnTo>
                  <a:pt x="2681463" y="4912722"/>
                </a:lnTo>
                <a:lnTo>
                  <a:pt x="2547037" y="4912722"/>
                </a:lnTo>
                <a:lnTo>
                  <a:pt x="2545228" y="4912722"/>
                </a:lnTo>
                <a:lnTo>
                  <a:pt x="2545224" y="4912722"/>
                </a:lnTo>
                <a:lnTo>
                  <a:pt x="2461055" y="4912722"/>
                </a:lnTo>
                <a:lnTo>
                  <a:pt x="2459245" y="4912722"/>
                </a:lnTo>
                <a:lnTo>
                  <a:pt x="2459243" y="4912722"/>
                </a:lnTo>
                <a:lnTo>
                  <a:pt x="2375803" y="4912722"/>
                </a:lnTo>
                <a:lnTo>
                  <a:pt x="2324820" y="4912722"/>
                </a:lnTo>
                <a:lnTo>
                  <a:pt x="2324818" y="4912722"/>
                </a:lnTo>
                <a:lnTo>
                  <a:pt x="2289820" y="4912722"/>
                </a:lnTo>
                <a:lnTo>
                  <a:pt x="2155396" y="4912722"/>
                </a:lnTo>
                <a:lnTo>
                  <a:pt x="2126473" y="4912722"/>
                </a:lnTo>
                <a:lnTo>
                  <a:pt x="2124663" y="4912722"/>
                </a:lnTo>
                <a:lnTo>
                  <a:pt x="2124662" y="4912722"/>
                </a:lnTo>
                <a:lnTo>
                  <a:pt x="1990239" y="4912722"/>
                </a:lnTo>
                <a:lnTo>
                  <a:pt x="1990237" y="4912722"/>
                </a:lnTo>
                <a:lnTo>
                  <a:pt x="1955239" y="4912722"/>
                </a:lnTo>
                <a:lnTo>
                  <a:pt x="1904257" y="4912722"/>
                </a:lnTo>
                <a:lnTo>
                  <a:pt x="1904255" y="4912722"/>
                </a:lnTo>
                <a:lnTo>
                  <a:pt x="1820814" y="4912722"/>
                </a:lnTo>
                <a:lnTo>
                  <a:pt x="1806911" y="4912722"/>
                </a:lnTo>
                <a:lnTo>
                  <a:pt x="1806909" y="4912722"/>
                </a:lnTo>
                <a:lnTo>
                  <a:pt x="1734832" y="4912722"/>
                </a:lnTo>
                <a:lnTo>
                  <a:pt x="1733766" y="4912722"/>
                </a:lnTo>
                <a:lnTo>
                  <a:pt x="1637487" y="4912722"/>
                </a:lnTo>
                <a:lnTo>
                  <a:pt x="1569675" y="4912722"/>
                </a:lnTo>
                <a:lnTo>
                  <a:pt x="1569674" y="4912722"/>
                </a:lnTo>
                <a:lnTo>
                  <a:pt x="1533839" y="4912722"/>
                </a:lnTo>
                <a:lnTo>
                  <a:pt x="1472330" y="4912722"/>
                </a:lnTo>
                <a:lnTo>
                  <a:pt x="1472326" y="4912722"/>
                </a:lnTo>
                <a:lnTo>
                  <a:pt x="1400250" y="4912722"/>
                </a:lnTo>
                <a:lnTo>
                  <a:pt x="1386347" y="4912722"/>
                </a:lnTo>
                <a:lnTo>
                  <a:pt x="1386345" y="4912722"/>
                </a:lnTo>
                <a:lnTo>
                  <a:pt x="1302905" y="4912722"/>
                </a:lnTo>
                <a:lnTo>
                  <a:pt x="1251922" y="4912722"/>
                </a:lnTo>
                <a:lnTo>
                  <a:pt x="1251920" y="4912722"/>
                </a:lnTo>
                <a:lnTo>
                  <a:pt x="1216922" y="4912722"/>
                </a:lnTo>
                <a:lnTo>
                  <a:pt x="1082498" y="4912722"/>
                </a:lnTo>
                <a:lnTo>
                  <a:pt x="1080688" y="4912722"/>
                </a:lnTo>
                <a:lnTo>
                  <a:pt x="1080686" y="4912722"/>
                </a:lnTo>
                <a:lnTo>
                  <a:pt x="10728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072898" y="0"/>
                </a:lnTo>
                <a:lnTo>
                  <a:pt x="1130732" y="0"/>
                </a:lnTo>
                <a:lnTo>
                  <a:pt x="1216715" y="0"/>
                </a:lnTo>
                <a:lnTo>
                  <a:pt x="1351139" y="0"/>
                </a:lnTo>
                <a:lnTo>
                  <a:pt x="1380062" y="0"/>
                </a:lnTo>
                <a:lnTo>
                  <a:pt x="1533840" y="0"/>
                </a:lnTo>
                <a:lnTo>
                  <a:pt x="1551296" y="0"/>
                </a:lnTo>
                <a:lnTo>
                  <a:pt x="1685722" y="0"/>
                </a:lnTo>
                <a:lnTo>
                  <a:pt x="1733766" y="0"/>
                </a:lnTo>
                <a:lnTo>
                  <a:pt x="1771703" y="0"/>
                </a:lnTo>
                <a:lnTo>
                  <a:pt x="1869049" y="0"/>
                </a:lnTo>
                <a:lnTo>
                  <a:pt x="2106285" y="0"/>
                </a:lnTo>
                <a:lnTo>
                  <a:pt x="2203630" y="0"/>
                </a:lnTo>
                <a:lnTo>
                  <a:pt x="2289613" y="0"/>
                </a:lnTo>
                <a:lnTo>
                  <a:pt x="2424037" y="0"/>
                </a:lnTo>
                <a:lnTo>
                  <a:pt x="2624194" y="0"/>
                </a:lnTo>
                <a:lnTo>
                  <a:pt x="2758620" y="0"/>
                </a:lnTo>
                <a:lnTo>
                  <a:pt x="2844601" y="0"/>
                </a:lnTo>
                <a:lnTo>
                  <a:pt x="3179183" y="0"/>
                </a:lnTo>
                <a:lnTo>
                  <a:pt x="3179183" y="1"/>
                </a:lnTo>
                <a:lnTo>
                  <a:pt x="3180996" y="1"/>
                </a:lnTo>
                <a:lnTo>
                  <a:pt x="3315422" y="1"/>
                </a:lnTo>
                <a:lnTo>
                  <a:pt x="3401403" y="1"/>
                </a:lnTo>
                <a:lnTo>
                  <a:pt x="3498748" y="1"/>
                </a:lnTo>
                <a:lnTo>
                  <a:pt x="3735985" y="1"/>
                </a:lnTo>
                <a:lnTo>
                  <a:pt x="3833331" y="1"/>
                </a:lnTo>
                <a:lnTo>
                  <a:pt x="3919312" y="1"/>
                </a:lnTo>
                <a:lnTo>
                  <a:pt x="4053738" y="1"/>
                </a:lnTo>
                <a:lnTo>
                  <a:pt x="4253894" y="1"/>
                </a:lnTo>
                <a:lnTo>
                  <a:pt x="4388320" y="1"/>
                </a:lnTo>
                <a:lnTo>
                  <a:pt x="4474301" y="1"/>
                </a:lnTo>
                <a:lnTo>
                  <a:pt x="4808883" y="1"/>
                </a:lnTo>
                <a:lnTo>
                  <a:pt x="4808883" y="346419"/>
                </a:lnTo>
                <a:lnTo>
                  <a:pt x="4808883" y="399114"/>
                </a:lnTo>
                <a:lnTo>
                  <a:pt x="4808883" y="745531"/>
                </a:lnTo>
                <a:lnTo>
                  <a:pt x="4808883" y="853943"/>
                </a:lnTo>
                <a:lnTo>
                  <a:pt x="4808883" y="947350"/>
                </a:lnTo>
                <a:lnTo>
                  <a:pt x="4808883" y="1200361"/>
                </a:lnTo>
                <a:lnTo>
                  <a:pt x="4808883" y="1253055"/>
                </a:lnTo>
                <a:lnTo>
                  <a:pt x="4808883" y="1293768"/>
                </a:lnTo>
                <a:lnTo>
                  <a:pt x="4808883" y="1346463"/>
                </a:lnTo>
                <a:lnTo>
                  <a:pt x="4808883" y="1599473"/>
                </a:lnTo>
                <a:lnTo>
                  <a:pt x="4808883" y="1692880"/>
                </a:lnTo>
                <a:lnTo>
                  <a:pt x="4808883" y="1801292"/>
                </a:lnTo>
                <a:lnTo>
                  <a:pt x="4808883" y="2107356"/>
                </a:lnTo>
                <a:lnTo>
                  <a:pt x="4808883" y="2147710"/>
                </a:lnTo>
                <a:lnTo>
                  <a:pt x="4808883" y="2200404"/>
                </a:lnTo>
                <a:lnTo>
                  <a:pt x="4808883" y="2453774"/>
                </a:lnTo>
                <a:lnTo>
                  <a:pt x="4808883" y="2506469"/>
                </a:lnTo>
                <a:lnTo>
                  <a:pt x="4808883" y="2546822"/>
                </a:lnTo>
                <a:lnTo>
                  <a:pt x="4808883" y="2852887"/>
                </a:lnTo>
                <a:lnTo>
                  <a:pt x="4808883" y="2961297"/>
                </a:lnTo>
                <a:lnTo>
                  <a:pt x="4808883" y="3054705"/>
                </a:lnTo>
                <a:lnTo>
                  <a:pt x="4808883" y="3307715"/>
                </a:lnTo>
                <a:lnTo>
                  <a:pt x="4808883" y="3360411"/>
                </a:lnTo>
                <a:lnTo>
                  <a:pt x="4808883" y="3401123"/>
                </a:lnTo>
                <a:lnTo>
                  <a:pt x="4808883" y="3453818"/>
                </a:lnTo>
                <a:lnTo>
                  <a:pt x="4808883" y="3706829"/>
                </a:lnTo>
                <a:lnTo>
                  <a:pt x="4808883" y="3800236"/>
                </a:lnTo>
                <a:lnTo>
                  <a:pt x="4808883" y="3908646"/>
                </a:lnTo>
                <a:lnTo>
                  <a:pt x="4808883" y="4255064"/>
                </a:lnTo>
                <a:lnTo>
                  <a:pt x="4808883" y="4307760"/>
                </a:lnTo>
                <a:lnTo>
                  <a:pt x="4808883" y="4654178"/>
                </a:lnTo>
                <a:cubicBezTo>
                  <a:pt x="4808883" y="4796587"/>
                  <a:pt x="4675389" y="4912722"/>
                  <a:pt x="4509507"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1">
            <a:extLst>
              <a:ext uri="{FF2B5EF4-FFF2-40B4-BE49-F238E27FC236}">
                <a16:creationId xmlns:a16="http://schemas.microsoft.com/office/drawing/2014/main" id="{D33E808B-E06C-E16A-3883-AA6EA28041E1}"/>
              </a:ext>
            </a:extLst>
          </p:cNvPr>
          <p:cNvSpPr txBox="1">
            <a:spLocks/>
          </p:cNvSpPr>
          <p:nvPr/>
        </p:nvSpPr>
        <p:spPr>
          <a:xfrm>
            <a:off x="6788258" y="2343703"/>
            <a:ext cx="4151523"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Orodja in nasveti:</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Vključite fotografije izkušnje ali izdelkov v svoje oglase ali predloge sporočil.</a:t>
            </a:r>
          </a:p>
          <a:p>
            <a:pPr marL="342900" indent="-342900" algn="l">
              <a:lnSpc>
                <a:spcPts val="2340"/>
              </a:lnSpc>
              <a:spcBef>
                <a:spcPts val="0"/>
              </a:spcBef>
              <a:buFont typeface="Arial" panose="020B0604020202020204" pitchFamily="34" charset="0"/>
              <a:buChar char="•"/>
            </a:pPr>
            <a:r>
              <a:rPr lang="en-IE" sz="2200" dirty="0"/>
              <a:t>Zagotovite jasen plačilni sistem: gostje plačajo neposredno vam ali partnerju.</a:t>
            </a:r>
          </a:p>
          <a:p>
            <a:pPr marL="342900" indent="-342900" algn="l">
              <a:lnSpc>
                <a:spcPts val="2340"/>
              </a:lnSpc>
              <a:spcBef>
                <a:spcPts val="0"/>
              </a:spcBef>
              <a:buFont typeface="Arial" panose="020B0604020202020204" pitchFamily="34" charset="0"/>
              <a:buChar char="•"/>
            </a:pPr>
            <a:r>
              <a:rPr lang="en-IE" sz="2200" dirty="0"/>
              <a:t>Po izkušnji prosite goste za povratne informacije, da lahko izboljšate ponudbo.</a:t>
            </a:r>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3454599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AF81F0-7986-7E6F-8B94-1BE3E5B27DEA}"/>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4B9F7018-96D1-952D-6F6F-13ECE6A86C4B}"/>
              </a:ext>
            </a:extLst>
          </p:cNvPr>
          <p:cNvSpPr txBox="1">
            <a:spLocks/>
          </p:cNvSpPr>
          <p:nvPr/>
        </p:nvSpPr>
        <p:spPr>
          <a:xfrm>
            <a:off x="609623" y="581116"/>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Sodelovanja, ki prinašajo koristi vsem in dodajajo vrednost </a:t>
            </a:r>
          </a:p>
          <a:p>
            <a:pPr>
              <a:lnSpc>
                <a:spcPts val="3720"/>
              </a:lnSpc>
            </a:pPr>
            <a:endParaRPr lang="en-US" dirty="0"/>
          </a:p>
        </p:txBody>
      </p:sp>
      <p:cxnSp>
        <p:nvCxnSpPr>
          <p:cNvPr id="10" name="Straight Connector 9">
            <a:extLst>
              <a:ext uri="{FF2B5EF4-FFF2-40B4-BE49-F238E27FC236}">
                <a16:creationId xmlns:a16="http://schemas.microsoft.com/office/drawing/2014/main" id="{30D37B45-F137-E06C-22BB-1C72A8147664}"/>
              </a:ext>
            </a:extLst>
          </p:cNvPr>
          <p:cNvCxnSpPr>
            <a:cxnSpLocks/>
          </p:cNvCxnSpPr>
          <p:nvPr/>
        </p:nvCxnSpPr>
        <p:spPr>
          <a:xfrm>
            <a:off x="0" y="1062581"/>
            <a:ext cx="10232571" cy="29308"/>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20B184B7-8402-6B5D-6E24-DC181D9AAAB4}"/>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34</a:t>
            </a:fld>
            <a:endParaRPr lang="fr-CA" sz="1200" dirty="0"/>
          </a:p>
        </p:txBody>
      </p:sp>
      <p:sp>
        <p:nvSpPr>
          <p:cNvPr id="4" name="Text Placeholder 5">
            <a:extLst>
              <a:ext uri="{FF2B5EF4-FFF2-40B4-BE49-F238E27FC236}">
                <a16:creationId xmlns:a16="http://schemas.microsoft.com/office/drawing/2014/main" id="{CBA57DB4-FEA1-84F3-5DE2-D6CA3474CC36}"/>
              </a:ext>
            </a:extLst>
          </p:cNvPr>
          <p:cNvSpPr txBox="1">
            <a:spLocks/>
          </p:cNvSpPr>
          <p:nvPr/>
        </p:nvSpPr>
        <p:spPr>
          <a:xfrm>
            <a:off x="629644" y="1942061"/>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Kaj storiti:</a:t>
            </a:r>
          </a:p>
        </p:txBody>
      </p:sp>
      <p:sp>
        <p:nvSpPr>
          <p:cNvPr id="5" name="Text Placeholder 4">
            <a:extLst>
              <a:ext uri="{FF2B5EF4-FFF2-40B4-BE49-F238E27FC236}">
                <a16:creationId xmlns:a16="http://schemas.microsoft.com/office/drawing/2014/main" id="{88336273-A2B4-FB31-B577-9E791159293D}"/>
              </a:ext>
            </a:extLst>
          </p:cNvPr>
          <p:cNvSpPr txBox="1">
            <a:spLocks/>
          </p:cNvSpPr>
          <p:nvPr/>
        </p:nvSpPr>
        <p:spPr>
          <a:xfrm>
            <a:off x="629643" y="2580012"/>
            <a:ext cx="5616391"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Ponudite svojemu partnerju vidnost </a:t>
            </a:r>
            <a:r>
              <a:rPr lang="en-GB" sz="2200" dirty="0">
                <a:solidFill>
                  <a:srgbClr val="414141"/>
                </a:solidFill>
              </a:rPr>
              <a:t>(letaki, spletna stran, sporočila gostom) in prosite ga, naj stori enako.</a:t>
            </a:r>
          </a:p>
          <a:p>
            <a:pPr marL="342900" indent="-342900">
              <a:lnSpc>
                <a:spcPts val="2240"/>
              </a:lnSpc>
              <a:buClr>
                <a:srgbClr val="459597"/>
              </a:buClr>
              <a:buFont typeface="Arial" panose="020B0604020202020204" pitchFamily="34" charset="0"/>
              <a:buChar char="•"/>
            </a:pPr>
            <a:r>
              <a:rPr lang="en-GB" sz="2200" dirty="0">
                <a:solidFill>
                  <a:srgbClr val="414141"/>
                </a:solidFill>
              </a:rPr>
              <a:t>Po potrebi </a:t>
            </a:r>
            <a:r>
              <a:rPr lang="en-GB" sz="2200" b="1" dirty="0">
                <a:solidFill>
                  <a:srgbClr val="EC7C69"/>
                </a:solidFill>
              </a:rPr>
              <a:t>uvedite majhne popuste ali provizije za priporočila</a:t>
            </a:r>
            <a:r>
              <a:rPr lang="en-GB" sz="2200" dirty="0">
                <a:solidFill>
                  <a:srgbClr val="414141"/>
                </a:solidFill>
              </a:rPr>
              <a:t>.</a:t>
            </a:r>
          </a:p>
          <a:p>
            <a:pPr marL="342900" indent="-342900">
              <a:lnSpc>
                <a:spcPts val="2240"/>
              </a:lnSpc>
              <a:buClr>
                <a:srgbClr val="459597"/>
              </a:buClr>
              <a:buFont typeface="Arial" panose="020B0604020202020204" pitchFamily="34" charset="0"/>
              <a:buChar char="•"/>
            </a:pPr>
            <a:r>
              <a:rPr lang="en-GB" sz="2200" b="1" dirty="0">
                <a:solidFill>
                  <a:srgbClr val="EC7C69"/>
                </a:solidFill>
              </a:rPr>
              <a:t>Povabite partnerje, </a:t>
            </a:r>
            <a:r>
              <a:rPr lang="en-GB" sz="2200" dirty="0">
                <a:solidFill>
                  <a:srgbClr val="414141"/>
                </a:solidFill>
              </a:rPr>
              <a:t>da skupaj ustvarite sezonske ali tematske ponudbe.</a:t>
            </a:r>
          </a:p>
          <a:p>
            <a:pPr marL="342900" indent="-342900">
              <a:lnSpc>
                <a:spcPts val="2240"/>
              </a:lnSpc>
              <a:buClr>
                <a:srgbClr val="459597"/>
              </a:buClr>
              <a:buFont typeface="Arial" panose="020B0604020202020204" pitchFamily="34" charset="0"/>
              <a:buChar char="•"/>
            </a:pPr>
            <a:r>
              <a:rPr lang="en-GB" sz="2200" dirty="0">
                <a:solidFill>
                  <a:srgbClr val="414141"/>
                </a:solidFill>
              </a:rPr>
              <a:t>V dobrodošlico </a:t>
            </a:r>
            <a:r>
              <a:rPr lang="en-GB" sz="2200" b="1" dirty="0">
                <a:solidFill>
                  <a:srgbClr val="EC7C69"/>
                </a:solidFill>
              </a:rPr>
              <a:t>vključite kratko zgodbo </a:t>
            </a:r>
            <a:r>
              <a:rPr lang="en-GB" sz="2200" dirty="0">
                <a:solidFill>
                  <a:srgbClr val="414141"/>
                </a:solidFill>
              </a:rPr>
              <a:t>o svojih partnerjih – naj bo osebna.</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8" name="Freeform 7">
            <a:extLst>
              <a:ext uri="{FF2B5EF4-FFF2-40B4-BE49-F238E27FC236}">
                <a16:creationId xmlns:a16="http://schemas.microsoft.com/office/drawing/2014/main" id="{ED63F575-0E33-E422-CD04-0171003DF9B8}"/>
              </a:ext>
            </a:extLst>
          </p:cNvPr>
          <p:cNvSpPr/>
          <p:nvPr/>
        </p:nvSpPr>
        <p:spPr>
          <a:xfrm rot="10800000">
            <a:off x="6459578" y="1945278"/>
            <a:ext cx="4808883" cy="4912722"/>
          </a:xfrm>
          <a:custGeom>
            <a:avLst/>
            <a:gdLst>
              <a:gd name="connsiteX0" fmla="*/ 4509507 w 4808883"/>
              <a:gd name="connsiteY0" fmla="*/ 4912722 h 4912722"/>
              <a:gd name="connsiteX1" fmla="*/ 4174925 w 4808883"/>
              <a:gd name="connsiteY1" fmla="*/ 4912722 h 4912722"/>
              <a:gd name="connsiteX2" fmla="*/ 4088942 w 4808883"/>
              <a:gd name="connsiteY2" fmla="*/ 4912722 h 4912722"/>
              <a:gd name="connsiteX3" fmla="*/ 3954517 w 4808883"/>
              <a:gd name="connsiteY3" fmla="*/ 4912722 h 4912722"/>
              <a:gd name="connsiteX4" fmla="*/ 3754361 w 4808883"/>
              <a:gd name="connsiteY4" fmla="*/ 4912722 h 4912722"/>
              <a:gd name="connsiteX5" fmla="*/ 3619935 w 4808883"/>
              <a:gd name="connsiteY5" fmla="*/ 4912722 h 4912722"/>
              <a:gd name="connsiteX6" fmla="*/ 3533953 w 4808883"/>
              <a:gd name="connsiteY6" fmla="*/ 4912722 h 4912722"/>
              <a:gd name="connsiteX7" fmla="*/ 3436609 w 4808883"/>
              <a:gd name="connsiteY7" fmla="*/ 4912722 h 4912722"/>
              <a:gd name="connsiteX8" fmla="*/ 3199371 w 4808883"/>
              <a:gd name="connsiteY8" fmla="*/ 4912722 h 4912722"/>
              <a:gd name="connsiteX9" fmla="*/ 3102027 w 4808883"/>
              <a:gd name="connsiteY9" fmla="*/ 4912722 h 4912722"/>
              <a:gd name="connsiteX10" fmla="*/ 3016044 w 4808883"/>
              <a:gd name="connsiteY10" fmla="*/ 4912722 h 4912722"/>
              <a:gd name="connsiteX11" fmla="*/ 2881619 w 4808883"/>
              <a:gd name="connsiteY11" fmla="*/ 4912722 h 4912722"/>
              <a:gd name="connsiteX12" fmla="*/ 2879809 w 4808883"/>
              <a:gd name="connsiteY12" fmla="*/ 4912722 h 4912722"/>
              <a:gd name="connsiteX13" fmla="*/ 2879807 w 4808883"/>
              <a:gd name="connsiteY13" fmla="*/ 4912722 h 4912722"/>
              <a:gd name="connsiteX14" fmla="*/ 2710385 w 4808883"/>
              <a:gd name="connsiteY14" fmla="*/ 4912722 h 4912722"/>
              <a:gd name="connsiteX15" fmla="*/ 2681463 w 4808883"/>
              <a:gd name="connsiteY15" fmla="*/ 4912722 h 4912722"/>
              <a:gd name="connsiteX16" fmla="*/ 2547037 w 4808883"/>
              <a:gd name="connsiteY16" fmla="*/ 4912722 h 4912722"/>
              <a:gd name="connsiteX17" fmla="*/ 2545228 w 4808883"/>
              <a:gd name="connsiteY17" fmla="*/ 4912722 h 4912722"/>
              <a:gd name="connsiteX18" fmla="*/ 2545224 w 4808883"/>
              <a:gd name="connsiteY18" fmla="*/ 4912722 h 4912722"/>
              <a:gd name="connsiteX19" fmla="*/ 2461055 w 4808883"/>
              <a:gd name="connsiteY19" fmla="*/ 4912722 h 4912722"/>
              <a:gd name="connsiteX20" fmla="*/ 2459245 w 4808883"/>
              <a:gd name="connsiteY20" fmla="*/ 4912722 h 4912722"/>
              <a:gd name="connsiteX21" fmla="*/ 2459243 w 4808883"/>
              <a:gd name="connsiteY21" fmla="*/ 4912722 h 4912722"/>
              <a:gd name="connsiteX22" fmla="*/ 2375803 w 4808883"/>
              <a:gd name="connsiteY22" fmla="*/ 4912722 h 4912722"/>
              <a:gd name="connsiteX23" fmla="*/ 2324820 w 4808883"/>
              <a:gd name="connsiteY23" fmla="*/ 4912722 h 4912722"/>
              <a:gd name="connsiteX24" fmla="*/ 2324818 w 4808883"/>
              <a:gd name="connsiteY24" fmla="*/ 4912722 h 4912722"/>
              <a:gd name="connsiteX25" fmla="*/ 2289820 w 4808883"/>
              <a:gd name="connsiteY25" fmla="*/ 4912722 h 4912722"/>
              <a:gd name="connsiteX26" fmla="*/ 2155396 w 4808883"/>
              <a:gd name="connsiteY26" fmla="*/ 4912722 h 4912722"/>
              <a:gd name="connsiteX27" fmla="*/ 2126473 w 4808883"/>
              <a:gd name="connsiteY27" fmla="*/ 4912722 h 4912722"/>
              <a:gd name="connsiteX28" fmla="*/ 2124663 w 4808883"/>
              <a:gd name="connsiteY28" fmla="*/ 4912722 h 4912722"/>
              <a:gd name="connsiteX29" fmla="*/ 2124662 w 4808883"/>
              <a:gd name="connsiteY29" fmla="*/ 4912722 h 4912722"/>
              <a:gd name="connsiteX30" fmla="*/ 1990239 w 4808883"/>
              <a:gd name="connsiteY30" fmla="*/ 4912722 h 4912722"/>
              <a:gd name="connsiteX31" fmla="*/ 1990237 w 4808883"/>
              <a:gd name="connsiteY31" fmla="*/ 4912722 h 4912722"/>
              <a:gd name="connsiteX32" fmla="*/ 1955239 w 4808883"/>
              <a:gd name="connsiteY32" fmla="*/ 4912722 h 4912722"/>
              <a:gd name="connsiteX33" fmla="*/ 1904257 w 4808883"/>
              <a:gd name="connsiteY33" fmla="*/ 4912722 h 4912722"/>
              <a:gd name="connsiteX34" fmla="*/ 1904255 w 4808883"/>
              <a:gd name="connsiteY34" fmla="*/ 4912722 h 4912722"/>
              <a:gd name="connsiteX35" fmla="*/ 1820814 w 4808883"/>
              <a:gd name="connsiteY35" fmla="*/ 4912722 h 4912722"/>
              <a:gd name="connsiteX36" fmla="*/ 1806911 w 4808883"/>
              <a:gd name="connsiteY36" fmla="*/ 4912722 h 4912722"/>
              <a:gd name="connsiteX37" fmla="*/ 1806909 w 4808883"/>
              <a:gd name="connsiteY37" fmla="*/ 4912722 h 4912722"/>
              <a:gd name="connsiteX38" fmla="*/ 1734832 w 4808883"/>
              <a:gd name="connsiteY38" fmla="*/ 4912722 h 4912722"/>
              <a:gd name="connsiteX39" fmla="*/ 1733766 w 4808883"/>
              <a:gd name="connsiteY39" fmla="*/ 4912722 h 4912722"/>
              <a:gd name="connsiteX40" fmla="*/ 1637487 w 4808883"/>
              <a:gd name="connsiteY40" fmla="*/ 4912722 h 4912722"/>
              <a:gd name="connsiteX41" fmla="*/ 1569675 w 4808883"/>
              <a:gd name="connsiteY41" fmla="*/ 4912722 h 4912722"/>
              <a:gd name="connsiteX42" fmla="*/ 1569674 w 4808883"/>
              <a:gd name="connsiteY42" fmla="*/ 4912722 h 4912722"/>
              <a:gd name="connsiteX43" fmla="*/ 1533839 w 4808883"/>
              <a:gd name="connsiteY43" fmla="*/ 4912722 h 4912722"/>
              <a:gd name="connsiteX44" fmla="*/ 1472330 w 4808883"/>
              <a:gd name="connsiteY44" fmla="*/ 4912722 h 4912722"/>
              <a:gd name="connsiteX45" fmla="*/ 1472326 w 4808883"/>
              <a:gd name="connsiteY45" fmla="*/ 4912722 h 4912722"/>
              <a:gd name="connsiteX46" fmla="*/ 1400250 w 4808883"/>
              <a:gd name="connsiteY46" fmla="*/ 4912722 h 4912722"/>
              <a:gd name="connsiteX47" fmla="*/ 1386347 w 4808883"/>
              <a:gd name="connsiteY47" fmla="*/ 4912722 h 4912722"/>
              <a:gd name="connsiteX48" fmla="*/ 1386345 w 4808883"/>
              <a:gd name="connsiteY48" fmla="*/ 4912722 h 4912722"/>
              <a:gd name="connsiteX49" fmla="*/ 1302905 w 4808883"/>
              <a:gd name="connsiteY49" fmla="*/ 4912722 h 4912722"/>
              <a:gd name="connsiteX50" fmla="*/ 1251922 w 4808883"/>
              <a:gd name="connsiteY50" fmla="*/ 4912722 h 4912722"/>
              <a:gd name="connsiteX51" fmla="*/ 1251920 w 4808883"/>
              <a:gd name="connsiteY51" fmla="*/ 4912722 h 4912722"/>
              <a:gd name="connsiteX52" fmla="*/ 1216922 w 4808883"/>
              <a:gd name="connsiteY52" fmla="*/ 4912722 h 4912722"/>
              <a:gd name="connsiteX53" fmla="*/ 1082498 w 4808883"/>
              <a:gd name="connsiteY53" fmla="*/ 4912722 h 4912722"/>
              <a:gd name="connsiteX54" fmla="*/ 1080688 w 4808883"/>
              <a:gd name="connsiteY54" fmla="*/ 4912722 h 4912722"/>
              <a:gd name="connsiteX55" fmla="*/ 1080686 w 4808883"/>
              <a:gd name="connsiteY55" fmla="*/ 4912722 h 4912722"/>
              <a:gd name="connsiteX56" fmla="*/ 1072898 w 4808883"/>
              <a:gd name="connsiteY56" fmla="*/ 4912722 h 4912722"/>
              <a:gd name="connsiteX57" fmla="*/ 1051765 w 4808883"/>
              <a:gd name="connsiteY57" fmla="*/ 4912722 h 4912722"/>
              <a:gd name="connsiteX58" fmla="*/ 1051764 w 4808883"/>
              <a:gd name="connsiteY58" fmla="*/ 4912722 h 4912722"/>
              <a:gd name="connsiteX59" fmla="*/ 917341 w 4808883"/>
              <a:gd name="connsiteY59" fmla="*/ 4912722 h 4912722"/>
              <a:gd name="connsiteX60" fmla="*/ 917339 w 4808883"/>
              <a:gd name="connsiteY60" fmla="*/ 4912722 h 4912722"/>
              <a:gd name="connsiteX61" fmla="*/ 882341 w 4808883"/>
              <a:gd name="connsiteY61" fmla="*/ 4912722 h 4912722"/>
              <a:gd name="connsiteX62" fmla="*/ 831359 w 4808883"/>
              <a:gd name="connsiteY62" fmla="*/ 4912722 h 4912722"/>
              <a:gd name="connsiteX63" fmla="*/ 831357 w 4808883"/>
              <a:gd name="connsiteY63" fmla="*/ 4912722 h 4912722"/>
              <a:gd name="connsiteX64" fmla="*/ 747916 w 4808883"/>
              <a:gd name="connsiteY64" fmla="*/ 4912722 h 4912722"/>
              <a:gd name="connsiteX65" fmla="*/ 661934 w 4808883"/>
              <a:gd name="connsiteY65" fmla="*/ 4912722 h 4912722"/>
              <a:gd name="connsiteX66" fmla="*/ 660868 w 4808883"/>
              <a:gd name="connsiteY66" fmla="*/ 4912722 h 4912722"/>
              <a:gd name="connsiteX67" fmla="*/ 496777 w 4808883"/>
              <a:gd name="connsiteY67" fmla="*/ 4912722 h 4912722"/>
              <a:gd name="connsiteX68" fmla="*/ 496776 w 4808883"/>
              <a:gd name="connsiteY68" fmla="*/ 4912722 h 4912722"/>
              <a:gd name="connsiteX69" fmla="*/ 460941 w 4808883"/>
              <a:gd name="connsiteY69" fmla="*/ 4912722 h 4912722"/>
              <a:gd name="connsiteX70" fmla="*/ 327352 w 4808883"/>
              <a:gd name="connsiteY70" fmla="*/ 4912722 h 4912722"/>
              <a:gd name="connsiteX71" fmla="*/ 7790 w 4808883"/>
              <a:gd name="connsiteY71" fmla="*/ 4912722 h 4912722"/>
              <a:gd name="connsiteX72" fmla="*/ 7788 w 4808883"/>
              <a:gd name="connsiteY72" fmla="*/ 4912722 h 4912722"/>
              <a:gd name="connsiteX73" fmla="*/ 0 w 4808883"/>
              <a:gd name="connsiteY73" fmla="*/ 4912722 h 4912722"/>
              <a:gd name="connsiteX74" fmla="*/ 0 w 4808883"/>
              <a:gd name="connsiteY74" fmla="*/ 4547896 h 4912722"/>
              <a:gd name="connsiteX75" fmla="*/ 0 w 4808883"/>
              <a:gd name="connsiteY75" fmla="*/ 4473362 h 4912722"/>
              <a:gd name="connsiteX76" fmla="*/ 0 w 4808883"/>
              <a:gd name="connsiteY76" fmla="*/ 4058780 h 4912722"/>
              <a:gd name="connsiteX77" fmla="*/ 0 w 4808883"/>
              <a:gd name="connsiteY77" fmla="*/ 3983384 h 4912722"/>
              <a:gd name="connsiteX78" fmla="*/ 0 w 4808883"/>
              <a:gd name="connsiteY78" fmla="*/ 3965373 h 4912722"/>
              <a:gd name="connsiteX79" fmla="*/ 0 w 4808883"/>
              <a:gd name="connsiteY79" fmla="*/ 3693954 h 4912722"/>
              <a:gd name="connsiteX80" fmla="*/ 0 w 4808883"/>
              <a:gd name="connsiteY80" fmla="*/ 3619420 h 4912722"/>
              <a:gd name="connsiteX81" fmla="*/ 0 w 4808883"/>
              <a:gd name="connsiteY81" fmla="*/ 3600547 h 4912722"/>
              <a:gd name="connsiteX82" fmla="*/ 0 w 4808883"/>
              <a:gd name="connsiteY82" fmla="*/ 3526013 h 4912722"/>
              <a:gd name="connsiteX83" fmla="*/ 0 w 4808883"/>
              <a:gd name="connsiteY83" fmla="*/ 3129442 h 4912722"/>
              <a:gd name="connsiteX84" fmla="*/ 0 w 4808883"/>
              <a:gd name="connsiteY84" fmla="*/ 3111431 h 4912722"/>
              <a:gd name="connsiteX85" fmla="*/ 0 w 4808883"/>
              <a:gd name="connsiteY85" fmla="*/ 3036035 h 4912722"/>
              <a:gd name="connsiteX86" fmla="*/ 0 w 4808883"/>
              <a:gd name="connsiteY86" fmla="*/ 2746605 h 4912722"/>
              <a:gd name="connsiteX87" fmla="*/ 0 w 4808883"/>
              <a:gd name="connsiteY87" fmla="*/ 2672071 h 4912722"/>
              <a:gd name="connsiteX88" fmla="*/ 0 w 4808883"/>
              <a:gd name="connsiteY88" fmla="*/ 2182093 h 4912722"/>
              <a:gd name="connsiteX89" fmla="*/ 0 w 4808883"/>
              <a:gd name="connsiteY89" fmla="*/ 2057198 h 4912722"/>
              <a:gd name="connsiteX90" fmla="*/ 0 w 4808883"/>
              <a:gd name="connsiteY90" fmla="*/ 1801291 h 4912722"/>
              <a:gd name="connsiteX91" fmla="*/ 0 w 4808883"/>
              <a:gd name="connsiteY91" fmla="*/ 1203256 h 4912722"/>
              <a:gd name="connsiteX92" fmla="*/ 0 w 4808883"/>
              <a:gd name="connsiteY92" fmla="*/ 1109849 h 4912722"/>
              <a:gd name="connsiteX93" fmla="*/ 0 w 4808883"/>
              <a:gd name="connsiteY93" fmla="*/ 947349 h 4912722"/>
              <a:gd name="connsiteX94" fmla="*/ 0 w 4808883"/>
              <a:gd name="connsiteY94" fmla="*/ 853942 h 4912722"/>
              <a:gd name="connsiteX95" fmla="*/ 0 w 4808883"/>
              <a:gd name="connsiteY95" fmla="*/ 255907 h 4912722"/>
              <a:gd name="connsiteX96" fmla="*/ 0 w 4808883"/>
              <a:gd name="connsiteY96" fmla="*/ 0 h 4912722"/>
              <a:gd name="connsiteX97" fmla="*/ 307164 w 4808883"/>
              <a:gd name="connsiteY97" fmla="*/ 0 h 4912722"/>
              <a:gd name="connsiteX98" fmla="*/ 307164 w 4808883"/>
              <a:gd name="connsiteY98" fmla="*/ 1 h 4912722"/>
              <a:gd name="connsiteX99" fmla="*/ 460942 w 4808883"/>
              <a:gd name="connsiteY99" fmla="*/ 1 h 4912722"/>
              <a:gd name="connsiteX100" fmla="*/ 460942 w 4808883"/>
              <a:gd name="connsiteY100" fmla="*/ 0 h 4912722"/>
              <a:gd name="connsiteX101" fmla="*/ 660868 w 4808883"/>
              <a:gd name="connsiteY101" fmla="*/ 0 h 4912722"/>
              <a:gd name="connsiteX102" fmla="*/ 796151 w 4808883"/>
              <a:gd name="connsiteY102" fmla="*/ 0 h 4912722"/>
              <a:gd name="connsiteX103" fmla="*/ 1072898 w 4808883"/>
              <a:gd name="connsiteY103" fmla="*/ 0 h 4912722"/>
              <a:gd name="connsiteX104" fmla="*/ 1130732 w 4808883"/>
              <a:gd name="connsiteY104" fmla="*/ 0 h 4912722"/>
              <a:gd name="connsiteX105" fmla="*/ 1216715 w 4808883"/>
              <a:gd name="connsiteY105" fmla="*/ 0 h 4912722"/>
              <a:gd name="connsiteX106" fmla="*/ 1351139 w 4808883"/>
              <a:gd name="connsiteY106" fmla="*/ 0 h 4912722"/>
              <a:gd name="connsiteX107" fmla="*/ 1380062 w 4808883"/>
              <a:gd name="connsiteY107" fmla="*/ 0 h 4912722"/>
              <a:gd name="connsiteX108" fmla="*/ 1533840 w 4808883"/>
              <a:gd name="connsiteY108" fmla="*/ 0 h 4912722"/>
              <a:gd name="connsiteX109" fmla="*/ 1551296 w 4808883"/>
              <a:gd name="connsiteY109" fmla="*/ 0 h 4912722"/>
              <a:gd name="connsiteX110" fmla="*/ 1685722 w 4808883"/>
              <a:gd name="connsiteY110" fmla="*/ 0 h 4912722"/>
              <a:gd name="connsiteX111" fmla="*/ 1733766 w 4808883"/>
              <a:gd name="connsiteY111" fmla="*/ 0 h 4912722"/>
              <a:gd name="connsiteX112" fmla="*/ 1771703 w 4808883"/>
              <a:gd name="connsiteY112" fmla="*/ 0 h 4912722"/>
              <a:gd name="connsiteX113" fmla="*/ 1869049 w 4808883"/>
              <a:gd name="connsiteY113" fmla="*/ 0 h 4912722"/>
              <a:gd name="connsiteX114" fmla="*/ 2106285 w 4808883"/>
              <a:gd name="connsiteY114" fmla="*/ 0 h 4912722"/>
              <a:gd name="connsiteX115" fmla="*/ 2203630 w 4808883"/>
              <a:gd name="connsiteY115" fmla="*/ 0 h 4912722"/>
              <a:gd name="connsiteX116" fmla="*/ 2289613 w 4808883"/>
              <a:gd name="connsiteY116" fmla="*/ 0 h 4912722"/>
              <a:gd name="connsiteX117" fmla="*/ 2424037 w 4808883"/>
              <a:gd name="connsiteY117" fmla="*/ 0 h 4912722"/>
              <a:gd name="connsiteX118" fmla="*/ 2624194 w 4808883"/>
              <a:gd name="connsiteY118" fmla="*/ 0 h 4912722"/>
              <a:gd name="connsiteX119" fmla="*/ 2758620 w 4808883"/>
              <a:gd name="connsiteY119" fmla="*/ 0 h 4912722"/>
              <a:gd name="connsiteX120" fmla="*/ 2844601 w 4808883"/>
              <a:gd name="connsiteY120" fmla="*/ 0 h 4912722"/>
              <a:gd name="connsiteX121" fmla="*/ 3179183 w 4808883"/>
              <a:gd name="connsiteY121" fmla="*/ 0 h 4912722"/>
              <a:gd name="connsiteX122" fmla="*/ 3179183 w 4808883"/>
              <a:gd name="connsiteY122" fmla="*/ 1 h 4912722"/>
              <a:gd name="connsiteX123" fmla="*/ 3180996 w 4808883"/>
              <a:gd name="connsiteY123" fmla="*/ 1 h 4912722"/>
              <a:gd name="connsiteX124" fmla="*/ 3315422 w 4808883"/>
              <a:gd name="connsiteY124" fmla="*/ 1 h 4912722"/>
              <a:gd name="connsiteX125" fmla="*/ 3401403 w 4808883"/>
              <a:gd name="connsiteY125" fmla="*/ 1 h 4912722"/>
              <a:gd name="connsiteX126" fmla="*/ 3498748 w 4808883"/>
              <a:gd name="connsiteY126" fmla="*/ 1 h 4912722"/>
              <a:gd name="connsiteX127" fmla="*/ 3735985 w 4808883"/>
              <a:gd name="connsiteY127" fmla="*/ 1 h 4912722"/>
              <a:gd name="connsiteX128" fmla="*/ 3833331 w 4808883"/>
              <a:gd name="connsiteY128" fmla="*/ 1 h 4912722"/>
              <a:gd name="connsiteX129" fmla="*/ 3919312 w 4808883"/>
              <a:gd name="connsiteY129" fmla="*/ 1 h 4912722"/>
              <a:gd name="connsiteX130" fmla="*/ 4053738 w 4808883"/>
              <a:gd name="connsiteY130" fmla="*/ 1 h 4912722"/>
              <a:gd name="connsiteX131" fmla="*/ 4253894 w 4808883"/>
              <a:gd name="connsiteY131" fmla="*/ 1 h 4912722"/>
              <a:gd name="connsiteX132" fmla="*/ 4388320 w 4808883"/>
              <a:gd name="connsiteY132" fmla="*/ 1 h 4912722"/>
              <a:gd name="connsiteX133" fmla="*/ 4474301 w 4808883"/>
              <a:gd name="connsiteY133" fmla="*/ 1 h 4912722"/>
              <a:gd name="connsiteX134" fmla="*/ 4808883 w 4808883"/>
              <a:gd name="connsiteY134" fmla="*/ 1 h 4912722"/>
              <a:gd name="connsiteX135" fmla="*/ 4808883 w 4808883"/>
              <a:gd name="connsiteY135" fmla="*/ 346419 h 4912722"/>
              <a:gd name="connsiteX136" fmla="*/ 4808883 w 4808883"/>
              <a:gd name="connsiteY136" fmla="*/ 399114 h 4912722"/>
              <a:gd name="connsiteX137" fmla="*/ 4808883 w 4808883"/>
              <a:gd name="connsiteY137" fmla="*/ 745531 h 4912722"/>
              <a:gd name="connsiteX138" fmla="*/ 4808883 w 4808883"/>
              <a:gd name="connsiteY138" fmla="*/ 853943 h 4912722"/>
              <a:gd name="connsiteX139" fmla="*/ 4808883 w 4808883"/>
              <a:gd name="connsiteY139" fmla="*/ 947350 h 4912722"/>
              <a:gd name="connsiteX140" fmla="*/ 4808883 w 4808883"/>
              <a:gd name="connsiteY140" fmla="*/ 1200361 h 4912722"/>
              <a:gd name="connsiteX141" fmla="*/ 4808883 w 4808883"/>
              <a:gd name="connsiteY141" fmla="*/ 1253055 h 4912722"/>
              <a:gd name="connsiteX142" fmla="*/ 4808883 w 4808883"/>
              <a:gd name="connsiteY142" fmla="*/ 1293768 h 4912722"/>
              <a:gd name="connsiteX143" fmla="*/ 4808883 w 4808883"/>
              <a:gd name="connsiteY143" fmla="*/ 1346463 h 4912722"/>
              <a:gd name="connsiteX144" fmla="*/ 4808883 w 4808883"/>
              <a:gd name="connsiteY144" fmla="*/ 1599473 h 4912722"/>
              <a:gd name="connsiteX145" fmla="*/ 4808883 w 4808883"/>
              <a:gd name="connsiteY145" fmla="*/ 1692880 h 4912722"/>
              <a:gd name="connsiteX146" fmla="*/ 4808883 w 4808883"/>
              <a:gd name="connsiteY146" fmla="*/ 1801292 h 4912722"/>
              <a:gd name="connsiteX147" fmla="*/ 4808883 w 4808883"/>
              <a:gd name="connsiteY147" fmla="*/ 2107356 h 4912722"/>
              <a:gd name="connsiteX148" fmla="*/ 4808883 w 4808883"/>
              <a:gd name="connsiteY148" fmla="*/ 2147710 h 4912722"/>
              <a:gd name="connsiteX149" fmla="*/ 4808883 w 4808883"/>
              <a:gd name="connsiteY149" fmla="*/ 2200404 h 4912722"/>
              <a:gd name="connsiteX150" fmla="*/ 4808883 w 4808883"/>
              <a:gd name="connsiteY150" fmla="*/ 2453774 h 4912722"/>
              <a:gd name="connsiteX151" fmla="*/ 4808883 w 4808883"/>
              <a:gd name="connsiteY151" fmla="*/ 2506469 h 4912722"/>
              <a:gd name="connsiteX152" fmla="*/ 4808883 w 4808883"/>
              <a:gd name="connsiteY152" fmla="*/ 2546822 h 4912722"/>
              <a:gd name="connsiteX153" fmla="*/ 4808883 w 4808883"/>
              <a:gd name="connsiteY153" fmla="*/ 2852887 h 4912722"/>
              <a:gd name="connsiteX154" fmla="*/ 4808883 w 4808883"/>
              <a:gd name="connsiteY154" fmla="*/ 2961297 h 4912722"/>
              <a:gd name="connsiteX155" fmla="*/ 4808883 w 4808883"/>
              <a:gd name="connsiteY155" fmla="*/ 3054705 h 4912722"/>
              <a:gd name="connsiteX156" fmla="*/ 4808883 w 4808883"/>
              <a:gd name="connsiteY156" fmla="*/ 3307715 h 4912722"/>
              <a:gd name="connsiteX157" fmla="*/ 4808883 w 4808883"/>
              <a:gd name="connsiteY157" fmla="*/ 3360411 h 4912722"/>
              <a:gd name="connsiteX158" fmla="*/ 4808883 w 4808883"/>
              <a:gd name="connsiteY158" fmla="*/ 3401123 h 4912722"/>
              <a:gd name="connsiteX159" fmla="*/ 4808883 w 4808883"/>
              <a:gd name="connsiteY159" fmla="*/ 3453818 h 4912722"/>
              <a:gd name="connsiteX160" fmla="*/ 4808883 w 4808883"/>
              <a:gd name="connsiteY160" fmla="*/ 3706829 h 4912722"/>
              <a:gd name="connsiteX161" fmla="*/ 4808883 w 4808883"/>
              <a:gd name="connsiteY161" fmla="*/ 3800236 h 4912722"/>
              <a:gd name="connsiteX162" fmla="*/ 4808883 w 4808883"/>
              <a:gd name="connsiteY162" fmla="*/ 3908646 h 4912722"/>
              <a:gd name="connsiteX163" fmla="*/ 4808883 w 4808883"/>
              <a:gd name="connsiteY163" fmla="*/ 4255064 h 4912722"/>
              <a:gd name="connsiteX164" fmla="*/ 4808883 w 4808883"/>
              <a:gd name="connsiteY164" fmla="*/ 4307760 h 4912722"/>
              <a:gd name="connsiteX165" fmla="*/ 4808883 w 4808883"/>
              <a:gd name="connsiteY165" fmla="*/ 4654178 h 4912722"/>
              <a:gd name="connsiteX166" fmla="*/ 4509507 w 4808883"/>
              <a:gd name="connsiteY166"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4808883" h="4912722">
                <a:moveTo>
                  <a:pt x="4509507" y="4912722"/>
                </a:moveTo>
                <a:lnTo>
                  <a:pt x="4174925" y="4912722"/>
                </a:lnTo>
                <a:lnTo>
                  <a:pt x="4088942" y="4912722"/>
                </a:lnTo>
                <a:lnTo>
                  <a:pt x="3954517" y="4912722"/>
                </a:lnTo>
                <a:lnTo>
                  <a:pt x="3754361" y="4912722"/>
                </a:lnTo>
                <a:lnTo>
                  <a:pt x="3619935" y="4912722"/>
                </a:lnTo>
                <a:lnTo>
                  <a:pt x="3533953" y="4912722"/>
                </a:lnTo>
                <a:lnTo>
                  <a:pt x="3436609" y="4912722"/>
                </a:lnTo>
                <a:lnTo>
                  <a:pt x="3199371" y="4912722"/>
                </a:lnTo>
                <a:lnTo>
                  <a:pt x="3102027" y="4912722"/>
                </a:lnTo>
                <a:lnTo>
                  <a:pt x="3016044" y="4912722"/>
                </a:lnTo>
                <a:lnTo>
                  <a:pt x="2881619" y="4912722"/>
                </a:lnTo>
                <a:lnTo>
                  <a:pt x="2879809" y="4912722"/>
                </a:lnTo>
                <a:lnTo>
                  <a:pt x="2879807" y="4912722"/>
                </a:lnTo>
                <a:lnTo>
                  <a:pt x="2710385" y="4912722"/>
                </a:lnTo>
                <a:lnTo>
                  <a:pt x="2681463" y="4912722"/>
                </a:lnTo>
                <a:lnTo>
                  <a:pt x="2547037" y="4912722"/>
                </a:lnTo>
                <a:lnTo>
                  <a:pt x="2545228" y="4912722"/>
                </a:lnTo>
                <a:lnTo>
                  <a:pt x="2545224" y="4912722"/>
                </a:lnTo>
                <a:lnTo>
                  <a:pt x="2461055" y="4912722"/>
                </a:lnTo>
                <a:lnTo>
                  <a:pt x="2459245" y="4912722"/>
                </a:lnTo>
                <a:lnTo>
                  <a:pt x="2459243" y="4912722"/>
                </a:lnTo>
                <a:lnTo>
                  <a:pt x="2375803" y="4912722"/>
                </a:lnTo>
                <a:lnTo>
                  <a:pt x="2324820" y="4912722"/>
                </a:lnTo>
                <a:lnTo>
                  <a:pt x="2324818" y="4912722"/>
                </a:lnTo>
                <a:lnTo>
                  <a:pt x="2289820" y="4912722"/>
                </a:lnTo>
                <a:lnTo>
                  <a:pt x="2155396" y="4912722"/>
                </a:lnTo>
                <a:lnTo>
                  <a:pt x="2126473" y="4912722"/>
                </a:lnTo>
                <a:lnTo>
                  <a:pt x="2124663" y="4912722"/>
                </a:lnTo>
                <a:lnTo>
                  <a:pt x="2124662" y="4912722"/>
                </a:lnTo>
                <a:lnTo>
                  <a:pt x="1990239" y="4912722"/>
                </a:lnTo>
                <a:lnTo>
                  <a:pt x="1990237" y="4912722"/>
                </a:lnTo>
                <a:lnTo>
                  <a:pt x="1955239" y="4912722"/>
                </a:lnTo>
                <a:lnTo>
                  <a:pt x="1904257" y="4912722"/>
                </a:lnTo>
                <a:lnTo>
                  <a:pt x="1904255" y="4912722"/>
                </a:lnTo>
                <a:lnTo>
                  <a:pt x="1820814" y="4912722"/>
                </a:lnTo>
                <a:lnTo>
                  <a:pt x="1806911" y="4912722"/>
                </a:lnTo>
                <a:lnTo>
                  <a:pt x="1806909" y="4912722"/>
                </a:lnTo>
                <a:lnTo>
                  <a:pt x="1734832" y="4912722"/>
                </a:lnTo>
                <a:lnTo>
                  <a:pt x="1733766" y="4912722"/>
                </a:lnTo>
                <a:lnTo>
                  <a:pt x="1637487" y="4912722"/>
                </a:lnTo>
                <a:lnTo>
                  <a:pt x="1569675" y="4912722"/>
                </a:lnTo>
                <a:lnTo>
                  <a:pt x="1569674" y="4912722"/>
                </a:lnTo>
                <a:lnTo>
                  <a:pt x="1533839" y="4912722"/>
                </a:lnTo>
                <a:lnTo>
                  <a:pt x="1472330" y="4912722"/>
                </a:lnTo>
                <a:lnTo>
                  <a:pt x="1472326" y="4912722"/>
                </a:lnTo>
                <a:lnTo>
                  <a:pt x="1400250" y="4912722"/>
                </a:lnTo>
                <a:lnTo>
                  <a:pt x="1386347" y="4912722"/>
                </a:lnTo>
                <a:lnTo>
                  <a:pt x="1386345" y="4912722"/>
                </a:lnTo>
                <a:lnTo>
                  <a:pt x="1302905" y="4912722"/>
                </a:lnTo>
                <a:lnTo>
                  <a:pt x="1251922" y="4912722"/>
                </a:lnTo>
                <a:lnTo>
                  <a:pt x="1251920" y="4912722"/>
                </a:lnTo>
                <a:lnTo>
                  <a:pt x="1216922" y="4912722"/>
                </a:lnTo>
                <a:lnTo>
                  <a:pt x="1082498" y="4912722"/>
                </a:lnTo>
                <a:lnTo>
                  <a:pt x="1080688" y="4912722"/>
                </a:lnTo>
                <a:lnTo>
                  <a:pt x="1080686" y="4912722"/>
                </a:lnTo>
                <a:lnTo>
                  <a:pt x="10728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072898" y="0"/>
                </a:lnTo>
                <a:lnTo>
                  <a:pt x="1130732" y="0"/>
                </a:lnTo>
                <a:lnTo>
                  <a:pt x="1216715" y="0"/>
                </a:lnTo>
                <a:lnTo>
                  <a:pt x="1351139" y="0"/>
                </a:lnTo>
                <a:lnTo>
                  <a:pt x="1380062" y="0"/>
                </a:lnTo>
                <a:lnTo>
                  <a:pt x="1533840" y="0"/>
                </a:lnTo>
                <a:lnTo>
                  <a:pt x="1551296" y="0"/>
                </a:lnTo>
                <a:lnTo>
                  <a:pt x="1685722" y="0"/>
                </a:lnTo>
                <a:lnTo>
                  <a:pt x="1733766" y="0"/>
                </a:lnTo>
                <a:lnTo>
                  <a:pt x="1771703" y="0"/>
                </a:lnTo>
                <a:lnTo>
                  <a:pt x="1869049" y="0"/>
                </a:lnTo>
                <a:lnTo>
                  <a:pt x="2106285" y="0"/>
                </a:lnTo>
                <a:lnTo>
                  <a:pt x="2203630" y="0"/>
                </a:lnTo>
                <a:lnTo>
                  <a:pt x="2289613" y="0"/>
                </a:lnTo>
                <a:lnTo>
                  <a:pt x="2424037" y="0"/>
                </a:lnTo>
                <a:lnTo>
                  <a:pt x="2624194" y="0"/>
                </a:lnTo>
                <a:lnTo>
                  <a:pt x="2758620" y="0"/>
                </a:lnTo>
                <a:lnTo>
                  <a:pt x="2844601" y="0"/>
                </a:lnTo>
                <a:lnTo>
                  <a:pt x="3179183" y="0"/>
                </a:lnTo>
                <a:lnTo>
                  <a:pt x="3179183" y="1"/>
                </a:lnTo>
                <a:lnTo>
                  <a:pt x="3180996" y="1"/>
                </a:lnTo>
                <a:lnTo>
                  <a:pt x="3315422" y="1"/>
                </a:lnTo>
                <a:lnTo>
                  <a:pt x="3401403" y="1"/>
                </a:lnTo>
                <a:lnTo>
                  <a:pt x="3498748" y="1"/>
                </a:lnTo>
                <a:lnTo>
                  <a:pt x="3735985" y="1"/>
                </a:lnTo>
                <a:lnTo>
                  <a:pt x="3833331" y="1"/>
                </a:lnTo>
                <a:lnTo>
                  <a:pt x="3919312" y="1"/>
                </a:lnTo>
                <a:lnTo>
                  <a:pt x="4053738" y="1"/>
                </a:lnTo>
                <a:lnTo>
                  <a:pt x="4253894" y="1"/>
                </a:lnTo>
                <a:lnTo>
                  <a:pt x="4388320" y="1"/>
                </a:lnTo>
                <a:lnTo>
                  <a:pt x="4474301" y="1"/>
                </a:lnTo>
                <a:lnTo>
                  <a:pt x="4808883" y="1"/>
                </a:lnTo>
                <a:lnTo>
                  <a:pt x="4808883" y="346419"/>
                </a:lnTo>
                <a:lnTo>
                  <a:pt x="4808883" y="399114"/>
                </a:lnTo>
                <a:lnTo>
                  <a:pt x="4808883" y="745531"/>
                </a:lnTo>
                <a:lnTo>
                  <a:pt x="4808883" y="853943"/>
                </a:lnTo>
                <a:lnTo>
                  <a:pt x="4808883" y="947350"/>
                </a:lnTo>
                <a:lnTo>
                  <a:pt x="4808883" y="1200361"/>
                </a:lnTo>
                <a:lnTo>
                  <a:pt x="4808883" y="1253055"/>
                </a:lnTo>
                <a:lnTo>
                  <a:pt x="4808883" y="1293768"/>
                </a:lnTo>
                <a:lnTo>
                  <a:pt x="4808883" y="1346463"/>
                </a:lnTo>
                <a:lnTo>
                  <a:pt x="4808883" y="1599473"/>
                </a:lnTo>
                <a:lnTo>
                  <a:pt x="4808883" y="1692880"/>
                </a:lnTo>
                <a:lnTo>
                  <a:pt x="4808883" y="1801292"/>
                </a:lnTo>
                <a:lnTo>
                  <a:pt x="4808883" y="2107356"/>
                </a:lnTo>
                <a:lnTo>
                  <a:pt x="4808883" y="2147710"/>
                </a:lnTo>
                <a:lnTo>
                  <a:pt x="4808883" y="2200404"/>
                </a:lnTo>
                <a:lnTo>
                  <a:pt x="4808883" y="2453774"/>
                </a:lnTo>
                <a:lnTo>
                  <a:pt x="4808883" y="2506469"/>
                </a:lnTo>
                <a:lnTo>
                  <a:pt x="4808883" y="2546822"/>
                </a:lnTo>
                <a:lnTo>
                  <a:pt x="4808883" y="2852887"/>
                </a:lnTo>
                <a:lnTo>
                  <a:pt x="4808883" y="2961297"/>
                </a:lnTo>
                <a:lnTo>
                  <a:pt x="4808883" y="3054705"/>
                </a:lnTo>
                <a:lnTo>
                  <a:pt x="4808883" y="3307715"/>
                </a:lnTo>
                <a:lnTo>
                  <a:pt x="4808883" y="3360411"/>
                </a:lnTo>
                <a:lnTo>
                  <a:pt x="4808883" y="3401123"/>
                </a:lnTo>
                <a:lnTo>
                  <a:pt x="4808883" y="3453818"/>
                </a:lnTo>
                <a:lnTo>
                  <a:pt x="4808883" y="3706829"/>
                </a:lnTo>
                <a:lnTo>
                  <a:pt x="4808883" y="3800236"/>
                </a:lnTo>
                <a:lnTo>
                  <a:pt x="4808883" y="3908646"/>
                </a:lnTo>
                <a:lnTo>
                  <a:pt x="4808883" y="4255064"/>
                </a:lnTo>
                <a:lnTo>
                  <a:pt x="4808883" y="4307760"/>
                </a:lnTo>
                <a:lnTo>
                  <a:pt x="4808883" y="4654178"/>
                </a:lnTo>
                <a:cubicBezTo>
                  <a:pt x="4808883" y="4796587"/>
                  <a:pt x="4675389" y="4912722"/>
                  <a:pt x="4509507"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1">
            <a:extLst>
              <a:ext uri="{FF2B5EF4-FFF2-40B4-BE49-F238E27FC236}">
                <a16:creationId xmlns:a16="http://schemas.microsoft.com/office/drawing/2014/main" id="{D03F68AD-A7AE-4965-7DB7-3347A8CC4BA5}"/>
              </a:ext>
            </a:extLst>
          </p:cNvPr>
          <p:cNvSpPr txBox="1">
            <a:spLocks/>
          </p:cNvSpPr>
          <p:nvPr/>
        </p:nvSpPr>
        <p:spPr>
          <a:xfrm>
            <a:off x="6788258" y="2343703"/>
            <a:ext cx="4151523"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Orodja in nasveti:</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Redno pregledujte sodelovanje, da ga prilagodite ali osvežite.</a:t>
            </a:r>
          </a:p>
          <a:p>
            <a:pPr marL="342900" indent="-342900" algn="l">
              <a:lnSpc>
                <a:spcPts val="2340"/>
              </a:lnSpc>
              <a:spcBef>
                <a:spcPts val="0"/>
              </a:spcBef>
              <a:buFont typeface="Arial" panose="020B0604020202020204" pitchFamily="34" charset="0"/>
              <a:buChar char="•"/>
            </a:pPr>
            <a:r>
              <a:rPr lang="en-IE" sz="2200" dirty="0"/>
              <a:t>Poskrbite, da gostje vedno vedo, na koga se lahko obrnejo in kaj lahko pričakujejo.</a:t>
            </a:r>
          </a:p>
          <a:p>
            <a:pPr marL="342900" indent="-342900" algn="l">
              <a:lnSpc>
                <a:spcPts val="2340"/>
              </a:lnSpc>
              <a:spcBef>
                <a:spcPts val="0"/>
              </a:spcBef>
              <a:buFont typeface="Arial" panose="020B0604020202020204" pitchFamily="34" charset="0"/>
              <a:buChar char="•"/>
            </a:pPr>
            <a:r>
              <a:rPr lang="en-IE" sz="2200" dirty="0"/>
              <a:t>Vodite seznam zanesljivih partnerjev in ga sezonsko posodabljajte.</a:t>
            </a:r>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6976678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1D130C-1412-C6BA-8BD6-3B3C4C6753B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9815786-EE48-A9F5-C719-E125EC6B203D}"/>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9DCE6772-5088-4A6D-C1D7-A4E1D84FA836}"/>
              </a:ext>
            </a:extLst>
          </p:cNvPr>
          <p:cNvSpPr>
            <a:spLocks noGrp="1"/>
          </p:cNvSpPr>
          <p:nvPr>
            <p:ph type="body" sz="quarter" idx="19"/>
          </p:nvPr>
        </p:nvSpPr>
        <p:spPr>
          <a:xfrm>
            <a:off x="423358" y="941779"/>
            <a:ext cx="1197303" cy="385564"/>
          </a:xfrm>
        </p:spPr>
        <p:txBody>
          <a:bodyPr/>
          <a:lstStyle/>
          <a:p>
            <a:r>
              <a:rPr lang="en-US" dirty="0"/>
              <a:t>02</a:t>
            </a:r>
          </a:p>
        </p:txBody>
      </p:sp>
      <p:sp>
        <p:nvSpPr>
          <p:cNvPr id="7" name="Text Placeholder 6">
            <a:extLst>
              <a:ext uri="{FF2B5EF4-FFF2-40B4-BE49-F238E27FC236}">
                <a16:creationId xmlns:a16="http://schemas.microsoft.com/office/drawing/2014/main" id="{93430FAB-4F3C-55D4-3A64-0E4486CC3EA6}"/>
              </a:ext>
            </a:extLst>
          </p:cNvPr>
          <p:cNvSpPr>
            <a:spLocks noGrp="1"/>
          </p:cNvSpPr>
          <p:nvPr>
            <p:ph type="body" sz="quarter" idx="16"/>
          </p:nvPr>
        </p:nvSpPr>
        <p:spPr>
          <a:xfrm>
            <a:off x="4061012" y="615503"/>
            <a:ext cx="6094924" cy="803654"/>
          </a:xfrm>
          <a:prstGeom prst="rect">
            <a:avLst/>
          </a:prstGeom>
        </p:spPr>
        <p:txBody>
          <a:bodyPr/>
          <a:lstStyle/>
          <a:p>
            <a:r>
              <a:rPr lang="en-US" dirty="0"/>
              <a:t>Enostavno dodatno prodajanje brez stresa</a:t>
            </a:r>
          </a:p>
          <a:p>
            <a:endParaRPr lang="en-US" sz="2800" dirty="0"/>
          </a:p>
        </p:txBody>
      </p:sp>
      <p:sp>
        <p:nvSpPr>
          <p:cNvPr id="4" name="Text Placeholder 3">
            <a:extLst>
              <a:ext uri="{FF2B5EF4-FFF2-40B4-BE49-F238E27FC236}">
                <a16:creationId xmlns:a16="http://schemas.microsoft.com/office/drawing/2014/main" id="{00CDED72-1E80-18EE-FF0C-3131B05AB0D0}"/>
              </a:ext>
            </a:extLst>
          </p:cNvPr>
          <p:cNvSpPr>
            <a:spLocks noGrp="1"/>
          </p:cNvSpPr>
          <p:nvPr>
            <p:ph type="body" sz="quarter" idx="21"/>
          </p:nvPr>
        </p:nvSpPr>
        <p:spPr>
          <a:xfrm>
            <a:off x="4061011" y="2016882"/>
            <a:ext cx="7511395" cy="4292764"/>
          </a:xfrm>
          <a:prstGeom prst="rect">
            <a:avLst/>
          </a:prstGeom>
        </p:spPr>
        <p:txBody>
          <a:bodyPr lIns="91440" tIns="45720" rIns="91440" bIns="45720" anchor="t"/>
          <a:lstStyle/>
          <a:p>
            <a:pPr>
              <a:lnSpc>
                <a:spcPts val="2340"/>
              </a:lnSpc>
            </a:pPr>
            <a:r>
              <a:rPr lang="en-GB" b="0" i="0" dirty="0">
                <a:effectLst/>
                <a:latin typeface="Calibri"/>
                <a:ea typeface="Calibri"/>
                <a:cs typeface="Calibri"/>
              </a:rPr>
              <a:t>Dodatna prodaja ni nujno zapletena ali vsiljiva.  V tem delu se boste naučili, kako gostom ponuditi majhne dodatke, ki jih dejansko želijo – na primer zgodnji check-in, dobrodošlica ali dodatki k ogledom.</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Pokazali vam bomo, kdaj in kako ponuditi te možnosti na prijazen in jasen način.  Cilj je zaslužiti malo več, hkrati pa ohraniti gladek in preprost postopek rezervacije.</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Naučili se boste tudi, kako se izogniti preobremenjevanju sebe ali gostov s preveč izbirami.  Dobro izvedeno dodatno prodajanje daje gostom občutek, da je za njih poskrbljeno, in jim daje več razlogov, da uživajo v bivanju.  Nekaj pametnih ponudb lahko poveča prihodek in hkrati izboljša zadovoljstvo.</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3CBE165E-4C92-1789-EA1D-FC8CB75AE76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35</a:t>
            </a:fld>
            <a:endParaRPr lang="fr-CA" sz="1200" dirty="0"/>
          </a:p>
        </p:txBody>
      </p:sp>
      <p:pic>
        <p:nvPicPr>
          <p:cNvPr id="3" name="Picture 2">
            <a:extLst>
              <a:ext uri="{FF2B5EF4-FFF2-40B4-BE49-F238E27FC236}">
                <a16:creationId xmlns:a16="http://schemas.microsoft.com/office/drawing/2014/main" id="{0D91065C-41A1-C188-799B-8F05232E37CD}"/>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480735" y="4198867"/>
            <a:ext cx="3580276" cy="2659133"/>
          </a:xfrm>
          <a:prstGeom prst="rect">
            <a:avLst/>
          </a:prstGeom>
        </p:spPr>
      </p:pic>
    </p:spTree>
    <p:extLst>
      <p:ext uri="{BB962C8B-B14F-4D97-AF65-F5344CB8AC3E}">
        <p14:creationId xmlns:p14="http://schemas.microsoft.com/office/powerpoint/2010/main" val="12138037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22E9C-D76C-DE2F-960F-B90AF730DB51}"/>
            </a:ext>
          </a:extLst>
        </p:cNvPr>
        <p:cNvGrpSpPr/>
        <p:nvPr/>
      </p:nvGrpSpPr>
      <p:grpSpPr>
        <a:xfrm>
          <a:off x="0" y="0"/>
          <a:ext cx="0" cy="0"/>
          <a:chOff x="0" y="0"/>
          <a:chExt cx="0" cy="0"/>
        </a:xfrm>
      </p:grpSpPr>
      <p:sp>
        <p:nvSpPr>
          <p:cNvPr id="3" name="Freeform 2">
            <a:extLst>
              <a:ext uri="{FF2B5EF4-FFF2-40B4-BE49-F238E27FC236}">
                <a16:creationId xmlns:a16="http://schemas.microsoft.com/office/drawing/2014/main" id="{8EA4B628-C82C-18B9-3586-7B1C49B7CEFA}"/>
              </a:ext>
            </a:extLst>
          </p:cNvPr>
          <p:cNvSpPr/>
          <p:nvPr/>
        </p:nvSpPr>
        <p:spPr>
          <a:xfrm rot="10800000">
            <a:off x="7504533" y="1930113"/>
            <a:ext cx="3735985" cy="4912722"/>
          </a:xfrm>
          <a:custGeom>
            <a:avLst/>
            <a:gdLst>
              <a:gd name="connsiteX0" fmla="*/ 3436609 w 3735985"/>
              <a:gd name="connsiteY0" fmla="*/ 4912722 h 4912722"/>
              <a:gd name="connsiteX1" fmla="*/ 3102027 w 3735985"/>
              <a:gd name="connsiteY1" fmla="*/ 4912722 h 4912722"/>
              <a:gd name="connsiteX2" fmla="*/ 3016044 w 3735985"/>
              <a:gd name="connsiteY2" fmla="*/ 4912722 h 4912722"/>
              <a:gd name="connsiteX3" fmla="*/ 2881619 w 3735985"/>
              <a:gd name="connsiteY3" fmla="*/ 4912722 h 4912722"/>
              <a:gd name="connsiteX4" fmla="*/ 2681463 w 3735985"/>
              <a:gd name="connsiteY4" fmla="*/ 4912722 h 4912722"/>
              <a:gd name="connsiteX5" fmla="*/ 2547037 w 3735985"/>
              <a:gd name="connsiteY5" fmla="*/ 4912722 h 4912722"/>
              <a:gd name="connsiteX6" fmla="*/ 2461055 w 3735985"/>
              <a:gd name="connsiteY6" fmla="*/ 4912722 h 4912722"/>
              <a:gd name="connsiteX7" fmla="*/ 2126473 w 3735985"/>
              <a:gd name="connsiteY7" fmla="*/ 4912722 h 4912722"/>
              <a:gd name="connsiteX8" fmla="*/ 1806911 w 3735985"/>
              <a:gd name="connsiteY8" fmla="*/ 4912722 h 4912722"/>
              <a:gd name="connsiteX9" fmla="*/ 1806909 w 3735985"/>
              <a:gd name="connsiteY9" fmla="*/ 4912722 h 4912722"/>
              <a:gd name="connsiteX10" fmla="*/ 1637487 w 3735985"/>
              <a:gd name="connsiteY10" fmla="*/ 4912722 h 4912722"/>
              <a:gd name="connsiteX11" fmla="*/ 1472330 w 3735985"/>
              <a:gd name="connsiteY11" fmla="*/ 4912722 h 4912722"/>
              <a:gd name="connsiteX12" fmla="*/ 1472326 w 3735985"/>
              <a:gd name="connsiteY12" fmla="*/ 4912722 h 4912722"/>
              <a:gd name="connsiteX13" fmla="*/ 1386347 w 3735985"/>
              <a:gd name="connsiteY13" fmla="*/ 4912722 h 4912722"/>
              <a:gd name="connsiteX14" fmla="*/ 1386345 w 3735985"/>
              <a:gd name="connsiteY14" fmla="*/ 4912722 h 4912722"/>
              <a:gd name="connsiteX15" fmla="*/ 1302905 w 3735985"/>
              <a:gd name="connsiteY15" fmla="*/ 4912722 h 4912722"/>
              <a:gd name="connsiteX16" fmla="*/ 1251922 w 3735985"/>
              <a:gd name="connsiteY16" fmla="*/ 4912722 h 4912722"/>
              <a:gd name="connsiteX17" fmla="*/ 1251920 w 3735985"/>
              <a:gd name="connsiteY17" fmla="*/ 4912722 h 4912722"/>
              <a:gd name="connsiteX18" fmla="*/ 1216922 w 3735985"/>
              <a:gd name="connsiteY18" fmla="*/ 4912722 h 4912722"/>
              <a:gd name="connsiteX19" fmla="*/ 1082498 w 3735985"/>
              <a:gd name="connsiteY19" fmla="*/ 4912722 h 4912722"/>
              <a:gd name="connsiteX20" fmla="*/ 1051765 w 3735985"/>
              <a:gd name="connsiteY20" fmla="*/ 4912722 h 4912722"/>
              <a:gd name="connsiteX21" fmla="*/ 1051764 w 3735985"/>
              <a:gd name="connsiteY21" fmla="*/ 4912722 h 4912722"/>
              <a:gd name="connsiteX22" fmla="*/ 917341 w 3735985"/>
              <a:gd name="connsiteY22" fmla="*/ 4912722 h 4912722"/>
              <a:gd name="connsiteX23" fmla="*/ 917339 w 3735985"/>
              <a:gd name="connsiteY23" fmla="*/ 4912722 h 4912722"/>
              <a:gd name="connsiteX24" fmla="*/ 882341 w 3735985"/>
              <a:gd name="connsiteY24" fmla="*/ 4912722 h 4912722"/>
              <a:gd name="connsiteX25" fmla="*/ 831359 w 3735985"/>
              <a:gd name="connsiteY25" fmla="*/ 4912722 h 4912722"/>
              <a:gd name="connsiteX26" fmla="*/ 831357 w 3735985"/>
              <a:gd name="connsiteY26" fmla="*/ 4912722 h 4912722"/>
              <a:gd name="connsiteX27" fmla="*/ 747916 w 3735985"/>
              <a:gd name="connsiteY27" fmla="*/ 4912722 h 4912722"/>
              <a:gd name="connsiteX28" fmla="*/ 661934 w 3735985"/>
              <a:gd name="connsiteY28" fmla="*/ 4912722 h 4912722"/>
              <a:gd name="connsiteX29" fmla="*/ 660868 w 3735985"/>
              <a:gd name="connsiteY29" fmla="*/ 4912722 h 4912722"/>
              <a:gd name="connsiteX30" fmla="*/ 496777 w 3735985"/>
              <a:gd name="connsiteY30" fmla="*/ 4912722 h 4912722"/>
              <a:gd name="connsiteX31" fmla="*/ 496776 w 3735985"/>
              <a:gd name="connsiteY31" fmla="*/ 4912722 h 4912722"/>
              <a:gd name="connsiteX32" fmla="*/ 460941 w 3735985"/>
              <a:gd name="connsiteY32" fmla="*/ 4912722 h 4912722"/>
              <a:gd name="connsiteX33" fmla="*/ 327352 w 3735985"/>
              <a:gd name="connsiteY33" fmla="*/ 4912722 h 4912722"/>
              <a:gd name="connsiteX34" fmla="*/ 7790 w 3735985"/>
              <a:gd name="connsiteY34" fmla="*/ 4912722 h 4912722"/>
              <a:gd name="connsiteX35" fmla="*/ 7788 w 3735985"/>
              <a:gd name="connsiteY35" fmla="*/ 4912722 h 4912722"/>
              <a:gd name="connsiteX36" fmla="*/ 0 w 3735985"/>
              <a:gd name="connsiteY36" fmla="*/ 4912722 h 4912722"/>
              <a:gd name="connsiteX37" fmla="*/ 0 w 3735985"/>
              <a:gd name="connsiteY37" fmla="*/ 4547896 h 4912722"/>
              <a:gd name="connsiteX38" fmla="*/ 0 w 3735985"/>
              <a:gd name="connsiteY38" fmla="*/ 4473362 h 4912722"/>
              <a:gd name="connsiteX39" fmla="*/ 0 w 3735985"/>
              <a:gd name="connsiteY39" fmla="*/ 4058780 h 4912722"/>
              <a:gd name="connsiteX40" fmla="*/ 0 w 3735985"/>
              <a:gd name="connsiteY40" fmla="*/ 3983384 h 4912722"/>
              <a:gd name="connsiteX41" fmla="*/ 0 w 3735985"/>
              <a:gd name="connsiteY41" fmla="*/ 3965373 h 4912722"/>
              <a:gd name="connsiteX42" fmla="*/ 0 w 3735985"/>
              <a:gd name="connsiteY42" fmla="*/ 3693954 h 4912722"/>
              <a:gd name="connsiteX43" fmla="*/ 0 w 3735985"/>
              <a:gd name="connsiteY43" fmla="*/ 3619420 h 4912722"/>
              <a:gd name="connsiteX44" fmla="*/ 0 w 3735985"/>
              <a:gd name="connsiteY44" fmla="*/ 3600547 h 4912722"/>
              <a:gd name="connsiteX45" fmla="*/ 0 w 3735985"/>
              <a:gd name="connsiteY45" fmla="*/ 3526013 h 4912722"/>
              <a:gd name="connsiteX46" fmla="*/ 0 w 3735985"/>
              <a:gd name="connsiteY46" fmla="*/ 3129442 h 4912722"/>
              <a:gd name="connsiteX47" fmla="*/ 0 w 3735985"/>
              <a:gd name="connsiteY47" fmla="*/ 3111431 h 4912722"/>
              <a:gd name="connsiteX48" fmla="*/ 0 w 3735985"/>
              <a:gd name="connsiteY48" fmla="*/ 3036035 h 4912722"/>
              <a:gd name="connsiteX49" fmla="*/ 0 w 3735985"/>
              <a:gd name="connsiteY49" fmla="*/ 2746605 h 4912722"/>
              <a:gd name="connsiteX50" fmla="*/ 0 w 3735985"/>
              <a:gd name="connsiteY50" fmla="*/ 2672071 h 4912722"/>
              <a:gd name="connsiteX51" fmla="*/ 0 w 3735985"/>
              <a:gd name="connsiteY51" fmla="*/ 2182093 h 4912722"/>
              <a:gd name="connsiteX52" fmla="*/ 0 w 3735985"/>
              <a:gd name="connsiteY52" fmla="*/ 2057198 h 4912722"/>
              <a:gd name="connsiteX53" fmla="*/ 0 w 3735985"/>
              <a:gd name="connsiteY53" fmla="*/ 1801291 h 4912722"/>
              <a:gd name="connsiteX54" fmla="*/ 0 w 3735985"/>
              <a:gd name="connsiteY54" fmla="*/ 1203256 h 4912722"/>
              <a:gd name="connsiteX55" fmla="*/ 0 w 3735985"/>
              <a:gd name="connsiteY55" fmla="*/ 1109849 h 4912722"/>
              <a:gd name="connsiteX56" fmla="*/ 0 w 3735985"/>
              <a:gd name="connsiteY56" fmla="*/ 947349 h 4912722"/>
              <a:gd name="connsiteX57" fmla="*/ 0 w 3735985"/>
              <a:gd name="connsiteY57" fmla="*/ 853942 h 4912722"/>
              <a:gd name="connsiteX58" fmla="*/ 0 w 3735985"/>
              <a:gd name="connsiteY58" fmla="*/ 255907 h 4912722"/>
              <a:gd name="connsiteX59" fmla="*/ 0 w 3735985"/>
              <a:gd name="connsiteY59" fmla="*/ 0 h 4912722"/>
              <a:gd name="connsiteX60" fmla="*/ 307164 w 3735985"/>
              <a:gd name="connsiteY60" fmla="*/ 0 h 4912722"/>
              <a:gd name="connsiteX61" fmla="*/ 307164 w 3735985"/>
              <a:gd name="connsiteY61" fmla="*/ 1 h 4912722"/>
              <a:gd name="connsiteX62" fmla="*/ 460942 w 3735985"/>
              <a:gd name="connsiteY62" fmla="*/ 1 h 4912722"/>
              <a:gd name="connsiteX63" fmla="*/ 460942 w 3735985"/>
              <a:gd name="connsiteY63" fmla="*/ 0 h 4912722"/>
              <a:gd name="connsiteX64" fmla="*/ 660868 w 3735985"/>
              <a:gd name="connsiteY64" fmla="*/ 0 h 4912722"/>
              <a:gd name="connsiteX65" fmla="*/ 796151 w 3735985"/>
              <a:gd name="connsiteY65" fmla="*/ 0 h 4912722"/>
              <a:gd name="connsiteX66" fmla="*/ 1130732 w 3735985"/>
              <a:gd name="connsiteY66" fmla="*/ 0 h 4912722"/>
              <a:gd name="connsiteX67" fmla="*/ 1216715 w 3735985"/>
              <a:gd name="connsiteY67" fmla="*/ 0 h 4912722"/>
              <a:gd name="connsiteX68" fmla="*/ 1351139 w 3735985"/>
              <a:gd name="connsiteY68" fmla="*/ 0 h 4912722"/>
              <a:gd name="connsiteX69" fmla="*/ 1551296 w 3735985"/>
              <a:gd name="connsiteY69" fmla="*/ 0 h 4912722"/>
              <a:gd name="connsiteX70" fmla="*/ 1685722 w 3735985"/>
              <a:gd name="connsiteY70" fmla="*/ 0 h 4912722"/>
              <a:gd name="connsiteX71" fmla="*/ 1771703 w 3735985"/>
              <a:gd name="connsiteY71" fmla="*/ 0 h 4912722"/>
              <a:gd name="connsiteX72" fmla="*/ 2106285 w 3735985"/>
              <a:gd name="connsiteY72" fmla="*/ 0 h 4912722"/>
              <a:gd name="connsiteX73" fmla="*/ 2106285 w 3735985"/>
              <a:gd name="connsiteY73" fmla="*/ 1 h 4912722"/>
              <a:gd name="connsiteX74" fmla="*/ 2425850 w 3735985"/>
              <a:gd name="connsiteY74" fmla="*/ 1 h 4912722"/>
              <a:gd name="connsiteX75" fmla="*/ 2760433 w 3735985"/>
              <a:gd name="connsiteY75" fmla="*/ 1 h 4912722"/>
              <a:gd name="connsiteX76" fmla="*/ 2846414 w 3735985"/>
              <a:gd name="connsiteY76" fmla="*/ 1 h 4912722"/>
              <a:gd name="connsiteX77" fmla="*/ 2980840 w 3735985"/>
              <a:gd name="connsiteY77" fmla="*/ 1 h 4912722"/>
              <a:gd name="connsiteX78" fmla="*/ 3180996 w 3735985"/>
              <a:gd name="connsiteY78" fmla="*/ 1 h 4912722"/>
              <a:gd name="connsiteX79" fmla="*/ 3315422 w 3735985"/>
              <a:gd name="connsiteY79" fmla="*/ 1 h 4912722"/>
              <a:gd name="connsiteX80" fmla="*/ 3401403 w 3735985"/>
              <a:gd name="connsiteY80" fmla="*/ 1 h 4912722"/>
              <a:gd name="connsiteX81" fmla="*/ 3735985 w 3735985"/>
              <a:gd name="connsiteY81" fmla="*/ 1 h 4912722"/>
              <a:gd name="connsiteX82" fmla="*/ 3735985 w 3735985"/>
              <a:gd name="connsiteY82" fmla="*/ 346419 h 4912722"/>
              <a:gd name="connsiteX83" fmla="*/ 3735985 w 3735985"/>
              <a:gd name="connsiteY83" fmla="*/ 399114 h 4912722"/>
              <a:gd name="connsiteX84" fmla="*/ 3735985 w 3735985"/>
              <a:gd name="connsiteY84" fmla="*/ 745531 h 4912722"/>
              <a:gd name="connsiteX85" fmla="*/ 3735985 w 3735985"/>
              <a:gd name="connsiteY85" fmla="*/ 853943 h 4912722"/>
              <a:gd name="connsiteX86" fmla="*/ 3735985 w 3735985"/>
              <a:gd name="connsiteY86" fmla="*/ 947350 h 4912722"/>
              <a:gd name="connsiteX87" fmla="*/ 3735985 w 3735985"/>
              <a:gd name="connsiteY87" fmla="*/ 1200361 h 4912722"/>
              <a:gd name="connsiteX88" fmla="*/ 3735985 w 3735985"/>
              <a:gd name="connsiteY88" fmla="*/ 1253055 h 4912722"/>
              <a:gd name="connsiteX89" fmla="*/ 3735985 w 3735985"/>
              <a:gd name="connsiteY89" fmla="*/ 1293768 h 4912722"/>
              <a:gd name="connsiteX90" fmla="*/ 3735985 w 3735985"/>
              <a:gd name="connsiteY90" fmla="*/ 1346463 h 4912722"/>
              <a:gd name="connsiteX91" fmla="*/ 3735985 w 3735985"/>
              <a:gd name="connsiteY91" fmla="*/ 1599473 h 4912722"/>
              <a:gd name="connsiteX92" fmla="*/ 3735985 w 3735985"/>
              <a:gd name="connsiteY92" fmla="*/ 1692880 h 4912722"/>
              <a:gd name="connsiteX93" fmla="*/ 3735985 w 3735985"/>
              <a:gd name="connsiteY93" fmla="*/ 1801292 h 4912722"/>
              <a:gd name="connsiteX94" fmla="*/ 3735985 w 3735985"/>
              <a:gd name="connsiteY94" fmla="*/ 2107356 h 4912722"/>
              <a:gd name="connsiteX95" fmla="*/ 3735985 w 3735985"/>
              <a:gd name="connsiteY95" fmla="*/ 2147710 h 4912722"/>
              <a:gd name="connsiteX96" fmla="*/ 3735985 w 3735985"/>
              <a:gd name="connsiteY96" fmla="*/ 2200404 h 4912722"/>
              <a:gd name="connsiteX97" fmla="*/ 3735985 w 3735985"/>
              <a:gd name="connsiteY97" fmla="*/ 2453774 h 4912722"/>
              <a:gd name="connsiteX98" fmla="*/ 3735985 w 3735985"/>
              <a:gd name="connsiteY98" fmla="*/ 2506469 h 4912722"/>
              <a:gd name="connsiteX99" fmla="*/ 3735985 w 3735985"/>
              <a:gd name="connsiteY99" fmla="*/ 2546822 h 4912722"/>
              <a:gd name="connsiteX100" fmla="*/ 3735985 w 3735985"/>
              <a:gd name="connsiteY100" fmla="*/ 2852887 h 4912722"/>
              <a:gd name="connsiteX101" fmla="*/ 3735985 w 3735985"/>
              <a:gd name="connsiteY101" fmla="*/ 2961297 h 4912722"/>
              <a:gd name="connsiteX102" fmla="*/ 3735985 w 3735985"/>
              <a:gd name="connsiteY102" fmla="*/ 3054705 h 4912722"/>
              <a:gd name="connsiteX103" fmla="*/ 3735985 w 3735985"/>
              <a:gd name="connsiteY103" fmla="*/ 3307715 h 4912722"/>
              <a:gd name="connsiteX104" fmla="*/ 3735985 w 3735985"/>
              <a:gd name="connsiteY104" fmla="*/ 3360411 h 4912722"/>
              <a:gd name="connsiteX105" fmla="*/ 3735985 w 3735985"/>
              <a:gd name="connsiteY105" fmla="*/ 3401123 h 4912722"/>
              <a:gd name="connsiteX106" fmla="*/ 3735985 w 3735985"/>
              <a:gd name="connsiteY106" fmla="*/ 3453818 h 4912722"/>
              <a:gd name="connsiteX107" fmla="*/ 3735985 w 3735985"/>
              <a:gd name="connsiteY107" fmla="*/ 3706829 h 4912722"/>
              <a:gd name="connsiteX108" fmla="*/ 3735985 w 3735985"/>
              <a:gd name="connsiteY108" fmla="*/ 3800236 h 4912722"/>
              <a:gd name="connsiteX109" fmla="*/ 3735985 w 3735985"/>
              <a:gd name="connsiteY109" fmla="*/ 3908646 h 4912722"/>
              <a:gd name="connsiteX110" fmla="*/ 3735985 w 3735985"/>
              <a:gd name="connsiteY110" fmla="*/ 4255064 h 4912722"/>
              <a:gd name="connsiteX111" fmla="*/ 3735985 w 3735985"/>
              <a:gd name="connsiteY111" fmla="*/ 4307760 h 4912722"/>
              <a:gd name="connsiteX112" fmla="*/ 3735985 w 3735985"/>
              <a:gd name="connsiteY112" fmla="*/ 4654178 h 4912722"/>
              <a:gd name="connsiteX113" fmla="*/ 3436609 w 3735985"/>
              <a:gd name="connsiteY113"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735985" h="4912722">
                <a:moveTo>
                  <a:pt x="3436609" y="4912722"/>
                </a:moveTo>
                <a:lnTo>
                  <a:pt x="3102027" y="4912722"/>
                </a:lnTo>
                <a:lnTo>
                  <a:pt x="3016044" y="4912722"/>
                </a:lnTo>
                <a:lnTo>
                  <a:pt x="2881619" y="4912722"/>
                </a:lnTo>
                <a:lnTo>
                  <a:pt x="2681463" y="4912722"/>
                </a:lnTo>
                <a:lnTo>
                  <a:pt x="2547037" y="4912722"/>
                </a:lnTo>
                <a:lnTo>
                  <a:pt x="2461055" y="4912722"/>
                </a:lnTo>
                <a:lnTo>
                  <a:pt x="2126473" y="4912722"/>
                </a:lnTo>
                <a:lnTo>
                  <a:pt x="1806911" y="4912722"/>
                </a:lnTo>
                <a:lnTo>
                  <a:pt x="1806909" y="4912722"/>
                </a:lnTo>
                <a:lnTo>
                  <a:pt x="1637487" y="4912722"/>
                </a:lnTo>
                <a:lnTo>
                  <a:pt x="1472330" y="4912722"/>
                </a:lnTo>
                <a:lnTo>
                  <a:pt x="1472326" y="4912722"/>
                </a:lnTo>
                <a:lnTo>
                  <a:pt x="1386347" y="4912722"/>
                </a:lnTo>
                <a:lnTo>
                  <a:pt x="1386345" y="4912722"/>
                </a:lnTo>
                <a:lnTo>
                  <a:pt x="1302905" y="4912722"/>
                </a:lnTo>
                <a:lnTo>
                  <a:pt x="1251922" y="4912722"/>
                </a:lnTo>
                <a:lnTo>
                  <a:pt x="1251920" y="4912722"/>
                </a:lnTo>
                <a:lnTo>
                  <a:pt x="1216922" y="4912722"/>
                </a:lnTo>
                <a:lnTo>
                  <a:pt x="10824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130732" y="0"/>
                </a:lnTo>
                <a:lnTo>
                  <a:pt x="1216715" y="0"/>
                </a:lnTo>
                <a:lnTo>
                  <a:pt x="1351139" y="0"/>
                </a:lnTo>
                <a:lnTo>
                  <a:pt x="1551296" y="0"/>
                </a:lnTo>
                <a:lnTo>
                  <a:pt x="1685722" y="0"/>
                </a:lnTo>
                <a:lnTo>
                  <a:pt x="1771703" y="0"/>
                </a:lnTo>
                <a:lnTo>
                  <a:pt x="2106285" y="0"/>
                </a:lnTo>
                <a:lnTo>
                  <a:pt x="2106285" y="1"/>
                </a:lnTo>
                <a:lnTo>
                  <a:pt x="2425850" y="1"/>
                </a:lnTo>
                <a:lnTo>
                  <a:pt x="2760433" y="1"/>
                </a:lnTo>
                <a:lnTo>
                  <a:pt x="2846414" y="1"/>
                </a:lnTo>
                <a:lnTo>
                  <a:pt x="2980840" y="1"/>
                </a:lnTo>
                <a:lnTo>
                  <a:pt x="3180996" y="1"/>
                </a:lnTo>
                <a:lnTo>
                  <a:pt x="3315422" y="1"/>
                </a:lnTo>
                <a:lnTo>
                  <a:pt x="3401403" y="1"/>
                </a:lnTo>
                <a:lnTo>
                  <a:pt x="3735985" y="1"/>
                </a:lnTo>
                <a:lnTo>
                  <a:pt x="3735985" y="346419"/>
                </a:lnTo>
                <a:lnTo>
                  <a:pt x="3735985" y="399114"/>
                </a:lnTo>
                <a:lnTo>
                  <a:pt x="3735985" y="745531"/>
                </a:lnTo>
                <a:lnTo>
                  <a:pt x="3735985" y="853943"/>
                </a:lnTo>
                <a:lnTo>
                  <a:pt x="3735985" y="947350"/>
                </a:lnTo>
                <a:lnTo>
                  <a:pt x="3735985" y="1200361"/>
                </a:lnTo>
                <a:lnTo>
                  <a:pt x="3735985" y="1253055"/>
                </a:lnTo>
                <a:lnTo>
                  <a:pt x="3735985" y="1293768"/>
                </a:lnTo>
                <a:lnTo>
                  <a:pt x="3735985" y="1346463"/>
                </a:lnTo>
                <a:lnTo>
                  <a:pt x="3735985" y="1599473"/>
                </a:lnTo>
                <a:lnTo>
                  <a:pt x="3735985" y="1692880"/>
                </a:lnTo>
                <a:lnTo>
                  <a:pt x="3735985" y="1801292"/>
                </a:lnTo>
                <a:lnTo>
                  <a:pt x="3735985" y="2107356"/>
                </a:lnTo>
                <a:lnTo>
                  <a:pt x="3735985" y="2147710"/>
                </a:lnTo>
                <a:lnTo>
                  <a:pt x="3735985" y="2200404"/>
                </a:lnTo>
                <a:lnTo>
                  <a:pt x="3735985" y="2453774"/>
                </a:lnTo>
                <a:lnTo>
                  <a:pt x="3735985" y="2506469"/>
                </a:lnTo>
                <a:lnTo>
                  <a:pt x="3735985" y="2546822"/>
                </a:lnTo>
                <a:lnTo>
                  <a:pt x="3735985" y="2852887"/>
                </a:lnTo>
                <a:lnTo>
                  <a:pt x="3735985" y="2961297"/>
                </a:lnTo>
                <a:lnTo>
                  <a:pt x="3735985" y="3054705"/>
                </a:lnTo>
                <a:lnTo>
                  <a:pt x="3735985" y="3307715"/>
                </a:lnTo>
                <a:lnTo>
                  <a:pt x="3735985" y="3360411"/>
                </a:lnTo>
                <a:lnTo>
                  <a:pt x="3735985" y="3401123"/>
                </a:lnTo>
                <a:lnTo>
                  <a:pt x="3735985" y="3453818"/>
                </a:lnTo>
                <a:lnTo>
                  <a:pt x="3735985" y="3706829"/>
                </a:lnTo>
                <a:lnTo>
                  <a:pt x="3735985" y="3800236"/>
                </a:lnTo>
                <a:lnTo>
                  <a:pt x="3735985" y="3908646"/>
                </a:lnTo>
                <a:lnTo>
                  <a:pt x="3735985" y="4255064"/>
                </a:lnTo>
                <a:lnTo>
                  <a:pt x="3735985" y="4307760"/>
                </a:lnTo>
                <a:lnTo>
                  <a:pt x="3735985" y="4654178"/>
                </a:lnTo>
                <a:cubicBezTo>
                  <a:pt x="3735985" y="4796587"/>
                  <a:pt x="3602491" y="4912722"/>
                  <a:pt x="3436609"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9" name="Text Placeholder 3">
            <a:extLst>
              <a:ext uri="{FF2B5EF4-FFF2-40B4-BE49-F238E27FC236}">
                <a16:creationId xmlns:a16="http://schemas.microsoft.com/office/drawing/2014/main" id="{44347D99-7A3E-FF3A-AD3A-F57491D0BE75}"/>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Kaj ponuditi in kako to ponuditi </a:t>
            </a:r>
          </a:p>
        </p:txBody>
      </p:sp>
      <p:cxnSp>
        <p:nvCxnSpPr>
          <p:cNvPr id="10" name="Straight Connector 9">
            <a:extLst>
              <a:ext uri="{FF2B5EF4-FFF2-40B4-BE49-F238E27FC236}">
                <a16:creationId xmlns:a16="http://schemas.microsoft.com/office/drawing/2014/main" id="{8A9F18AA-F8EE-1616-0117-12C8EA0B581E}"/>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324B6470-E709-129E-8274-A7F0D4FD351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36</a:t>
            </a:fld>
            <a:endParaRPr lang="fr-CA" sz="1200" dirty="0"/>
          </a:p>
        </p:txBody>
      </p:sp>
      <p:sp>
        <p:nvSpPr>
          <p:cNvPr id="4" name="Text Placeholder 5">
            <a:extLst>
              <a:ext uri="{FF2B5EF4-FFF2-40B4-BE49-F238E27FC236}">
                <a16:creationId xmlns:a16="http://schemas.microsoft.com/office/drawing/2014/main" id="{1FE3EA2E-5E52-81A0-CADB-A55070294396}"/>
              </a:ext>
            </a:extLst>
          </p:cNvPr>
          <p:cNvSpPr txBox="1">
            <a:spLocks/>
          </p:cNvSpPr>
          <p:nvPr/>
        </p:nvSpPr>
        <p:spPr>
          <a:xfrm>
            <a:off x="610106" y="1531754"/>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Kaj storiti:</a:t>
            </a:r>
          </a:p>
        </p:txBody>
      </p:sp>
      <p:sp>
        <p:nvSpPr>
          <p:cNvPr id="5" name="Text Placeholder 4">
            <a:extLst>
              <a:ext uri="{FF2B5EF4-FFF2-40B4-BE49-F238E27FC236}">
                <a16:creationId xmlns:a16="http://schemas.microsoft.com/office/drawing/2014/main" id="{42417E1D-A65F-0268-ACAB-F497DE0E375C}"/>
              </a:ext>
            </a:extLst>
          </p:cNvPr>
          <p:cNvSpPr txBox="1">
            <a:spLocks/>
          </p:cNvSpPr>
          <p:nvPr/>
        </p:nvSpPr>
        <p:spPr>
          <a:xfrm>
            <a:off x="610105" y="2326012"/>
            <a:ext cx="5616391" cy="3657600"/>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Ponudite koristne, dodatne storitve: </a:t>
            </a:r>
            <a:r>
              <a:rPr lang="en-GB" sz="2200" dirty="0">
                <a:solidFill>
                  <a:srgbClr val="414141"/>
                </a:solidFill>
              </a:rPr>
              <a:t>zgodnji prihod, pozni odhod, dobrodošlica, košare za piknik, izposoja koles ali jogijske podloge.</a:t>
            </a:r>
          </a:p>
          <a:p>
            <a:pPr marL="342900" indent="-342900">
              <a:lnSpc>
                <a:spcPts val="2240"/>
              </a:lnSpc>
              <a:buClr>
                <a:srgbClr val="459597"/>
              </a:buClr>
              <a:buFont typeface="Arial" panose="020B0604020202020204" pitchFamily="34" charset="0"/>
              <a:buChar char="•"/>
            </a:pPr>
            <a:r>
              <a:rPr lang="en-GB" sz="2200" b="1" dirty="0">
                <a:solidFill>
                  <a:srgbClr val="EC7C69"/>
                </a:solidFill>
              </a:rPr>
              <a:t>Predstavite jih kot ugodnosti za goste</a:t>
            </a:r>
            <a:r>
              <a:rPr lang="en-GB" sz="2200" dirty="0">
                <a:solidFill>
                  <a:srgbClr val="414141"/>
                </a:solidFill>
              </a:rPr>
              <a:t>, ne kot prodajne taktike – uporabite toplo, prijazno besedilo.</a:t>
            </a:r>
          </a:p>
          <a:p>
            <a:pPr marL="342900" indent="-342900">
              <a:lnSpc>
                <a:spcPts val="2240"/>
              </a:lnSpc>
              <a:buClr>
                <a:srgbClr val="459597"/>
              </a:buClr>
              <a:buFont typeface="Arial" panose="020B0604020202020204" pitchFamily="34" charset="0"/>
              <a:buChar char="•"/>
            </a:pPr>
            <a:r>
              <a:rPr lang="en-GB" sz="2200" b="1" dirty="0">
                <a:solidFill>
                  <a:srgbClr val="EC7C69"/>
                </a:solidFill>
              </a:rPr>
              <a:t>Ponudbe delite pred prihodom </a:t>
            </a:r>
            <a:r>
              <a:rPr lang="en-GB" sz="2200" dirty="0">
                <a:solidFill>
                  <a:srgbClr val="414141"/>
                </a:solidFill>
              </a:rPr>
              <a:t>(po e-pošti, sporočilu na platformi) ali na </a:t>
            </a:r>
            <a:r>
              <a:rPr lang="en-GB" sz="2200" dirty="0" err="1">
                <a:solidFill>
                  <a:srgbClr val="414141"/>
                </a:solidFill>
              </a:rPr>
              <a:t>vidnem</a:t>
            </a:r>
            <a:r>
              <a:rPr lang="en-GB" sz="2200" dirty="0">
                <a:solidFill>
                  <a:srgbClr val="414141"/>
                </a:solidFill>
              </a:rPr>
              <a:t> </a:t>
            </a:r>
            <a:r>
              <a:rPr lang="en-GB" sz="2200" dirty="0" err="1">
                <a:solidFill>
                  <a:srgbClr val="414141"/>
                </a:solidFill>
              </a:rPr>
              <a:t>mestu</a:t>
            </a:r>
            <a:r>
              <a:rPr lang="en-GB" sz="2200" dirty="0">
                <a:solidFill>
                  <a:srgbClr val="414141"/>
                </a:solidFill>
              </a:rPr>
              <a:t> v </a:t>
            </a:r>
            <a:r>
              <a:rPr lang="en-GB" sz="2200" dirty="0" err="1">
                <a:solidFill>
                  <a:srgbClr val="414141"/>
                </a:solidFill>
              </a:rPr>
              <a:t>nastanitvi</a:t>
            </a:r>
            <a:r>
              <a:rPr lang="en-GB" sz="2200" dirty="0">
                <a:solidFill>
                  <a:srgbClr val="414141"/>
                </a:solidFill>
              </a:rPr>
              <a:t>.</a:t>
            </a:r>
            <a:endParaRPr lang="en-GB" sz="2200" dirty="0">
              <a:solidFill>
                <a:srgbClr val="414141"/>
              </a:solidFill>
              <a:ea typeface="Calibri"/>
              <a:cs typeface="Calibri"/>
            </a:endParaRPr>
          </a:p>
          <a:p>
            <a:pPr marL="342900" indent="-342900">
              <a:lnSpc>
                <a:spcPts val="2240"/>
              </a:lnSpc>
              <a:buClr>
                <a:srgbClr val="459597"/>
              </a:buClr>
              <a:buFont typeface="Arial" panose="020B0604020202020204" pitchFamily="34" charset="0"/>
              <a:buChar char="•"/>
            </a:pPr>
            <a:r>
              <a:rPr lang="en-GB" sz="2200" b="1" dirty="0">
                <a:solidFill>
                  <a:srgbClr val="EC7C69"/>
                </a:solidFill>
              </a:rPr>
              <a:t>Cene naj bodo jasne in poštene </a:t>
            </a:r>
            <a:r>
              <a:rPr lang="en-GB" sz="2200" dirty="0">
                <a:solidFill>
                  <a:srgbClr val="414141"/>
                </a:solidFill>
              </a:rPr>
              <a:t>(npr. 5 € za zgodnji prihod, 10 € za lokalno košarico).</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2" name="Freeform 1">
            <a:extLst>
              <a:ext uri="{FF2B5EF4-FFF2-40B4-BE49-F238E27FC236}">
                <a16:creationId xmlns:a16="http://schemas.microsoft.com/office/drawing/2014/main" id="{3CA0B727-D542-B4F6-9B8B-90B1FFB88567}"/>
              </a:ext>
            </a:extLst>
          </p:cNvPr>
          <p:cNvSpPr/>
          <p:nvPr/>
        </p:nvSpPr>
        <p:spPr>
          <a:xfrm rot="10800000">
            <a:off x="6459578" y="1930113"/>
            <a:ext cx="3735985" cy="4912722"/>
          </a:xfrm>
          <a:custGeom>
            <a:avLst/>
            <a:gdLst>
              <a:gd name="connsiteX0" fmla="*/ 3436609 w 3735985"/>
              <a:gd name="connsiteY0" fmla="*/ 4912722 h 4912722"/>
              <a:gd name="connsiteX1" fmla="*/ 3102027 w 3735985"/>
              <a:gd name="connsiteY1" fmla="*/ 4912722 h 4912722"/>
              <a:gd name="connsiteX2" fmla="*/ 3016044 w 3735985"/>
              <a:gd name="connsiteY2" fmla="*/ 4912722 h 4912722"/>
              <a:gd name="connsiteX3" fmla="*/ 2881619 w 3735985"/>
              <a:gd name="connsiteY3" fmla="*/ 4912722 h 4912722"/>
              <a:gd name="connsiteX4" fmla="*/ 2681463 w 3735985"/>
              <a:gd name="connsiteY4" fmla="*/ 4912722 h 4912722"/>
              <a:gd name="connsiteX5" fmla="*/ 2547037 w 3735985"/>
              <a:gd name="connsiteY5" fmla="*/ 4912722 h 4912722"/>
              <a:gd name="connsiteX6" fmla="*/ 2461055 w 3735985"/>
              <a:gd name="connsiteY6" fmla="*/ 4912722 h 4912722"/>
              <a:gd name="connsiteX7" fmla="*/ 2126473 w 3735985"/>
              <a:gd name="connsiteY7" fmla="*/ 4912722 h 4912722"/>
              <a:gd name="connsiteX8" fmla="*/ 1806911 w 3735985"/>
              <a:gd name="connsiteY8" fmla="*/ 4912722 h 4912722"/>
              <a:gd name="connsiteX9" fmla="*/ 1806909 w 3735985"/>
              <a:gd name="connsiteY9" fmla="*/ 4912722 h 4912722"/>
              <a:gd name="connsiteX10" fmla="*/ 1637487 w 3735985"/>
              <a:gd name="connsiteY10" fmla="*/ 4912722 h 4912722"/>
              <a:gd name="connsiteX11" fmla="*/ 1472330 w 3735985"/>
              <a:gd name="connsiteY11" fmla="*/ 4912722 h 4912722"/>
              <a:gd name="connsiteX12" fmla="*/ 1472326 w 3735985"/>
              <a:gd name="connsiteY12" fmla="*/ 4912722 h 4912722"/>
              <a:gd name="connsiteX13" fmla="*/ 1386347 w 3735985"/>
              <a:gd name="connsiteY13" fmla="*/ 4912722 h 4912722"/>
              <a:gd name="connsiteX14" fmla="*/ 1386345 w 3735985"/>
              <a:gd name="connsiteY14" fmla="*/ 4912722 h 4912722"/>
              <a:gd name="connsiteX15" fmla="*/ 1302905 w 3735985"/>
              <a:gd name="connsiteY15" fmla="*/ 4912722 h 4912722"/>
              <a:gd name="connsiteX16" fmla="*/ 1251922 w 3735985"/>
              <a:gd name="connsiteY16" fmla="*/ 4912722 h 4912722"/>
              <a:gd name="connsiteX17" fmla="*/ 1251920 w 3735985"/>
              <a:gd name="connsiteY17" fmla="*/ 4912722 h 4912722"/>
              <a:gd name="connsiteX18" fmla="*/ 1216922 w 3735985"/>
              <a:gd name="connsiteY18" fmla="*/ 4912722 h 4912722"/>
              <a:gd name="connsiteX19" fmla="*/ 1082498 w 3735985"/>
              <a:gd name="connsiteY19" fmla="*/ 4912722 h 4912722"/>
              <a:gd name="connsiteX20" fmla="*/ 1051765 w 3735985"/>
              <a:gd name="connsiteY20" fmla="*/ 4912722 h 4912722"/>
              <a:gd name="connsiteX21" fmla="*/ 1051764 w 3735985"/>
              <a:gd name="connsiteY21" fmla="*/ 4912722 h 4912722"/>
              <a:gd name="connsiteX22" fmla="*/ 917341 w 3735985"/>
              <a:gd name="connsiteY22" fmla="*/ 4912722 h 4912722"/>
              <a:gd name="connsiteX23" fmla="*/ 917339 w 3735985"/>
              <a:gd name="connsiteY23" fmla="*/ 4912722 h 4912722"/>
              <a:gd name="connsiteX24" fmla="*/ 882341 w 3735985"/>
              <a:gd name="connsiteY24" fmla="*/ 4912722 h 4912722"/>
              <a:gd name="connsiteX25" fmla="*/ 831359 w 3735985"/>
              <a:gd name="connsiteY25" fmla="*/ 4912722 h 4912722"/>
              <a:gd name="connsiteX26" fmla="*/ 831357 w 3735985"/>
              <a:gd name="connsiteY26" fmla="*/ 4912722 h 4912722"/>
              <a:gd name="connsiteX27" fmla="*/ 747916 w 3735985"/>
              <a:gd name="connsiteY27" fmla="*/ 4912722 h 4912722"/>
              <a:gd name="connsiteX28" fmla="*/ 661934 w 3735985"/>
              <a:gd name="connsiteY28" fmla="*/ 4912722 h 4912722"/>
              <a:gd name="connsiteX29" fmla="*/ 660868 w 3735985"/>
              <a:gd name="connsiteY29" fmla="*/ 4912722 h 4912722"/>
              <a:gd name="connsiteX30" fmla="*/ 496777 w 3735985"/>
              <a:gd name="connsiteY30" fmla="*/ 4912722 h 4912722"/>
              <a:gd name="connsiteX31" fmla="*/ 496776 w 3735985"/>
              <a:gd name="connsiteY31" fmla="*/ 4912722 h 4912722"/>
              <a:gd name="connsiteX32" fmla="*/ 460941 w 3735985"/>
              <a:gd name="connsiteY32" fmla="*/ 4912722 h 4912722"/>
              <a:gd name="connsiteX33" fmla="*/ 327352 w 3735985"/>
              <a:gd name="connsiteY33" fmla="*/ 4912722 h 4912722"/>
              <a:gd name="connsiteX34" fmla="*/ 7790 w 3735985"/>
              <a:gd name="connsiteY34" fmla="*/ 4912722 h 4912722"/>
              <a:gd name="connsiteX35" fmla="*/ 7788 w 3735985"/>
              <a:gd name="connsiteY35" fmla="*/ 4912722 h 4912722"/>
              <a:gd name="connsiteX36" fmla="*/ 0 w 3735985"/>
              <a:gd name="connsiteY36" fmla="*/ 4912722 h 4912722"/>
              <a:gd name="connsiteX37" fmla="*/ 0 w 3735985"/>
              <a:gd name="connsiteY37" fmla="*/ 4547896 h 4912722"/>
              <a:gd name="connsiteX38" fmla="*/ 0 w 3735985"/>
              <a:gd name="connsiteY38" fmla="*/ 4473362 h 4912722"/>
              <a:gd name="connsiteX39" fmla="*/ 0 w 3735985"/>
              <a:gd name="connsiteY39" fmla="*/ 4058780 h 4912722"/>
              <a:gd name="connsiteX40" fmla="*/ 0 w 3735985"/>
              <a:gd name="connsiteY40" fmla="*/ 3983384 h 4912722"/>
              <a:gd name="connsiteX41" fmla="*/ 0 w 3735985"/>
              <a:gd name="connsiteY41" fmla="*/ 3965373 h 4912722"/>
              <a:gd name="connsiteX42" fmla="*/ 0 w 3735985"/>
              <a:gd name="connsiteY42" fmla="*/ 3693954 h 4912722"/>
              <a:gd name="connsiteX43" fmla="*/ 0 w 3735985"/>
              <a:gd name="connsiteY43" fmla="*/ 3619420 h 4912722"/>
              <a:gd name="connsiteX44" fmla="*/ 0 w 3735985"/>
              <a:gd name="connsiteY44" fmla="*/ 3600547 h 4912722"/>
              <a:gd name="connsiteX45" fmla="*/ 0 w 3735985"/>
              <a:gd name="connsiteY45" fmla="*/ 3526013 h 4912722"/>
              <a:gd name="connsiteX46" fmla="*/ 0 w 3735985"/>
              <a:gd name="connsiteY46" fmla="*/ 3129442 h 4912722"/>
              <a:gd name="connsiteX47" fmla="*/ 0 w 3735985"/>
              <a:gd name="connsiteY47" fmla="*/ 3111431 h 4912722"/>
              <a:gd name="connsiteX48" fmla="*/ 0 w 3735985"/>
              <a:gd name="connsiteY48" fmla="*/ 3036035 h 4912722"/>
              <a:gd name="connsiteX49" fmla="*/ 0 w 3735985"/>
              <a:gd name="connsiteY49" fmla="*/ 2746605 h 4912722"/>
              <a:gd name="connsiteX50" fmla="*/ 0 w 3735985"/>
              <a:gd name="connsiteY50" fmla="*/ 2672071 h 4912722"/>
              <a:gd name="connsiteX51" fmla="*/ 0 w 3735985"/>
              <a:gd name="connsiteY51" fmla="*/ 2182093 h 4912722"/>
              <a:gd name="connsiteX52" fmla="*/ 0 w 3735985"/>
              <a:gd name="connsiteY52" fmla="*/ 2057198 h 4912722"/>
              <a:gd name="connsiteX53" fmla="*/ 0 w 3735985"/>
              <a:gd name="connsiteY53" fmla="*/ 1801291 h 4912722"/>
              <a:gd name="connsiteX54" fmla="*/ 0 w 3735985"/>
              <a:gd name="connsiteY54" fmla="*/ 1203256 h 4912722"/>
              <a:gd name="connsiteX55" fmla="*/ 0 w 3735985"/>
              <a:gd name="connsiteY55" fmla="*/ 1109849 h 4912722"/>
              <a:gd name="connsiteX56" fmla="*/ 0 w 3735985"/>
              <a:gd name="connsiteY56" fmla="*/ 947349 h 4912722"/>
              <a:gd name="connsiteX57" fmla="*/ 0 w 3735985"/>
              <a:gd name="connsiteY57" fmla="*/ 853942 h 4912722"/>
              <a:gd name="connsiteX58" fmla="*/ 0 w 3735985"/>
              <a:gd name="connsiteY58" fmla="*/ 255907 h 4912722"/>
              <a:gd name="connsiteX59" fmla="*/ 0 w 3735985"/>
              <a:gd name="connsiteY59" fmla="*/ 0 h 4912722"/>
              <a:gd name="connsiteX60" fmla="*/ 307164 w 3735985"/>
              <a:gd name="connsiteY60" fmla="*/ 0 h 4912722"/>
              <a:gd name="connsiteX61" fmla="*/ 307164 w 3735985"/>
              <a:gd name="connsiteY61" fmla="*/ 1 h 4912722"/>
              <a:gd name="connsiteX62" fmla="*/ 460942 w 3735985"/>
              <a:gd name="connsiteY62" fmla="*/ 1 h 4912722"/>
              <a:gd name="connsiteX63" fmla="*/ 460942 w 3735985"/>
              <a:gd name="connsiteY63" fmla="*/ 0 h 4912722"/>
              <a:gd name="connsiteX64" fmla="*/ 660868 w 3735985"/>
              <a:gd name="connsiteY64" fmla="*/ 0 h 4912722"/>
              <a:gd name="connsiteX65" fmla="*/ 796151 w 3735985"/>
              <a:gd name="connsiteY65" fmla="*/ 0 h 4912722"/>
              <a:gd name="connsiteX66" fmla="*/ 1130732 w 3735985"/>
              <a:gd name="connsiteY66" fmla="*/ 0 h 4912722"/>
              <a:gd name="connsiteX67" fmla="*/ 1216715 w 3735985"/>
              <a:gd name="connsiteY67" fmla="*/ 0 h 4912722"/>
              <a:gd name="connsiteX68" fmla="*/ 1351139 w 3735985"/>
              <a:gd name="connsiteY68" fmla="*/ 0 h 4912722"/>
              <a:gd name="connsiteX69" fmla="*/ 1551296 w 3735985"/>
              <a:gd name="connsiteY69" fmla="*/ 0 h 4912722"/>
              <a:gd name="connsiteX70" fmla="*/ 1685722 w 3735985"/>
              <a:gd name="connsiteY70" fmla="*/ 0 h 4912722"/>
              <a:gd name="connsiteX71" fmla="*/ 1771703 w 3735985"/>
              <a:gd name="connsiteY71" fmla="*/ 0 h 4912722"/>
              <a:gd name="connsiteX72" fmla="*/ 2106285 w 3735985"/>
              <a:gd name="connsiteY72" fmla="*/ 0 h 4912722"/>
              <a:gd name="connsiteX73" fmla="*/ 2106285 w 3735985"/>
              <a:gd name="connsiteY73" fmla="*/ 1 h 4912722"/>
              <a:gd name="connsiteX74" fmla="*/ 2425850 w 3735985"/>
              <a:gd name="connsiteY74" fmla="*/ 1 h 4912722"/>
              <a:gd name="connsiteX75" fmla="*/ 2760433 w 3735985"/>
              <a:gd name="connsiteY75" fmla="*/ 1 h 4912722"/>
              <a:gd name="connsiteX76" fmla="*/ 2846414 w 3735985"/>
              <a:gd name="connsiteY76" fmla="*/ 1 h 4912722"/>
              <a:gd name="connsiteX77" fmla="*/ 2980840 w 3735985"/>
              <a:gd name="connsiteY77" fmla="*/ 1 h 4912722"/>
              <a:gd name="connsiteX78" fmla="*/ 3180996 w 3735985"/>
              <a:gd name="connsiteY78" fmla="*/ 1 h 4912722"/>
              <a:gd name="connsiteX79" fmla="*/ 3315422 w 3735985"/>
              <a:gd name="connsiteY79" fmla="*/ 1 h 4912722"/>
              <a:gd name="connsiteX80" fmla="*/ 3401403 w 3735985"/>
              <a:gd name="connsiteY80" fmla="*/ 1 h 4912722"/>
              <a:gd name="connsiteX81" fmla="*/ 3735985 w 3735985"/>
              <a:gd name="connsiteY81" fmla="*/ 1 h 4912722"/>
              <a:gd name="connsiteX82" fmla="*/ 3735985 w 3735985"/>
              <a:gd name="connsiteY82" fmla="*/ 346419 h 4912722"/>
              <a:gd name="connsiteX83" fmla="*/ 3735985 w 3735985"/>
              <a:gd name="connsiteY83" fmla="*/ 399114 h 4912722"/>
              <a:gd name="connsiteX84" fmla="*/ 3735985 w 3735985"/>
              <a:gd name="connsiteY84" fmla="*/ 745531 h 4912722"/>
              <a:gd name="connsiteX85" fmla="*/ 3735985 w 3735985"/>
              <a:gd name="connsiteY85" fmla="*/ 853943 h 4912722"/>
              <a:gd name="connsiteX86" fmla="*/ 3735985 w 3735985"/>
              <a:gd name="connsiteY86" fmla="*/ 947350 h 4912722"/>
              <a:gd name="connsiteX87" fmla="*/ 3735985 w 3735985"/>
              <a:gd name="connsiteY87" fmla="*/ 1200361 h 4912722"/>
              <a:gd name="connsiteX88" fmla="*/ 3735985 w 3735985"/>
              <a:gd name="connsiteY88" fmla="*/ 1253055 h 4912722"/>
              <a:gd name="connsiteX89" fmla="*/ 3735985 w 3735985"/>
              <a:gd name="connsiteY89" fmla="*/ 1293768 h 4912722"/>
              <a:gd name="connsiteX90" fmla="*/ 3735985 w 3735985"/>
              <a:gd name="connsiteY90" fmla="*/ 1346463 h 4912722"/>
              <a:gd name="connsiteX91" fmla="*/ 3735985 w 3735985"/>
              <a:gd name="connsiteY91" fmla="*/ 1599473 h 4912722"/>
              <a:gd name="connsiteX92" fmla="*/ 3735985 w 3735985"/>
              <a:gd name="connsiteY92" fmla="*/ 1692880 h 4912722"/>
              <a:gd name="connsiteX93" fmla="*/ 3735985 w 3735985"/>
              <a:gd name="connsiteY93" fmla="*/ 1801292 h 4912722"/>
              <a:gd name="connsiteX94" fmla="*/ 3735985 w 3735985"/>
              <a:gd name="connsiteY94" fmla="*/ 2107356 h 4912722"/>
              <a:gd name="connsiteX95" fmla="*/ 3735985 w 3735985"/>
              <a:gd name="connsiteY95" fmla="*/ 2147710 h 4912722"/>
              <a:gd name="connsiteX96" fmla="*/ 3735985 w 3735985"/>
              <a:gd name="connsiteY96" fmla="*/ 2200404 h 4912722"/>
              <a:gd name="connsiteX97" fmla="*/ 3735985 w 3735985"/>
              <a:gd name="connsiteY97" fmla="*/ 2453774 h 4912722"/>
              <a:gd name="connsiteX98" fmla="*/ 3735985 w 3735985"/>
              <a:gd name="connsiteY98" fmla="*/ 2506469 h 4912722"/>
              <a:gd name="connsiteX99" fmla="*/ 3735985 w 3735985"/>
              <a:gd name="connsiteY99" fmla="*/ 2546822 h 4912722"/>
              <a:gd name="connsiteX100" fmla="*/ 3735985 w 3735985"/>
              <a:gd name="connsiteY100" fmla="*/ 2852887 h 4912722"/>
              <a:gd name="connsiteX101" fmla="*/ 3735985 w 3735985"/>
              <a:gd name="connsiteY101" fmla="*/ 2961297 h 4912722"/>
              <a:gd name="connsiteX102" fmla="*/ 3735985 w 3735985"/>
              <a:gd name="connsiteY102" fmla="*/ 3054705 h 4912722"/>
              <a:gd name="connsiteX103" fmla="*/ 3735985 w 3735985"/>
              <a:gd name="connsiteY103" fmla="*/ 3307715 h 4912722"/>
              <a:gd name="connsiteX104" fmla="*/ 3735985 w 3735985"/>
              <a:gd name="connsiteY104" fmla="*/ 3360411 h 4912722"/>
              <a:gd name="connsiteX105" fmla="*/ 3735985 w 3735985"/>
              <a:gd name="connsiteY105" fmla="*/ 3401123 h 4912722"/>
              <a:gd name="connsiteX106" fmla="*/ 3735985 w 3735985"/>
              <a:gd name="connsiteY106" fmla="*/ 3453818 h 4912722"/>
              <a:gd name="connsiteX107" fmla="*/ 3735985 w 3735985"/>
              <a:gd name="connsiteY107" fmla="*/ 3706829 h 4912722"/>
              <a:gd name="connsiteX108" fmla="*/ 3735985 w 3735985"/>
              <a:gd name="connsiteY108" fmla="*/ 3800236 h 4912722"/>
              <a:gd name="connsiteX109" fmla="*/ 3735985 w 3735985"/>
              <a:gd name="connsiteY109" fmla="*/ 3908646 h 4912722"/>
              <a:gd name="connsiteX110" fmla="*/ 3735985 w 3735985"/>
              <a:gd name="connsiteY110" fmla="*/ 4255064 h 4912722"/>
              <a:gd name="connsiteX111" fmla="*/ 3735985 w 3735985"/>
              <a:gd name="connsiteY111" fmla="*/ 4307760 h 4912722"/>
              <a:gd name="connsiteX112" fmla="*/ 3735985 w 3735985"/>
              <a:gd name="connsiteY112" fmla="*/ 4654178 h 4912722"/>
              <a:gd name="connsiteX113" fmla="*/ 3436609 w 3735985"/>
              <a:gd name="connsiteY113"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735985" h="4912722">
                <a:moveTo>
                  <a:pt x="3436609" y="4912722"/>
                </a:moveTo>
                <a:lnTo>
                  <a:pt x="3102027" y="4912722"/>
                </a:lnTo>
                <a:lnTo>
                  <a:pt x="3016044" y="4912722"/>
                </a:lnTo>
                <a:lnTo>
                  <a:pt x="2881619" y="4912722"/>
                </a:lnTo>
                <a:lnTo>
                  <a:pt x="2681463" y="4912722"/>
                </a:lnTo>
                <a:lnTo>
                  <a:pt x="2547037" y="4912722"/>
                </a:lnTo>
                <a:lnTo>
                  <a:pt x="2461055" y="4912722"/>
                </a:lnTo>
                <a:lnTo>
                  <a:pt x="2126473" y="4912722"/>
                </a:lnTo>
                <a:lnTo>
                  <a:pt x="1806911" y="4912722"/>
                </a:lnTo>
                <a:lnTo>
                  <a:pt x="1806909" y="4912722"/>
                </a:lnTo>
                <a:lnTo>
                  <a:pt x="1637487" y="4912722"/>
                </a:lnTo>
                <a:lnTo>
                  <a:pt x="1472330" y="4912722"/>
                </a:lnTo>
                <a:lnTo>
                  <a:pt x="1472326" y="4912722"/>
                </a:lnTo>
                <a:lnTo>
                  <a:pt x="1386347" y="4912722"/>
                </a:lnTo>
                <a:lnTo>
                  <a:pt x="1386345" y="4912722"/>
                </a:lnTo>
                <a:lnTo>
                  <a:pt x="1302905" y="4912722"/>
                </a:lnTo>
                <a:lnTo>
                  <a:pt x="1251922" y="4912722"/>
                </a:lnTo>
                <a:lnTo>
                  <a:pt x="1251920" y="4912722"/>
                </a:lnTo>
                <a:lnTo>
                  <a:pt x="1216922" y="4912722"/>
                </a:lnTo>
                <a:lnTo>
                  <a:pt x="10824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130732" y="0"/>
                </a:lnTo>
                <a:lnTo>
                  <a:pt x="1216715" y="0"/>
                </a:lnTo>
                <a:lnTo>
                  <a:pt x="1351139" y="0"/>
                </a:lnTo>
                <a:lnTo>
                  <a:pt x="1551296" y="0"/>
                </a:lnTo>
                <a:lnTo>
                  <a:pt x="1685722" y="0"/>
                </a:lnTo>
                <a:lnTo>
                  <a:pt x="1771703" y="0"/>
                </a:lnTo>
                <a:lnTo>
                  <a:pt x="2106285" y="0"/>
                </a:lnTo>
                <a:lnTo>
                  <a:pt x="2106285" y="1"/>
                </a:lnTo>
                <a:lnTo>
                  <a:pt x="2425850" y="1"/>
                </a:lnTo>
                <a:lnTo>
                  <a:pt x="2760433" y="1"/>
                </a:lnTo>
                <a:lnTo>
                  <a:pt x="2846414" y="1"/>
                </a:lnTo>
                <a:lnTo>
                  <a:pt x="2980840" y="1"/>
                </a:lnTo>
                <a:lnTo>
                  <a:pt x="3180996" y="1"/>
                </a:lnTo>
                <a:lnTo>
                  <a:pt x="3315422" y="1"/>
                </a:lnTo>
                <a:lnTo>
                  <a:pt x="3401403" y="1"/>
                </a:lnTo>
                <a:lnTo>
                  <a:pt x="3735985" y="1"/>
                </a:lnTo>
                <a:lnTo>
                  <a:pt x="3735985" y="346419"/>
                </a:lnTo>
                <a:lnTo>
                  <a:pt x="3735985" y="399114"/>
                </a:lnTo>
                <a:lnTo>
                  <a:pt x="3735985" y="745531"/>
                </a:lnTo>
                <a:lnTo>
                  <a:pt x="3735985" y="853943"/>
                </a:lnTo>
                <a:lnTo>
                  <a:pt x="3735985" y="947350"/>
                </a:lnTo>
                <a:lnTo>
                  <a:pt x="3735985" y="1200361"/>
                </a:lnTo>
                <a:lnTo>
                  <a:pt x="3735985" y="1253055"/>
                </a:lnTo>
                <a:lnTo>
                  <a:pt x="3735985" y="1293768"/>
                </a:lnTo>
                <a:lnTo>
                  <a:pt x="3735985" y="1346463"/>
                </a:lnTo>
                <a:lnTo>
                  <a:pt x="3735985" y="1599473"/>
                </a:lnTo>
                <a:lnTo>
                  <a:pt x="3735985" y="1692880"/>
                </a:lnTo>
                <a:lnTo>
                  <a:pt x="3735985" y="1801292"/>
                </a:lnTo>
                <a:lnTo>
                  <a:pt x="3735985" y="2107356"/>
                </a:lnTo>
                <a:lnTo>
                  <a:pt x="3735985" y="2147710"/>
                </a:lnTo>
                <a:lnTo>
                  <a:pt x="3735985" y="2200404"/>
                </a:lnTo>
                <a:lnTo>
                  <a:pt x="3735985" y="2453774"/>
                </a:lnTo>
                <a:lnTo>
                  <a:pt x="3735985" y="2506469"/>
                </a:lnTo>
                <a:lnTo>
                  <a:pt x="3735985" y="2546822"/>
                </a:lnTo>
                <a:lnTo>
                  <a:pt x="3735985" y="2852887"/>
                </a:lnTo>
                <a:lnTo>
                  <a:pt x="3735985" y="2961297"/>
                </a:lnTo>
                <a:lnTo>
                  <a:pt x="3735985" y="3054705"/>
                </a:lnTo>
                <a:lnTo>
                  <a:pt x="3735985" y="3307715"/>
                </a:lnTo>
                <a:lnTo>
                  <a:pt x="3735985" y="3360411"/>
                </a:lnTo>
                <a:lnTo>
                  <a:pt x="3735985" y="3401123"/>
                </a:lnTo>
                <a:lnTo>
                  <a:pt x="3735985" y="3453818"/>
                </a:lnTo>
                <a:lnTo>
                  <a:pt x="3735985" y="3706829"/>
                </a:lnTo>
                <a:lnTo>
                  <a:pt x="3735985" y="3800236"/>
                </a:lnTo>
                <a:lnTo>
                  <a:pt x="3735985" y="3908646"/>
                </a:lnTo>
                <a:lnTo>
                  <a:pt x="3735985" y="4255064"/>
                </a:lnTo>
                <a:lnTo>
                  <a:pt x="3735985" y="4307760"/>
                </a:lnTo>
                <a:lnTo>
                  <a:pt x="3735985" y="4654178"/>
                </a:lnTo>
                <a:cubicBezTo>
                  <a:pt x="3735985" y="4796587"/>
                  <a:pt x="3602491" y="4912722"/>
                  <a:pt x="3436609"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1">
            <a:extLst>
              <a:ext uri="{FF2B5EF4-FFF2-40B4-BE49-F238E27FC236}">
                <a16:creationId xmlns:a16="http://schemas.microsoft.com/office/drawing/2014/main" id="{F2ADBDFB-A8E1-A057-A7BD-5135D67157F5}"/>
              </a:ext>
            </a:extLst>
          </p:cNvPr>
          <p:cNvSpPr txBox="1">
            <a:spLocks/>
          </p:cNvSpPr>
          <p:nvPr/>
        </p:nvSpPr>
        <p:spPr>
          <a:xfrm>
            <a:off x="6839713" y="2328538"/>
            <a:ext cx="416966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Orodja in nasveti:</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b="1" dirty="0"/>
              <a:t>Razmišljajte sezonsko: </a:t>
            </a:r>
            <a:r>
              <a:rPr lang="en-IE" sz="2200" dirty="0"/>
              <a:t>vroč čaj pozimi, hladne pijače poleti.</a:t>
            </a:r>
          </a:p>
          <a:p>
            <a:pPr marL="342900" indent="-342900" algn="l">
              <a:lnSpc>
                <a:spcPts val="2340"/>
              </a:lnSpc>
              <a:spcBef>
                <a:spcPts val="0"/>
              </a:spcBef>
              <a:buFont typeface="Arial" panose="020B0604020202020204" pitchFamily="34" charset="0"/>
              <a:buChar char="•"/>
            </a:pPr>
            <a:r>
              <a:rPr lang="en-IE" sz="2200" b="1" dirty="0"/>
              <a:t>Prodajajte stvari, ki jih gostje </a:t>
            </a:r>
            <a:r>
              <a:rPr lang="en-IE" sz="2200" dirty="0"/>
              <a:t>lahko pozabijo (npr. dežnik, potovalni adapter, copate).</a:t>
            </a:r>
          </a:p>
          <a:p>
            <a:pPr marL="342900" indent="-342900" algn="l">
              <a:lnSpc>
                <a:spcPts val="2340"/>
              </a:lnSpc>
              <a:spcBef>
                <a:spcPts val="0"/>
              </a:spcBef>
              <a:buFont typeface="Arial" panose="020B0604020202020204" pitchFamily="34" charset="0"/>
              <a:buChar char="•"/>
            </a:pPr>
            <a:r>
              <a:rPr lang="en-IE" sz="2200" b="1" dirty="0"/>
              <a:t>Majhno darilo ali dodatek </a:t>
            </a:r>
            <a:r>
              <a:rPr lang="en-IE" sz="2200" dirty="0"/>
              <a:t>lahko postane tema pogovora v ocenah.</a:t>
            </a:r>
          </a:p>
          <a:p>
            <a:pPr marL="342900" indent="-342900" algn="l">
              <a:lnSpc>
                <a:spcPts val="2340"/>
              </a:lnSpc>
              <a:spcBef>
                <a:spcPts val="0"/>
              </a:spcBef>
              <a:buFont typeface="Arial" panose="020B0604020202020204" pitchFamily="34" charset="0"/>
              <a:buChar char="•"/>
            </a:pPr>
            <a:r>
              <a:rPr lang="en-IE" sz="2200" dirty="0"/>
              <a:t>Ustvarite </a:t>
            </a:r>
            <a:r>
              <a:rPr lang="en-IE" sz="2200" b="1" dirty="0"/>
              <a:t>program zvestobe, </a:t>
            </a:r>
            <a:r>
              <a:rPr lang="en-IE" sz="2200" dirty="0"/>
              <a:t>ki bo zadovoljil vaše stranke.</a:t>
            </a:r>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35202048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FB9B40-8947-C4CA-4D15-A41E2CD21148}"/>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F9F71568-5CA0-95B2-F249-083F9566619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37</a:t>
            </a:fld>
            <a:endParaRPr lang="fr-CA" sz="1200" dirty="0">
              <a:solidFill>
                <a:schemeClr val="bg1"/>
              </a:solidFill>
            </a:endParaRPr>
          </a:p>
        </p:txBody>
      </p:sp>
      <p:sp>
        <p:nvSpPr>
          <p:cNvPr id="8" name="Freeform 7">
            <a:extLst>
              <a:ext uri="{FF2B5EF4-FFF2-40B4-BE49-F238E27FC236}">
                <a16:creationId xmlns:a16="http://schemas.microsoft.com/office/drawing/2014/main" id="{287F0393-8756-CB7F-CBA5-E2068EF24A83}"/>
              </a:ext>
            </a:extLst>
          </p:cNvPr>
          <p:cNvSpPr/>
          <p:nvPr/>
        </p:nvSpPr>
        <p:spPr>
          <a:xfrm>
            <a:off x="33940" y="426469"/>
            <a:ext cx="4969498" cy="875479"/>
          </a:xfrm>
          <a:custGeom>
            <a:avLst/>
            <a:gdLst>
              <a:gd name="connsiteX0" fmla="*/ 0 w 4969498"/>
              <a:gd name="connsiteY0" fmla="*/ 0 h 875479"/>
              <a:gd name="connsiteX1" fmla="*/ 259418 w 4969498"/>
              <a:gd name="connsiteY1" fmla="*/ 0 h 875479"/>
              <a:gd name="connsiteX2" fmla="*/ 479934 w 4969498"/>
              <a:gd name="connsiteY2" fmla="*/ 0 h 875479"/>
              <a:gd name="connsiteX3" fmla="*/ 983356 w 4969498"/>
              <a:gd name="connsiteY3" fmla="*/ 0 h 875479"/>
              <a:gd name="connsiteX4" fmla="*/ 1888567 w 4969498"/>
              <a:gd name="connsiteY4" fmla="*/ 0 h 875479"/>
              <a:gd name="connsiteX5" fmla="*/ 2024418 w 4969498"/>
              <a:gd name="connsiteY5" fmla="*/ 0 h 875479"/>
              <a:gd name="connsiteX6" fmla="*/ 2612505 w 4969498"/>
              <a:gd name="connsiteY6" fmla="*/ 0 h 875479"/>
              <a:gd name="connsiteX7" fmla="*/ 2748356 w 4969498"/>
              <a:gd name="connsiteY7" fmla="*/ 0 h 875479"/>
              <a:gd name="connsiteX8" fmla="*/ 3653567 w 4969498"/>
              <a:gd name="connsiteY8" fmla="*/ 0 h 875479"/>
              <a:gd name="connsiteX9" fmla="*/ 4377505 w 4969498"/>
              <a:gd name="connsiteY9" fmla="*/ 0 h 875479"/>
              <a:gd name="connsiteX10" fmla="*/ 4969498 w 4969498"/>
              <a:gd name="connsiteY10" fmla="*/ 473717 h 875479"/>
              <a:gd name="connsiteX11" fmla="*/ 4969498 w 4969498"/>
              <a:gd name="connsiteY11" fmla="*/ 875479 h 875479"/>
              <a:gd name="connsiteX12" fmla="*/ 4245560 w 4969498"/>
              <a:gd name="connsiteY12" fmla="*/ 875479 h 875479"/>
              <a:gd name="connsiteX13" fmla="*/ 3340349 w 4969498"/>
              <a:gd name="connsiteY13" fmla="*/ 875479 h 875479"/>
              <a:gd name="connsiteX14" fmla="*/ 3204498 w 4969498"/>
              <a:gd name="connsiteY14" fmla="*/ 875479 h 875479"/>
              <a:gd name="connsiteX15" fmla="*/ 2616411 w 4969498"/>
              <a:gd name="connsiteY15" fmla="*/ 875479 h 875479"/>
              <a:gd name="connsiteX16" fmla="*/ 2480560 w 4969498"/>
              <a:gd name="connsiteY16" fmla="*/ 875479 h 875479"/>
              <a:gd name="connsiteX17" fmla="*/ 1575349 w 4969498"/>
              <a:gd name="connsiteY17" fmla="*/ 875479 h 875479"/>
              <a:gd name="connsiteX18" fmla="*/ 851411 w 4969498"/>
              <a:gd name="connsiteY18" fmla="*/ 875479 h 875479"/>
              <a:gd name="connsiteX19" fmla="*/ 479934 w 4969498"/>
              <a:gd name="connsiteY19" fmla="*/ 875479 h 875479"/>
              <a:gd name="connsiteX20" fmla="*/ 0 w 4969498"/>
              <a:gd name="connsiteY20" fmla="*/ 875479 h 875479"/>
              <a:gd name="connsiteX21" fmla="*/ 0 w 4969498"/>
              <a:gd name="connsiteY21" fmla="*/ 469593 h 875479"/>
              <a:gd name="connsiteX22" fmla="*/ 0 w 4969498"/>
              <a:gd name="connsiteY22" fmla="*/ 333742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69498" h="875479">
                <a:moveTo>
                  <a:pt x="0" y="0"/>
                </a:moveTo>
                <a:lnTo>
                  <a:pt x="259418" y="0"/>
                </a:lnTo>
                <a:lnTo>
                  <a:pt x="479934" y="0"/>
                </a:lnTo>
                <a:lnTo>
                  <a:pt x="983356" y="0"/>
                </a:lnTo>
                <a:lnTo>
                  <a:pt x="1888567" y="0"/>
                </a:lnTo>
                <a:lnTo>
                  <a:pt x="2024418" y="0"/>
                </a:lnTo>
                <a:lnTo>
                  <a:pt x="2612505" y="0"/>
                </a:lnTo>
                <a:lnTo>
                  <a:pt x="2748356" y="0"/>
                </a:lnTo>
                <a:lnTo>
                  <a:pt x="3653567" y="0"/>
                </a:lnTo>
                <a:lnTo>
                  <a:pt x="4377505" y="0"/>
                </a:lnTo>
                <a:cubicBezTo>
                  <a:pt x="4703477" y="0"/>
                  <a:pt x="4969498" y="212873"/>
                  <a:pt x="4969498" y="473717"/>
                </a:cubicBezTo>
                <a:lnTo>
                  <a:pt x="4969498" y="875479"/>
                </a:lnTo>
                <a:lnTo>
                  <a:pt x="4245560" y="875479"/>
                </a:lnTo>
                <a:lnTo>
                  <a:pt x="3340349" y="875479"/>
                </a:lnTo>
                <a:lnTo>
                  <a:pt x="3204498" y="875479"/>
                </a:lnTo>
                <a:lnTo>
                  <a:pt x="2616411" y="875479"/>
                </a:lnTo>
                <a:lnTo>
                  <a:pt x="2480560" y="875479"/>
                </a:lnTo>
                <a:lnTo>
                  <a:pt x="1575349" y="875479"/>
                </a:lnTo>
                <a:lnTo>
                  <a:pt x="851411" y="875479"/>
                </a:lnTo>
                <a:lnTo>
                  <a:pt x="479934" y="875479"/>
                </a:lnTo>
                <a:lnTo>
                  <a:pt x="0" y="875479"/>
                </a:lnTo>
                <a:lnTo>
                  <a:pt x="0" y="469593"/>
                </a:lnTo>
                <a:lnTo>
                  <a:pt x="0" y="333742"/>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5891F3E3-96F0-8C5C-8EE1-BE0073D151EE}"/>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Dodatno branje</a:t>
            </a:r>
          </a:p>
        </p:txBody>
      </p:sp>
      <p:sp>
        <p:nvSpPr>
          <p:cNvPr id="2" name="Text Placeholder 5">
            <a:extLst>
              <a:ext uri="{FF2B5EF4-FFF2-40B4-BE49-F238E27FC236}">
                <a16:creationId xmlns:a16="http://schemas.microsoft.com/office/drawing/2014/main" id="{3972E8C2-FD1C-166D-1DB2-2AAC751C7A91}"/>
              </a:ext>
            </a:extLst>
          </p:cNvPr>
          <p:cNvSpPr txBox="1">
            <a:spLocks/>
          </p:cNvSpPr>
          <p:nvPr/>
        </p:nvSpPr>
        <p:spPr>
          <a:xfrm>
            <a:off x="885302" y="1812500"/>
            <a:ext cx="5210698" cy="720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spcBef>
                <a:spcPts val="0"/>
              </a:spcBef>
              <a:buNone/>
            </a:pPr>
            <a:r>
              <a:rPr lang="en-US" sz="3600" b="1" dirty="0">
                <a:solidFill>
                  <a:srgbClr val="EC7C69"/>
                </a:solidFill>
              </a:rPr>
              <a:t>Program zvestobe hotela</a:t>
            </a:r>
          </a:p>
          <a:p>
            <a:pPr marL="0" indent="0">
              <a:lnSpc>
                <a:spcPts val="3720"/>
              </a:lnSpc>
              <a:spcBef>
                <a:spcPts val="0"/>
              </a:spcBef>
              <a:buNone/>
            </a:pPr>
            <a:endParaRPr lang="en-US" sz="3600" b="1" dirty="0">
              <a:solidFill>
                <a:srgbClr val="EC7C69"/>
              </a:solidFill>
            </a:endParaRPr>
          </a:p>
        </p:txBody>
      </p:sp>
      <p:sp>
        <p:nvSpPr>
          <p:cNvPr id="6" name="Text Placeholder 1">
            <a:extLst>
              <a:ext uri="{FF2B5EF4-FFF2-40B4-BE49-F238E27FC236}">
                <a16:creationId xmlns:a16="http://schemas.microsoft.com/office/drawing/2014/main" id="{8D6479A3-3ADD-6165-47DA-A354722F57EB}"/>
              </a:ext>
            </a:extLst>
          </p:cNvPr>
          <p:cNvSpPr txBox="1">
            <a:spLocks/>
          </p:cNvSpPr>
          <p:nvPr/>
        </p:nvSpPr>
        <p:spPr>
          <a:xfrm>
            <a:off x="885302" y="3429000"/>
            <a:ext cx="4926562" cy="1514959"/>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200" dirty="0">
                <a:solidFill>
                  <a:srgbClr val="414141"/>
                </a:solidFill>
              </a:rPr>
              <a:t>Ponovne rezervacije 101: Kaj morate vedeti o programih zvestobe hotelov</a:t>
            </a:r>
          </a:p>
          <a:p>
            <a:pPr algn="l">
              <a:lnSpc>
                <a:spcPts val="2540"/>
              </a:lnSpc>
              <a:spcBef>
                <a:spcPts val="0"/>
              </a:spcBef>
            </a:pPr>
            <a:endParaRPr lang="en-US" sz="2400" dirty="0">
              <a:solidFill>
                <a:srgbClr val="414141"/>
              </a:solidFill>
            </a:endParaRPr>
          </a:p>
        </p:txBody>
      </p:sp>
      <p:pic>
        <p:nvPicPr>
          <p:cNvPr id="7" name="Picture 6">
            <a:extLst>
              <a:ext uri="{FF2B5EF4-FFF2-40B4-BE49-F238E27FC236}">
                <a16:creationId xmlns:a16="http://schemas.microsoft.com/office/drawing/2014/main" id="{5D1CADC9-BE11-96D0-63AB-9BB2A64D2BA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94300" y="2907361"/>
            <a:ext cx="5840450" cy="3845012"/>
          </a:xfrm>
          <a:prstGeom prst="rect">
            <a:avLst/>
          </a:prstGeom>
          <a:noFill/>
        </p:spPr>
      </p:pic>
      <p:pic>
        <p:nvPicPr>
          <p:cNvPr id="5" name="Slika 9">
            <a:extLst>
              <a:ext uri="{FF2B5EF4-FFF2-40B4-BE49-F238E27FC236}">
                <a16:creationId xmlns:a16="http://schemas.microsoft.com/office/drawing/2014/main" id="{79747300-750D-B47F-EA22-6837002D89C3}"/>
              </a:ext>
            </a:extLst>
          </p:cNvPr>
          <p:cNvPicPr>
            <a:picLocks noChangeAspect="1"/>
          </p:cNvPicPr>
          <p:nvPr/>
        </p:nvPicPr>
        <p:blipFill>
          <a:blip r:embed="rId4"/>
          <a:stretch>
            <a:fillRect/>
          </a:stretch>
        </p:blipFill>
        <p:spPr>
          <a:xfrm>
            <a:off x="6427627" y="2264819"/>
            <a:ext cx="2886493" cy="487330"/>
          </a:xfrm>
          <a:prstGeom prst="rect">
            <a:avLst/>
          </a:prstGeom>
        </p:spPr>
      </p:pic>
      <p:pic>
        <p:nvPicPr>
          <p:cNvPr id="11" name="Picture 10" descr="A person and person looking at a computer&#10;&#10;AI-generated content may be incorrect.">
            <a:extLst>
              <a:ext uri="{FF2B5EF4-FFF2-40B4-BE49-F238E27FC236}">
                <a16:creationId xmlns:a16="http://schemas.microsoft.com/office/drawing/2014/main" id="{E05844BC-76C7-667F-3AAB-1DDA26471E08}"/>
              </a:ext>
            </a:extLst>
          </p:cNvPr>
          <p:cNvPicPr>
            <a:picLocks noChangeAspect="1"/>
          </p:cNvPicPr>
          <p:nvPr/>
        </p:nvPicPr>
        <p:blipFill rotWithShape="1">
          <a:blip r:embed="rId5"/>
          <a:srcRect t="319" b="319"/>
          <a:stretch/>
        </p:blipFill>
        <p:spPr>
          <a:xfrm>
            <a:off x="6531395" y="3312318"/>
            <a:ext cx="4221949" cy="2401452"/>
          </a:xfrm>
          <a:prstGeom prst="rect">
            <a:avLst/>
          </a:prstGeom>
        </p:spPr>
      </p:pic>
      <p:sp>
        <p:nvSpPr>
          <p:cNvPr id="15" name="Oval 14">
            <a:extLst>
              <a:ext uri="{FF2B5EF4-FFF2-40B4-BE49-F238E27FC236}">
                <a16:creationId xmlns:a16="http://schemas.microsoft.com/office/drawing/2014/main" id="{EFFB4F2D-BDAC-B568-F43B-C20F10F51DCE}"/>
              </a:ext>
            </a:extLst>
          </p:cNvPr>
          <p:cNvSpPr/>
          <p:nvPr/>
        </p:nvSpPr>
        <p:spPr>
          <a:xfrm>
            <a:off x="9657780" y="2285731"/>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lowchart: Connector 21">
            <a:extLst>
              <a:ext uri="{FF2B5EF4-FFF2-40B4-BE49-F238E27FC236}">
                <a16:creationId xmlns:a16="http://schemas.microsoft.com/office/drawing/2014/main" id="{4BEC789A-04C6-1903-8A47-0C67C6BF14D4}"/>
              </a:ext>
            </a:extLst>
          </p:cNvPr>
          <p:cNvSpPr/>
          <p:nvPr/>
        </p:nvSpPr>
        <p:spPr>
          <a:xfrm>
            <a:off x="9538665" y="2271184"/>
            <a:ext cx="1872517" cy="1668836"/>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Kliknite za </a:t>
            </a:r>
            <a:r>
              <a:rPr lang="en-IE" sz="2800" b="1" dirty="0">
                <a:solidFill>
                  <a:schemeClr val="bg1"/>
                </a:solidFill>
                <a:hlinkClick r:id="rId6">
                  <a:extLst>
                    <a:ext uri="{A12FA001-AC4F-418D-AE19-62706E023703}">
                      <ahyp:hlinkClr xmlns:ahyp="http://schemas.microsoft.com/office/drawing/2018/hyperlinkcolor" val="tx"/>
                    </a:ext>
                  </a:extLst>
                </a:hlinkClick>
              </a:rPr>
              <a:t>branje</a:t>
            </a:r>
            <a:endParaRPr lang="en-IE" sz="2800" b="1" dirty="0">
              <a:solidFill>
                <a:schemeClr val="bg1"/>
              </a:solidFill>
            </a:endParaRPr>
          </a:p>
        </p:txBody>
      </p:sp>
    </p:spTree>
    <p:extLst>
      <p:ext uri="{BB962C8B-B14F-4D97-AF65-F5344CB8AC3E}">
        <p14:creationId xmlns:p14="http://schemas.microsoft.com/office/powerpoint/2010/main" val="14600841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6E2EB1-F5D8-9D55-F9E2-66B41BE03DF8}"/>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BFFD6FC4-793C-D235-22D8-03A7CC140F6E}"/>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Enostavno za vas in gosta </a:t>
            </a:r>
          </a:p>
          <a:p>
            <a:pPr>
              <a:lnSpc>
                <a:spcPts val="3720"/>
              </a:lnSpc>
            </a:pPr>
            <a:endParaRPr lang="en-US" dirty="0"/>
          </a:p>
        </p:txBody>
      </p:sp>
      <p:cxnSp>
        <p:nvCxnSpPr>
          <p:cNvPr id="10" name="Straight Connector 9">
            <a:extLst>
              <a:ext uri="{FF2B5EF4-FFF2-40B4-BE49-F238E27FC236}">
                <a16:creationId xmlns:a16="http://schemas.microsoft.com/office/drawing/2014/main" id="{7324F647-3424-0A7E-2517-716C63FFF2DB}"/>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2FDD824C-E72A-6BB5-8E1B-D008C01B2A8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38</a:t>
            </a:fld>
            <a:endParaRPr lang="fr-CA" sz="1200" dirty="0"/>
          </a:p>
        </p:txBody>
      </p:sp>
      <p:sp>
        <p:nvSpPr>
          <p:cNvPr id="4" name="Text Placeholder 5">
            <a:extLst>
              <a:ext uri="{FF2B5EF4-FFF2-40B4-BE49-F238E27FC236}">
                <a16:creationId xmlns:a16="http://schemas.microsoft.com/office/drawing/2014/main" id="{6D2ABA3D-0924-7880-2037-3680D3F1B500}"/>
              </a:ext>
            </a:extLst>
          </p:cNvPr>
          <p:cNvSpPr txBox="1">
            <a:spLocks/>
          </p:cNvSpPr>
          <p:nvPr/>
        </p:nvSpPr>
        <p:spPr>
          <a:xfrm>
            <a:off x="629644" y="1541523"/>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Kaj storiti:</a:t>
            </a:r>
          </a:p>
        </p:txBody>
      </p:sp>
      <p:sp>
        <p:nvSpPr>
          <p:cNvPr id="5" name="Text Placeholder 4">
            <a:extLst>
              <a:ext uri="{FF2B5EF4-FFF2-40B4-BE49-F238E27FC236}">
                <a16:creationId xmlns:a16="http://schemas.microsoft.com/office/drawing/2014/main" id="{C9BF4D24-AFCF-02DA-8B5A-EB7ECDED1A7E}"/>
              </a:ext>
            </a:extLst>
          </p:cNvPr>
          <p:cNvSpPr txBox="1">
            <a:spLocks/>
          </p:cNvSpPr>
          <p:nvPr/>
        </p:nvSpPr>
        <p:spPr>
          <a:xfrm>
            <a:off x="629644" y="2267396"/>
            <a:ext cx="4949522"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Vodite seznam ali obrazec, </a:t>
            </a:r>
            <a:r>
              <a:rPr lang="en-GB" sz="2200" dirty="0">
                <a:solidFill>
                  <a:srgbClr val="414141"/>
                </a:solidFill>
              </a:rPr>
              <a:t>na katerem spremljate, kdo je kaj naročil.</a:t>
            </a:r>
          </a:p>
          <a:p>
            <a:pPr marL="342900" indent="-342900">
              <a:lnSpc>
                <a:spcPts val="2240"/>
              </a:lnSpc>
              <a:buClr>
                <a:srgbClr val="459597"/>
              </a:buClr>
              <a:buFont typeface="Arial" panose="020B0604020202020204" pitchFamily="34" charset="0"/>
              <a:buChar char="•"/>
            </a:pPr>
            <a:r>
              <a:rPr lang="en-GB" sz="2200" b="1" dirty="0">
                <a:solidFill>
                  <a:srgbClr val="EC7C69"/>
                </a:solidFill>
              </a:rPr>
              <a:t>Uporabite vnaprej pripravljene košarice ali dodatke, </a:t>
            </a:r>
            <a:r>
              <a:rPr lang="en-GB" sz="2200" dirty="0">
                <a:solidFill>
                  <a:srgbClr val="414141"/>
                </a:solidFill>
              </a:rPr>
              <a:t>ki</a:t>
            </a:r>
            <a:r>
              <a:rPr lang="en-GB" sz="2200" b="1" dirty="0">
                <a:solidFill>
                  <a:srgbClr val="EC7C69"/>
                </a:solidFill>
              </a:rPr>
              <a:t> so takoj na voljo in </a:t>
            </a:r>
            <a:r>
              <a:rPr lang="en-GB" sz="2200" dirty="0">
                <a:solidFill>
                  <a:srgbClr val="414141"/>
                </a:solidFill>
              </a:rPr>
              <a:t>ne potrebujejo posebne priprave.</a:t>
            </a:r>
          </a:p>
          <a:p>
            <a:pPr marL="342900" indent="-342900">
              <a:lnSpc>
                <a:spcPts val="2240"/>
              </a:lnSpc>
              <a:buClr>
                <a:srgbClr val="459597"/>
              </a:buClr>
              <a:buFont typeface="Arial" panose="020B0604020202020204" pitchFamily="34" charset="0"/>
              <a:buChar char="•"/>
            </a:pPr>
            <a:r>
              <a:rPr lang="en-GB" sz="2200" dirty="0">
                <a:solidFill>
                  <a:srgbClr val="414141"/>
                </a:solidFill>
              </a:rPr>
              <a:t>V prostor za sprejem gostov </a:t>
            </a:r>
            <a:r>
              <a:rPr lang="en-GB" sz="2200" b="1" dirty="0">
                <a:solidFill>
                  <a:srgbClr val="EC7C69"/>
                </a:solidFill>
              </a:rPr>
              <a:t>postavite fotografije ali vzorce, </a:t>
            </a:r>
            <a:r>
              <a:rPr lang="en-GB" sz="2200" dirty="0">
                <a:solidFill>
                  <a:srgbClr val="414141"/>
                </a:solidFill>
              </a:rPr>
              <a:t>da vzbudite njihovo zanimanje.</a:t>
            </a:r>
          </a:p>
          <a:p>
            <a:pPr marL="342900" indent="-342900">
              <a:lnSpc>
                <a:spcPts val="2240"/>
              </a:lnSpc>
              <a:buClr>
                <a:srgbClr val="459597"/>
              </a:buClr>
              <a:buFont typeface="Arial" panose="020B0604020202020204" pitchFamily="34" charset="0"/>
              <a:buChar char="•"/>
            </a:pPr>
            <a:r>
              <a:rPr lang="en-GB" sz="2200" b="1" dirty="0">
                <a:solidFill>
                  <a:srgbClr val="414141"/>
                </a:solidFill>
              </a:rPr>
              <a:t>Gostom omogočite, </a:t>
            </a:r>
            <a:r>
              <a:rPr lang="en-GB" sz="2200" dirty="0">
                <a:solidFill>
                  <a:srgbClr val="414141"/>
                </a:solidFill>
              </a:rPr>
              <a:t>da </a:t>
            </a:r>
            <a:r>
              <a:rPr lang="en-GB" sz="2200" b="1" dirty="0">
                <a:solidFill>
                  <a:srgbClr val="414141"/>
                </a:solidFill>
              </a:rPr>
              <a:t>dodatke dodajo sami </a:t>
            </a:r>
            <a:r>
              <a:rPr lang="en-GB" sz="2200" dirty="0">
                <a:solidFill>
                  <a:srgbClr val="414141"/>
                </a:solidFill>
              </a:rPr>
              <a:t>– brez pritiska ali prodajnih govorov.</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8" name="Freeform 7">
            <a:extLst>
              <a:ext uri="{FF2B5EF4-FFF2-40B4-BE49-F238E27FC236}">
                <a16:creationId xmlns:a16="http://schemas.microsoft.com/office/drawing/2014/main" id="{5A3751EB-ACB5-558B-26AA-448964609CD9}"/>
              </a:ext>
            </a:extLst>
          </p:cNvPr>
          <p:cNvSpPr/>
          <p:nvPr/>
        </p:nvSpPr>
        <p:spPr>
          <a:xfrm rot="10800000">
            <a:off x="6459578" y="1945278"/>
            <a:ext cx="4808883" cy="4912722"/>
          </a:xfrm>
          <a:custGeom>
            <a:avLst/>
            <a:gdLst>
              <a:gd name="connsiteX0" fmla="*/ 4509507 w 4808883"/>
              <a:gd name="connsiteY0" fmla="*/ 4912722 h 4912722"/>
              <a:gd name="connsiteX1" fmla="*/ 4174925 w 4808883"/>
              <a:gd name="connsiteY1" fmla="*/ 4912722 h 4912722"/>
              <a:gd name="connsiteX2" fmla="*/ 4088942 w 4808883"/>
              <a:gd name="connsiteY2" fmla="*/ 4912722 h 4912722"/>
              <a:gd name="connsiteX3" fmla="*/ 3954517 w 4808883"/>
              <a:gd name="connsiteY3" fmla="*/ 4912722 h 4912722"/>
              <a:gd name="connsiteX4" fmla="*/ 3754361 w 4808883"/>
              <a:gd name="connsiteY4" fmla="*/ 4912722 h 4912722"/>
              <a:gd name="connsiteX5" fmla="*/ 3619935 w 4808883"/>
              <a:gd name="connsiteY5" fmla="*/ 4912722 h 4912722"/>
              <a:gd name="connsiteX6" fmla="*/ 3533953 w 4808883"/>
              <a:gd name="connsiteY6" fmla="*/ 4912722 h 4912722"/>
              <a:gd name="connsiteX7" fmla="*/ 3436609 w 4808883"/>
              <a:gd name="connsiteY7" fmla="*/ 4912722 h 4912722"/>
              <a:gd name="connsiteX8" fmla="*/ 3199371 w 4808883"/>
              <a:gd name="connsiteY8" fmla="*/ 4912722 h 4912722"/>
              <a:gd name="connsiteX9" fmla="*/ 3102027 w 4808883"/>
              <a:gd name="connsiteY9" fmla="*/ 4912722 h 4912722"/>
              <a:gd name="connsiteX10" fmla="*/ 3016044 w 4808883"/>
              <a:gd name="connsiteY10" fmla="*/ 4912722 h 4912722"/>
              <a:gd name="connsiteX11" fmla="*/ 2881619 w 4808883"/>
              <a:gd name="connsiteY11" fmla="*/ 4912722 h 4912722"/>
              <a:gd name="connsiteX12" fmla="*/ 2879809 w 4808883"/>
              <a:gd name="connsiteY12" fmla="*/ 4912722 h 4912722"/>
              <a:gd name="connsiteX13" fmla="*/ 2879807 w 4808883"/>
              <a:gd name="connsiteY13" fmla="*/ 4912722 h 4912722"/>
              <a:gd name="connsiteX14" fmla="*/ 2710385 w 4808883"/>
              <a:gd name="connsiteY14" fmla="*/ 4912722 h 4912722"/>
              <a:gd name="connsiteX15" fmla="*/ 2681463 w 4808883"/>
              <a:gd name="connsiteY15" fmla="*/ 4912722 h 4912722"/>
              <a:gd name="connsiteX16" fmla="*/ 2547037 w 4808883"/>
              <a:gd name="connsiteY16" fmla="*/ 4912722 h 4912722"/>
              <a:gd name="connsiteX17" fmla="*/ 2545228 w 4808883"/>
              <a:gd name="connsiteY17" fmla="*/ 4912722 h 4912722"/>
              <a:gd name="connsiteX18" fmla="*/ 2545224 w 4808883"/>
              <a:gd name="connsiteY18" fmla="*/ 4912722 h 4912722"/>
              <a:gd name="connsiteX19" fmla="*/ 2461055 w 4808883"/>
              <a:gd name="connsiteY19" fmla="*/ 4912722 h 4912722"/>
              <a:gd name="connsiteX20" fmla="*/ 2459245 w 4808883"/>
              <a:gd name="connsiteY20" fmla="*/ 4912722 h 4912722"/>
              <a:gd name="connsiteX21" fmla="*/ 2459243 w 4808883"/>
              <a:gd name="connsiteY21" fmla="*/ 4912722 h 4912722"/>
              <a:gd name="connsiteX22" fmla="*/ 2375803 w 4808883"/>
              <a:gd name="connsiteY22" fmla="*/ 4912722 h 4912722"/>
              <a:gd name="connsiteX23" fmla="*/ 2324820 w 4808883"/>
              <a:gd name="connsiteY23" fmla="*/ 4912722 h 4912722"/>
              <a:gd name="connsiteX24" fmla="*/ 2324818 w 4808883"/>
              <a:gd name="connsiteY24" fmla="*/ 4912722 h 4912722"/>
              <a:gd name="connsiteX25" fmla="*/ 2289820 w 4808883"/>
              <a:gd name="connsiteY25" fmla="*/ 4912722 h 4912722"/>
              <a:gd name="connsiteX26" fmla="*/ 2155396 w 4808883"/>
              <a:gd name="connsiteY26" fmla="*/ 4912722 h 4912722"/>
              <a:gd name="connsiteX27" fmla="*/ 2126473 w 4808883"/>
              <a:gd name="connsiteY27" fmla="*/ 4912722 h 4912722"/>
              <a:gd name="connsiteX28" fmla="*/ 2124663 w 4808883"/>
              <a:gd name="connsiteY28" fmla="*/ 4912722 h 4912722"/>
              <a:gd name="connsiteX29" fmla="*/ 2124662 w 4808883"/>
              <a:gd name="connsiteY29" fmla="*/ 4912722 h 4912722"/>
              <a:gd name="connsiteX30" fmla="*/ 1990239 w 4808883"/>
              <a:gd name="connsiteY30" fmla="*/ 4912722 h 4912722"/>
              <a:gd name="connsiteX31" fmla="*/ 1990237 w 4808883"/>
              <a:gd name="connsiteY31" fmla="*/ 4912722 h 4912722"/>
              <a:gd name="connsiteX32" fmla="*/ 1955239 w 4808883"/>
              <a:gd name="connsiteY32" fmla="*/ 4912722 h 4912722"/>
              <a:gd name="connsiteX33" fmla="*/ 1904257 w 4808883"/>
              <a:gd name="connsiteY33" fmla="*/ 4912722 h 4912722"/>
              <a:gd name="connsiteX34" fmla="*/ 1904255 w 4808883"/>
              <a:gd name="connsiteY34" fmla="*/ 4912722 h 4912722"/>
              <a:gd name="connsiteX35" fmla="*/ 1820814 w 4808883"/>
              <a:gd name="connsiteY35" fmla="*/ 4912722 h 4912722"/>
              <a:gd name="connsiteX36" fmla="*/ 1806911 w 4808883"/>
              <a:gd name="connsiteY36" fmla="*/ 4912722 h 4912722"/>
              <a:gd name="connsiteX37" fmla="*/ 1806909 w 4808883"/>
              <a:gd name="connsiteY37" fmla="*/ 4912722 h 4912722"/>
              <a:gd name="connsiteX38" fmla="*/ 1734832 w 4808883"/>
              <a:gd name="connsiteY38" fmla="*/ 4912722 h 4912722"/>
              <a:gd name="connsiteX39" fmla="*/ 1733766 w 4808883"/>
              <a:gd name="connsiteY39" fmla="*/ 4912722 h 4912722"/>
              <a:gd name="connsiteX40" fmla="*/ 1637487 w 4808883"/>
              <a:gd name="connsiteY40" fmla="*/ 4912722 h 4912722"/>
              <a:gd name="connsiteX41" fmla="*/ 1569675 w 4808883"/>
              <a:gd name="connsiteY41" fmla="*/ 4912722 h 4912722"/>
              <a:gd name="connsiteX42" fmla="*/ 1569674 w 4808883"/>
              <a:gd name="connsiteY42" fmla="*/ 4912722 h 4912722"/>
              <a:gd name="connsiteX43" fmla="*/ 1533839 w 4808883"/>
              <a:gd name="connsiteY43" fmla="*/ 4912722 h 4912722"/>
              <a:gd name="connsiteX44" fmla="*/ 1472330 w 4808883"/>
              <a:gd name="connsiteY44" fmla="*/ 4912722 h 4912722"/>
              <a:gd name="connsiteX45" fmla="*/ 1472326 w 4808883"/>
              <a:gd name="connsiteY45" fmla="*/ 4912722 h 4912722"/>
              <a:gd name="connsiteX46" fmla="*/ 1400250 w 4808883"/>
              <a:gd name="connsiteY46" fmla="*/ 4912722 h 4912722"/>
              <a:gd name="connsiteX47" fmla="*/ 1386347 w 4808883"/>
              <a:gd name="connsiteY47" fmla="*/ 4912722 h 4912722"/>
              <a:gd name="connsiteX48" fmla="*/ 1386345 w 4808883"/>
              <a:gd name="connsiteY48" fmla="*/ 4912722 h 4912722"/>
              <a:gd name="connsiteX49" fmla="*/ 1302905 w 4808883"/>
              <a:gd name="connsiteY49" fmla="*/ 4912722 h 4912722"/>
              <a:gd name="connsiteX50" fmla="*/ 1251922 w 4808883"/>
              <a:gd name="connsiteY50" fmla="*/ 4912722 h 4912722"/>
              <a:gd name="connsiteX51" fmla="*/ 1251920 w 4808883"/>
              <a:gd name="connsiteY51" fmla="*/ 4912722 h 4912722"/>
              <a:gd name="connsiteX52" fmla="*/ 1216922 w 4808883"/>
              <a:gd name="connsiteY52" fmla="*/ 4912722 h 4912722"/>
              <a:gd name="connsiteX53" fmla="*/ 1082498 w 4808883"/>
              <a:gd name="connsiteY53" fmla="*/ 4912722 h 4912722"/>
              <a:gd name="connsiteX54" fmla="*/ 1080688 w 4808883"/>
              <a:gd name="connsiteY54" fmla="*/ 4912722 h 4912722"/>
              <a:gd name="connsiteX55" fmla="*/ 1080686 w 4808883"/>
              <a:gd name="connsiteY55" fmla="*/ 4912722 h 4912722"/>
              <a:gd name="connsiteX56" fmla="*/ 1072898 w 4808883"/>
              <a:gd name="connsiteY56" fmla="*/ 4912722 h 4912722"/>
              <a:gd name="connsiteX57" fmla="*/ 1051765 w 4808883"/>
              <a:gd name="connsiteY57" fmla="*/ 4912722 h 4912722"/>
              <a:gd name="connsiteX58" fmla="*/ 1051764 w 4808883"/>
              <a:gd name="connsiteY58" fmla="*/ 4912722 h 4912722"/>
              <a:gd name="connsiteX59" fmla="*/ 917341 w 4808883"/>
              <a:gd name="connsiteY59" fmla="*/ 4912722 h 4912722"/>
              <a:gd name="connsiteX60" fmla="*/ 917339 w 4808883"/>
              <a:gd name="connsiteY60" fmla="*/ 4912722 h 4912722"/>
              <a:gd name="connsiteX61" fmla="*/ 882341 w 4808883"/>
              <a:gd name="connsiteY61" fmla="*/ 4912722 h 4912722"/>
              <a:gd name="connsiteX62" fmla="*/ 831359 w 4808883"/>
              <a:gd name="connsiteY62" fmla="*/ 4912722 h 4912722"/>
              <a:gd name="connsiteX63" fmla="*/ 831357 w 4808883"/>
              <a:gd name="connsiteY63" fmla="*/ 4912722 h 4912722"/>
              <a:gd name="connsiteX64" fmla="*/ 747916 w 4808883"/>
              <a:gd name="connsiteY64" fmla="*/ 4912722 h 4912722"/>
              <a:gd name="connsiteX65" fmla="*/ 661934 w 4808883"/>
              <a:gd name="connsiteY65" fmla="*/ 4912722 h 4912722"/>
              <a:gd name="connsiteX66" fmla="*/ 660868 w 4808883"/>
              <a:gd name="connsiteY66" fmla="*/ 4912722 h 4912722"/>
              <a:gd name="connsiteX67" fmla="*/ 496777 w 4808883"/>
              <a:gd name="connsiteY67" fmla="*/ 4912722 h 4912722"/>
              <a:gd name="connsiteX68" fmla="*/ 496776 w 4808883"/>
              <a:gd name="connsiteY68" fmla="*/ 4912722 h 4912722"/>
              <a:gd name="connsiteX69" fmla="*/ 460941 w 4808883"/>
              <a:gd name="connsiteY69" fmla="*/ 4912722 h 4912722"/>
              <a:gd name="connsiteX70" fmla="*/ 327352 w 4808883"/>
              <a:gd name="connsiteY70" fmla="*/ 4912722 h 4912722"/>
              <a:gd name="connsiteX71" fmla="*/ 7790 w 4808883"/>
              <a:gd name="connsiteY71" fmla="*/ 4912722 h 4912722"/>
              <a:gd name="connsiteX72" fmla="*/ 7788 w 4808883"/>
              <a:gd name="connsiteY72" fmla="*/ 4912722 h 4912722"/>
              <a:gd name="connsiteX73" fmla="*/ 0 w 4808883"/>
              <a:gd name="connsiteY73" fmla="*/ 4912722 h 4912722"/>
              <a:gd name="connsiteX74" fmla="*/ 0 w 4808883"/>
              <a:gd name="connsiteY74" fmla="*/ 4547896 h 4912722"/>
              <a:gd name="connsiteX75" fmla="*/ 0 w 4808883"/>
              <a:gd name="connsiteY75" fmla="*/ 4473362 h 4912722"/>
              <a:gd name="connsiteX76" fmla="*/ 0 w 4808883"/>
              <a:gd name="connsiteY76" fmla="*/ 4058780 h 4912722"/>
              <a:gd name="connsiteX77" fmla="*/ 0 w 4808883"/>
              <a:gd name="connsiteY77" fmla="*/ 3983384 h 4912722"/>
              <a:gd name="connsiteX78" fmla="*/ 0 w 4808883"/>
              <a:gd name="connsiteY78" fmla="*/ 3965373 h 4912722"/>
              <a:gd name="connsiteX79" fmla="*/ 0 w 4808883"/>
              <a:gd name="connsiteY79" fmla="*/ 3693954 h 4912722"/>
              <a:gd name="connsiteX80" fmla="*/ 0 w 4808883"/>
              <a:gd name="connsiteY80" fmla="*/ 3619420 h 4912722"/>
              <a:gd name="connsiteX81" fmla="*/ 0 w 4808883"/>
              <a:gd name="connsiteY81" fmla="*/ 3600547 h 4912722"/>
              <a:gd name="connsiteX82" fmla="*/ 0 w 4808883"/>
              <a:gd name="connsiteY82" fmla="*/ 3526013 h 4912722"/>
              <a:gd name="connsiteX83" fmla="*/ 0 w 4808883"/>
              <a:gd name="connsiteY83" fmla="*/ 3129442 h 4912722"/>
              <a:gd name="connsiteX84" fmla="*/ 0 w 4808883"/>
              <a:gd name="connsiteY84" fmla="*/ 3111431 h 4912722"/>
              <a:gd name="connsiteX85" fmla="*/ 0 w 4808883"/>
              <a:gd name="connsiteY85" fmla="*/ 3036035 h 4912722"/>
              <a:gd name="connsiteX86" fmla="*/ 0 w 4808883"/>
              <a:gd name="connsiteY86" fmla="*/ 2746605 h 4912722"/>
              <a:gd name="connsiteX87" fmla="*/ 0 w 4808883"/>
              <a:gd name="connsiteY87" fmla="*/ 2672071 h 4912722"/>
              <a:gd name="connsiteX88" fmla="*/ 0 w 4808883"/>
              <a:gd name="connsiteY88" fmla="*/ 2182093 h 4912722"/>
              <a:gd name="connsiteX89" fmla="*/ 0 w 4808883"/>
              <a:gd name="connsiteY89" fmla="*/ 2057198 h 4912722"/>
              <a:gd name="connsiteX90" fmla="*/ 0 w 4808883"/>
              <a:gd name="connsiteY90" fmla="*/ 1801291 h 4912722"/>
              <a:gd name="connsiteX91" fmla="*/ 0 w 4808883"/>
              <a:gd name="connsiteY91" fmla="*/ 1203256 h 4912722"/>
              <a:gd name="connsiteX92" fmla="*/ 0 w 4808883"/>
              <a:gd name="connsiteY92" fmla="*/ 1109849 h 4912722"/>
              <a:gd name="connsiteX93" fmla="*/ 0 w 4808883"/>
              <a:gd name="connsiteY93" fmla="*/ 947349 h 4912722"/>
              <a:gd name="connsiteX94" fmla="*/ 0 w 4808883"/>
              <a:gd name="connsiteY94" fmla="*/ 853942 h 4912722"/>
              <a:gd name="connsiteX95" fmla="*/ 0 w 4808883"/>
              <a:gd name="connsiteY95" fmla="*/ 255907 h 4912722"/>
              <a:gd name="connsiteX96" fmla="*/ 0 w 4808883"/>
              <a:gd name="connsiteY96" fmla="*/ 0 h 4912722"/>
              <a:gd name="connsiteX97" fmla="*/ 307164 w 4808883"/>
              <a:gd name="connsiteY97" fmla="*/ 0 h 4912722"/>
              <a:gd name="connsiteX98" fmla="*/ 307164 w 4808883"/>
              <a:gd name="connsiteY98" fmla="*/ 1 h 4912722"/>
              <a:gd name="connsiteX99" fmla="*/ 460942 w 4808883"/>
              <a:gd name="connsiteY99" fmla="*/ 1 h 4912722"/>
              <a:gd name="connsiteX100" fmla="*/ 460942 w 4808883"/>
              <a:gd name="connsiteY100" fmla="*/ 0 h 4912722"/>
              <a:gd name="connsiteX101" fmla="*/ 660868 w 4808883"/>
              <a:gd name="connsiteY101" fmla="*/ 0 h 4912722"/>
              <a:gd name="connsiteX102" fmla="*/ 796151 w 4808883"/>
              <a:gd name="connsiteY102" fmla="*/ 0 h 4912722"/>
              <a:gd name="connsiteX103" fmla="*/ 1072898 w 4808883"/>
              <a:gd name="connsiteY103" fmla="*/ 0 h 4912722"/>
              <a:gd name="connsiteX104" fmla="*/ 1130732 w 4808883"/>
              <a:gd name="connsiteY104" fmla="*/ 0 h 4912722"/>
              <a:gd name="connsiteX105" fmla="*/ 1216715 w 4808883"/>
              <a:gd name="connsiteY105" fmla="*/ 0 h 4912722"/>
              <a:gd name="connsiteX106" fmla="*/ 1351139 w 4808883"/>
              <a:gd name="connsiteY106" fmla="*/ 0 h 4912722"/>
              <a:gd name="connsiteX107" fmla="*/ 1380062 w 4808883"/>
              <a:gd name="connsiteY107" fmla="*/ 0 h 4912722"/>
              <a:gd name="connsiteX108" fmla="*/ 1533840 w 4808883"/>
              <a:gd name="connsiteY108" fmla="*/ 0 h 4912722"/>
              <a:gd name="connsiteX109" fmla="*/ 1551296 w 4808883"/>
              <a:gd name="connsiteY109" fmla="*/ 0 h 4912722"/>
              <a:gd name="connsiteX110" fmla="*/ 1685722 w 4808883"/>
              <a:gd name="connsiteY110" fmla="*/ 0 h 4912722"/>
              <a:gd name="connsiteX111" fmla="*/ 1733766 w 4808883"/>
              <a:gd name="connsiteY111" fmla="*/ 0 h 4912722"/>
              <a:gd name="connsiteX112" fmla="*/ 1771703 w 4808883"/>
              <a:gd name="connsiteY112" fmla="*/ 0 h 4912722"/>
              <a:gd name="connsiteX113" fmla="*/ 1869049 w 4808883"/>
              <a:gd name="connsiteY113" fmla="*/ 0 h 4912722"/>
              <a:gd name="connsiteX114" fmla="*/ 2106285 w 4808883"/>
              <a:gd name="connsiteY114" fmla="*/ 0 h 4912722"/>
              <a:gd name="connsiteX115" fmla="*/ 2203630 w 4808883"/>
              <a:gd name="connsiteY115" fmla="*/ 0 h 4912722"/>
              <a:gd name="connsiteX116" fmla="*/ 2289613 w 4808883"/>
              <a:gd name="connsiteY116" fmla="*/ 0 h 4912722"/>
              <a:gd name="connsiteX117" fmla="*/ 2424037 w 4808883"/>
              <a:gd name="connsiteY117" fmla="*/ 0 h 4912722"/>
              <a:gd name="connsiteX118" fmla="*/ 2624194 w 4808883"/>
              <a:gd name="connsiteY118" fmla="*/ 0 h 4912722"/>
              <a:gd name="connsiteX119" fmla="*/ 2758620 w 4808883"/>
              <a:gd name="connsiteY119" fmla="*/ 0 h 4912722"/>
              <a:gd name="connsiteX120" fmla="*/ 2844601 w 4808883"/>
              <a:gd name="connsiteY120" fmla="*/ 0 h 4912722"/>
              <a:gd name="connsiteX121" fmla="*/ 3179183 w 4808883"/>
              <a:gd name="connsiteY121" fmla="*/ 0 h 4912722"/>
              <a:gd name="connsiteX122" fmla="*/ 3179183 w 4808883"/>
              <a:gd name="connsiteY122" fmla="*/ 1 h 4912722"/>
              <a:gd name="connsiteX123" fmla="*/ 3180996 w 4808883"/>
              <a:gd name="connsiteY123" fmla="*/ 1 h 4912722"/>
              <a:gd name="connsiteX124" fmla="*/ 3315422 w 4808883"/>
              <a:gd name="connsiteY124" fmla="*/ 1 h 4912722"/>
              <a:gd name="connsiteX125" fmla="*/ 3401403 w 4808883"/>
              <a:gd name="connsiteY125" fmla="*/ 1 h 4912722"/>
              <a:gd name="connsiteX126" fmla="*/ 3498748 w 4808883"/>
              <a:gd name="connsiteY126" fmla="*/ 1 h 4912722"/>
              <a:gd name="connsiteX127" fmla="*/ 3735985 w 4808883"/>
              <a:gd name="connsiteY127" fmla="*/ 1 h 4912722"/>
              <a:gd name="connsiteX128" fmla="*/ 3833331 w 4808883"/>
              <a:gd name="connsiteY128" fmla="*/ 1 h 4912722"/>
              <a:gd name="connsiteX129" fmla="*/ 3919312 w 4808883"/>
              <a:gd name="connsiteY129" fmla="*/ 1 h 4912722"/>
              <a:gd name="connsiteX130" fmla="*/ 4053738 w 4808883"/>
              <a:gd name="connsiteY130" fmla="*/ 1 h 4912722"/>
              <a:gd name="connsiteX131" fmla="*/ 4253894 w 4808883"/>
              <a:gd name="connsiteY131" fmla="*/ 1 h 4912722"/>
              <a:gd name="connsiteX132" fmla="*/ 4388320 w 4808883"/>
              <a:gd name="connsiteY132" fmla="*/ 1 h 4912722"/>
              <a:gd name="connsiteX133" fmla="*/ 4474301 w 4808883"/>
              <a:gd name="connsiteY133" fmla="*/ 1 h 4912722"/>
              <a:gd name="connsiteX134" fmla="*/ 4808883 w 4808883"/>
              <a:gd name="connsiteY134" fmla="*/ 1 h 4912722"/>
              <a:gd name="connsiteX135" fmla="*/ 4808883 w 4808883"/>
              <a:gd name="connsiteY135" fmla="*/ 346419 h 4912722"/>
              <a:gd name="connsiteX136" fmla="*/ 4808883 w 4808883"/>
              <a:gd name="connsiteY136" fmla="*/ 399114 h 4912722"/>
              <a:gd name="connsiteX137" fmla="*/ 4808883 w 4808883"/>
              <a:gd name="connsiteY137" fmla="*/ 745531 h 4912722"/>
              <a:gd name="connsiteX138" fmla="*/ 4808883 w 4808883"/>
              <a:gd name="connsiteY138" fmla="*/ 853943 h 4912722"/>
              <a:gd name="connsiteX139" fmla="*/ 4808883 w 4808883"/>
              <a:gd name="connsiteY139" fmla="*/ 947350 h 4912722"/>
              <a:gd name="connsiteX140" fmla="*/ 4808883 w 4808883"/>
              <a:gd name="connsiteY140" fmla="*/ 1200361 h 4912722"/>
              <a:gd name="connsiteX141" fmla="*/ 4808883 w 4808883"/>
              <a:gd name="connsiteY141" fmla="*/ 1253055 h 4912722"/>
              <a:gd name="connsiteX142" fmla="*/ 4808883 w 4808883"/>
              <a:gd name="connsiteY142" fmla="*/ 1293768 h 4912722"/>
              <a:gd name="connsiteX143" fmla="*/ 4808883 w 4808883"/>
              <a:gd name="connsiteY143" fmla="*/ 1346463 h 4912722"/>
              <a:gd name="connsiteX144" fmla="*/ 4808883 w 4808883"/>
              <a:gd name="connsiteY144" fmla="*/ 1599473 h 4912722"/>
              <a:gd name="connsiteX145" fmla="*/ 4808883 w 4808883"/>
              <a:gd name="connsiteY145" fmla="*/ 1692880 h 4912722"/>
              <a:gd name="connsiteX146" fmla="*/ 4808883 w 4808883"/>
              <a:gd name="connsiteY146" fmla="*/ 1801292 h 4912722"/>
              <a:gd name="connsiteX147" fmla="*/ 4808883 w 4808883"/>
              <a:gd name="connsiteY147" fmla="*/ 2107356 h 4912722"/>
              <a:gd name="connsiteX148" fmla="*/ 4808883 w 4808883"/>
              <a:gd name="connsiteY148" fmla="*/ 2147710 h 4912722"/>
              <a:gd name="connsiteX149" fmla="*/ 4808883 w 4808883"/>
              <a:gd name="connsiteY149" fmla="*/ 2200404 h 4912722"/>
              <a:gd name="connsiteX150" fmla="*/ 4808883 w 4808883"/>
              <a:gd name="connsiteY150" fmla="*/ 2453774 h 4912722"/>
              <a:gd name="connsiteX151" fmla="*/ 4808883 w 4808883"/>
              <a:gd name="connsiteY151" fmla="*/ 2506469 h 4912722"/>
              <a:gd name="connsiteX152" fmla="*/ 4808883 w 4808883"/>
              <a:gd name="connsiteY152" fmla="*/ 2546822 h 4912722"/>
              <a:gd name="connsiteX153" fmla="*/ 4808883 w 4808883"/>
              <a:gd name="connsiteY153" fmla="*/ 2852887 h 4912722"/>
              <a:gd name="connsiteX154" fmla="*/ 4808883 w 4808883"/>
              <a:gd name="connsiteY154" fmla="*/ 2961297 h 4912722"/>
              <a:gd name="connsiteX155" fmla="*/ 4808883 w 4808883"/>
              <a:gd name="connsiteY155" fmla="*/ 3054705 h 4912722"/>
              <a:gd name="connsiteX156" fmla="*/ 4808883 w 4808883"/>
              <a:gd name="connsiteY156" fmla="*/ 3307715 h 4912722"/>
              <a:gd name="connsiteX157" fmla="*/ 4808883 w 4808883"/>
              <a:gd name="connsiteY157" fmla="*/ 3360411 h 4912722"/>
              <a:gd name="connsiteX158" fmla="*/ 4808883 w 4808883"/>
              <a:gd name="connsiteY158" fmla="*/ 3401123 h 4912722"/>
              <a:gd name="connsiteX159" fmla="*/ 4808883 w 4808883"/>
              <a:gd name="connsiteY159" fmla="*/ 3453818 h 4912722"/>
              <a:gd name="connsiteX160" fmla="*/ 4808883 w 4808883"/>
              <a:gd name="connsiteY160" fmla="*/ 3706829 h 4912722"/>
              <a:gd name="connsiteX161" fmla="*/ 4808883 w 4808883"/>
              <a:gd name="connsiteY161" fmla="*/ 3800236 h 4912722"/>
              <a:gd name="connsiteX162" fmla="*/ 4808883 w 4808883"/>
              <a:gd name="connsiteY162" fmla="*/ 3908646 h 4912722"/>
              <a:gd name="connsiteX163" fmla="*/ 4808883 w 4808883"/>
              <a:gd name="connsiteY163" fmla="*/ 4255064 h 4912722"/>
              <a:gd name="connsiteX164" fmla="*/ 4808883 w 4808883"/>
              <a:gd name="connsiteY164" fmla="*/ 4307760 h 4912722"/>
              <a:gd name="connsiteX165" fmla="*/ 4808883 w 4808883"/>
              <a:gd name="connsiteY165" fmla="*/ 4654178 h 4912722"/>
              <a:gd name="connsiteX166" fmla="*/ 4509507 w 4808883"/>
              <a:gd name="connsiteY166"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4808883" h="4912722">
                <a:moveTo>
                  <a:pt x="4509507" y="4912722"/>
                </a:moveTo>
                <a:lnTo>
                  <a:pt x="4174925" y="4912722"/>
                </a:lnTo>
                <a:lnTo>
                  <a:pt x="4088942" y="4912722"/>
                </a:lnTo>
                <a:lnTo>
                  <a:pt x="3954517" y="4912722"/>
                </a:lnTo>
                <a:lnTo>
                  <a:pt x="3754361" y="4912722"/>
                </a:lnTo>
                <a:lnTo>
                  <a:pt x="3619935" y="4912722"/>
                </a:lnTo>
                <a:lnTo>
                  <a:pt x="3533953" y="4912722"/>
                </a:lnTo>
                <a:lnTo>
                  <a:pt x="3436609" y="4912722"/>
                </a:lnTo>
                <a:lnTo>
                  <a:pt x="3199371" y="4912722"/>
                </a:lnTo>
                <a:lnTo>
                  <a:pt x="3102027" y="4912722"/>
                </a:lnTo>
                <a:lnTo>
                  <a:pt x="3016044" y="4912722"/>
                </a:lnTo>
                <a:lnTo>
                  <a:pt x="2881619" y="4912722"/>
                </a:lnTo>
                <a:lnTo>
                  <a:pt x="2879809" y="4912722"/>
                </a:lnTo>
                <a:lnTo>
                  <a:pt x="2879807" y="4912722"/>
                </a:lnTo>
                <a:lnTo>
                  <a:pt x="2710385" y="4912722"/>
                </a:lnTo>
                <a:lnTo>
                  <a:pt x="2681463" y="4912722"/>
                </a:lnTo>
                <a:lnTo>
                  <a:pt x="2547037" y="4912722"/>
                </a:lnTo>
                <a:lnTo>
                  <a:pt x="2545228" y="4912722"/>
                </a:lnTo>
                <a:lnTo>
                  <a:pt x="2545224" y="4912722"/>
                </a:lnTo>
                <a:lnTo>
                  <a:pt x="2461055" y="4912722"/>
                </a:lnTo>
                <a:lnTo>
                  <a:pt x="2459245" y="4912722"/>
                </a:lnTo>
                <a:lnTo>
                  <a:pt x="2459243" y="4912722"/>
                </a:lnTo>
                <a:lnTo>
                  <a:pt x="2375803" y="4912722"/>
                </a:lnTo>
                <a:lnTo>
                  <a:pt x="2324820" y="4912722"/>
                </a:lnTo>
                <a:lnTo>
                  <a:pt x="2324818" y="4912722"/>
                </a:lnTo>
                <a:lnTo>
                  <a:pt x="2289820" y="4912722"/>
                </a:lnTo>
                <a:lnTo>
                  <a:pt x="2155396" y="4912722"/>
                </a:lnTo>
                <a:lnTo>
                  <a:pt x="2126473" y="4912722"/>
                </a:lnTo>
                <a:lnTo>
                  <a:pt x="2124663" y="4912722"/>
                </a:lnTo>
                <a:lnTo>
                  <a:pt x="2124662" y="4912722"/>
                </a:lnTo>
                <a:lnTo>
                  <a:pt x="1990239" y="4912722"/>
                </a:lnTo>
                <a:lnTo>
                  <a:pt x="1990237" y="4912722"/>
                </a:lnTo>
                <a:lnTo>
                  <a:pt x="1955239" y="4912722"/>
                </a:lnTo>
                <a:lnTo>
                  <a:pt x="1904257" y="4912722"/>
                </a:lnTo>
                <a:lnTo>
                  <a:pt x="1904255" y="4912722"/>
                </a:lnTo>
                <a:lnTo>
                  <a:pt x="1820814" y="4912722"/>
                </a:lnTo>
                <a:lnTo>
                  <a:pt x="1806911" y="4912722"/>
                </a:lnTo>
                <a:lnTo>
                  <a:pt x="1806909" y="4912722"/>
                </a:lnTo>
                <a:lnTo>
                  <a:pt x="1734832" y="4912722"/>
                </a:lnTo>
                <a:lnTo>
                  <a:pt x="1733766" y="4912722"/>
                </a:lnTo>
                <a:lnTo>
                  <a:pt x="1637487" y="4912722"/>
                </a:lnTo>
                <a:lnTo>
                  <a:pt x="1569675" y="4912722"/>
                </a:lnTo>
                <a:lnTo>
                  <a:pt x="1569674" y="4912722"/>
                </a:lnTo>
                <a:lnTo>
                  <a:pt x="1533839" y="4912722"/>
                </a:lnTo>
                <a:lnTo>
                  <a:pt x="1472330" y="4912722"/>
                </a:lnTo>
                <a:lnTo>
                  <a:pt x="1472326" y="4912722"/>
                </a:lnTo>
                <a:lnTo>
                  <a:pt x="1400250" y="4912722"/>
                </a:lnTo>
                <a:lnTo>
                  <a:pt x="1386347" y="4912722"/>
                </a:lnTo>
                <a:lnTo>
                  <a:pt x="1386345" y="4912722"/>
                </a:lnTo>
                <a:lnTo>
                  <a:pt x="1302905" y="4912722"/>
                </a:lnTo>
                <a:lnTo>
                  <a:pt x="1251922" y="4912722"/>
                </a:lnTo>
                <a:lnTo>
                  <a:pt x="1251920" y="4912722"/>
                </a:lnTo>
                <a:lnTo>
                  <a:pt x="1216922" y="4912722"/>
                </a:lnTo>
                <a:lnTo>
                  <a:pt x="1082498" y="4912722"/>
                </a:lnTo>
                <a:lnTo>
                  <a:pt x="1080688" y="4912722"/>
                </a:lnTo>
                <a:lnTo>
                  <a:pt x="1080686" y="4912722"/>
                </a:lnTo>
                <a:lnTo>
                  <a:pt x="10728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072898" y="0"/>
                </a:lnTo>
                <a:lnTo>
                  <a:pt x="1130732" y="0"/>
                </a:lnTo>
                <a:lnTo>
                  <a:pt x="1216715" y="0"/>
                </a:lnTo>
                <a:lnTo>
                  <a:pt x="1351139" y="0"/>
                </a:lnTo>
                <a:lnTo>
                  <a:pt x="1380062" y="0"/>
                </a:lnTo>
                <a:lnTo>
                  <a:pt x="1533840" y="0"/>
                </a:lnTo>
                <a:lnTo>
                  <a:pt x="1551296" y="0"/>
                </a:lnTo>
                <a:lnTo>
                  <a:pt x="1685722" y="0"/>
                </a:lnTo>
                <a:lnTo>
                  <a:pt x="1733766" y="0"/>
                </a:lnTo>
                <a:lnTo>
                  <a:pt x="1771703" y="0"/>
                </a:lnTo>
                <a:lnTo>
                  <a:pt x="1869049" y="0"/>
                </a:lnTo>
                <a:lnTo>
                  <a:pt x="2106285" y="0"/>
                </a:lnTo>
                <a:lnTo>
                  <a:pt x="2203630" y="0"/>
                </a:lnTo>
                <a:lnTo>
                  <a:pt x="2289613" y="0"/>
                </a:lnTo>
                <a:lnTo>
                  <a:pt x="2424037" y="0"/>
                </a:lnTo>
                <a:lnTo>
                  <a:pt x="2624194" y="0"/>
                </a:lnTo>
                <a:lnTo>
                  <a:pt x="2758620" y="0"/>
                </a:lnTo>
                <a:lnTo>
                  <a:pt x="2844601" y="0"/>
                </a:lnTo>
                <a:lnTo>
                  <a:pt x="3179183" y="0"/>
                </a:lnTo>
                <a:lnTo>
                  <a:pt x="3179183" y="1"/>
                </a:lnTo>
                <a:lnTo>
                  <a:pt x="3180996" y="1"/>
                </a:lnTo>
                <a:lnTo>
                  <a:pt x="3315422" y="1"/>
                </a:lnTo>
                <a:lnTo>
                  <a:pt x="3401403" y="1"/>
                </a:lnTo>
                <a:lnTo>
                  <a:pt x="3498748" y="1"/>
                </a:lnTo>
                <a:lnTo>
                  <a:pt x="3735985" y="1"/>
                </a:lnTo>
                <a:lnTo>
                  <a:pt x="3833331" y="1"/>
                </a:lnTo>
                <a:lnTo>
                  <a:pt x="3919312" y="1"/>
                </a:lnTo>
                <a:lnTo>
                  <a:pt x="4053738" y="1"/>
                </a:lnTo>
                <a:lnTo>
                  <a:pt x="4253894" y="1"/>
                </a:lnTo>
                <a:lnTo>
                  <a:pt x="4388320" y="1"/>
                </a:lnTo>
                <a:lnTo>
                  <a:pt x="4474301" y="1"/>
                </a:lnTo>
                <a:lnTo>
                  <a:pt x="4808883" y="1"/>
                </a:lnTo>
                <a:lnTo>
                  <a:pt x="4808883" y="346419"/>
                </a:lnTo>
                <a:lnTo>
                  <a:pt x="4808883" y="399114"/>
                </a:lnTo>
                <a:lnTo>
                  <a:pt x="4808883" y="745531"/>
                </a:lnTo>
                <a:lnTo>
                  <a:pt x="4808883" y="853943"/>
                </a:lnTo>
                <a:lnTo>
                  <a:pt x="4808883" y="947350"/>
                </a:lnTo>
                <a:lnTo>
                  <a:pt x="4808883" y="1200361"/>
                </a:lnTo>
                <a:lnTo>
                  <a:pt x="4808883" y="1253055"/>
                </a:lnTo>
                <a:lnTo>
                  <a:pt x="4808883" y="1293768"/>
                </a:lnTo>
                <a:lnTo>
                  <a:pt x="4808883" y="1346463"/>
                </a:lnTo>
                <a:lnTo>
                  <a:pt x="4808883" y="1599473"/>
                </a:lnTo>
                <a:lnTo>
                  <a:pt x="4808883" y="1692880"/>
                </a:lnTo>
                <a:lnTo>
                  <a:pt x="4808883" y="1801292"/>
                </a:lnTo>
                <a:lnTo>
                  <a:pt x="4808883" y="2107356"/>
                </a:lnTo>
                <a:lnTo>
                  <a:pt x="4808883" y="2147710"/>
                </a:lnTo>
                <a:lnTo>
                  <a:pt x="4808883" y="2200404"/>
                </a:lnTo>
                <a:lnTo>
                  <a:pt x="4808883" y="2453774"/>
                </a:lnTo>
                <a:lnTo>
                  <a:pt x="4808883" y="2506469"/>
                </a:lnTo>
                <a:lnTo>
                  <a:pt x="4808883" y="2546822"/>
                </a:lnTo>
                <a:lnTo>
                  <a:pt x="4808883" y="2852887"/>
                </a:lnTo>
                <a:lnTo>
                  <a:pt x="4808883" y="2961297"/>
                </a:lnTo>
                <a:lnTo>
                  <a:pt x="4808883" y="3054705"/>
                </a:lnTo>
                <a:lnTo>
                  <a:pt x="4808883" y="3307715"/>
                </a:lnTo>
                <a:lnTo>
                  <a:pt x="4808883" y="3360411"/>
                </a:lnTo>
                <a:lnTo>
                  <a:pt x="4808883" y="3401123"/>
                </a:lnTo>
                <a:lnTo>
                  <a:pt x="4808883" y="3453818"/>
                </a:lnTo>
                <a:lnTo>
                  <a:pt x="4808883" y="3706829"/>
                </a:lnTo>
                <a:lnTo>
                  <a:pt x="4808883" y="3800236"/>
                </a:lnTo>
                <a:lnTo>
                  <a:pt x="4808883" y="3908646"/>
                </a:lnTo>
                <a:lnTo>
                  <a:pt x="4808883" y="4255064"/>
                </a:lnTo>
                <a:lnTo>
                  <a:pt x="4808883" y="4307760"/>
                </a:lnTo>
                <a:lnTo>
                  <a:pt x="4808883" y="4654178"/>
                </a:lnTo>
                <a:cubicBezTo>
                  <a:pt x="4808883" y="4796587"/>
                  <a:pt x="4675389" y="4912722"/>
                  <a:pt x="4509507"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1">
            <a:extLst>
              <a:ext uri="{FF2B5EF4-FFF2-40B4-BE49-F238E27FC236}">
                <a16:creationId xmlns:a16="http://schemas.microsoft.com/office/drawing/2014/main" id="{B0AC982F-32A6-F97C-7F6B-3BFB63D7B2D6}"/>
              </a:ext>
            </a:extLst>
          </p:cNvPr>
          <p:cNvSpPr txBox="1">
            <a:spLocks/>
          </p:cNvSpPr>
          <p:nvPr/>
        </p:nvSpPr>
        <p:spPr>
          <a:xfrm>
            <a:off x="6788258" y="2343703"/>
            <a:ext cx="4151523"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Orodja in nasveti:</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Uporabite WhatsApp ali preproste obrazce (npr. Google Forms), če želite, da gostje vnaprej naročijo.</a:t>
            </a:r>
          </a:p>
          <a:p>
            <a:pPr marL="342900" indent="-342900" algn="l">
              <a:lnSpc>
                <a:spcPts val="2340"/>
              </a:lnSpc>
              <a:spcBef>
                <a:spcPts val="0"/>
              </a:spcBef>
              <a:buFont typeface="Arial" panose="020B0604020202020204" pitchFamily="34" charset="0"/>
              <a:buChar char="•"/>
            </a:pPr>
            <a:r>
              <a:rPr lang="en-IE" sz="2200" dirty="0"/>
              <a:t>Sledite zalogam, če ponujate fizične izdelke, kot so lokalni proizvodi ali pijače.</a:t>
            </a:r>
          </a:p>
          <a:p>
            <a:pPr marL="342900" indent="-342900" algn="l">
              <a:lnSpc>
                <a:spcPts val="2340"/>
              </a:lnSpc>
              <a:spcBef>
                <a:spcPts val="0"/>
              </a:spcBef>
              <a:buFont typeface="Arial" panose="020B0604020202020204" pitchFamily="34" charset="0"/>
              <a:buChar char="•"/>
            </a:pPr>
            <a:r>
              <a:rPr lang="en-IE" sz="2200" dirty="0"/>
              <a:t>Naj vaš čistilec ali kontaktna oseba pomaga pripraviti dodatke pred prihodom.</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24762717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8EDFFA-5646-4FB3-E482-8D8FDF93C216}"/>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13490534-DA34-329E-150A-C19F94682F49}"/>
              </a:ext>
            </a:extLst>
          </p:cNvPr>
          <p:cNvSpPr txBox="1">
            <a:spLocks/>
          </p:cNvSpPr>
          <p:nvPr/>
        </p:nvSpPr>
        <p:spPr>
          <a:xfrm>
            <a:off x="609623" y="493193"/>
            <a:ext cx="683809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Povečanje prihodkov brez zapletanja poslovanja </a:t>
            </a:r>
          </a:p>
          <a:p>
            <a:pPr>
              <a:lnSpc>
                <a:spcPts val="3720"/>
              </a:lnSpc>
            </a:pPr>
            <a:endParaRPr lang="en-US" dirty="0"/>
          </a:p>
        </p:txBody>
      </p:sp>
      <p:cxnSp>
        <p:nvCxnSpPr>
          <p:cNvPr id="10" name="Straight Connector 9">
            <a:extLst>
              <a:ext uri="{FF2B5EF4-FFF2-40B4-BE49-F238E27FC236}">
                <a16:creationId xmlns:a16="http://schemas.microsoft.com/office/drawing/2014/main" id="{410F921B-5FAB-626F-65AE-9A1B292E6F12}"/>
              </a:ext>
            </a:extLst>
          </p:cNvPr>
          <p:cNvCxnSpPr>
            <a:cxnSpLocks/>
          </p:cNvCxnSpPr>
          <p:nvPr/>
        </p:nvCxnSpPr>
        <p:spPr>
          <a:xfrm>
            <a:off x="0" y="1694523"/>
            <a:ext cx="6459578"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720EC1D6-F1AC-6446-1D92-D828164F34C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39</a:t>
            </a:fld>
            <a:endParaRPr lang="fr-CA" sz="1200" dirty="0"/>
          </a:p>
        </p:txBody>
      </p:sp>
      <p:sp>
        <p:nvSpPr>
          <p:cNvPr id="4" name="Text Placeholder 5">
            <a:extLst>
              <a:ext uri="{FF2B5EF4-FFF2-40B4-BE49-F238E27FC236}">
                <a16:creationId xmlns:a16="http://schemas.microsoft.com/office/drawing/2014/main" id="{270BB557-E782-844E-F1A9-835956D417E1}"/>
              </a:ext>
            </a:extLst>
          </p:cNvPr>
          <p:cNvSpPr txBox="1">
            <a:spLocks/>
          </p:cNvSpPr>
          <p:nvPr/>
        </p:nvSpPr>
        <p:spPr>
          <a:xfrm>
            <a:off x="629644" y="1942061"/>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Kaj storiti:</a:t>
            </a:r>
          </a:p>
        </p:txBody>
      </p:sp>
      <p:sp>
        <p:nvSpPr>
          <p:cNvPr id="5" name="Text Placeholder 4">
            <a:extLst>
              <a:ext uri="{FF2B5EF4-FFF2-40B4-BE49-F238E27FC236}">
                <a16:creationId xmlns:a16="http://schemas.microsoft.com/office/drawing/2014/main" id="{C30F3BFB-7658-F886-B64E-0463AFD5897F}"/>
              </a:ext>
            </a:extLst>
          </p:cNvPr>
          <p:cNvSpPr txBox="1">
            <a:spLocks/>
          </p:cNvSpPr>
          <p:nvPr/>
        </p:nvSpPr>
        <p:spPr>
          <a:xfrm>
            <a:off x="629644" y="2648396"/>
            <a:ext cx="4949522"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Osredotočite se na izdelke, ki zahtevajo malo truda, a imajo visoko vrednost: </a:t>
            </a:r>
            <a:r>
              <a:rPr lang="en-GB" sz="2200" dirty="0">
                <a:solidFill>
                  <a:srgbClr val="414141"/>
                </a:solidFill>
              </a:rPr>
              <a:t>tiste, ki ne zahtevajo veliko časa ali vsakodnevnega vključevanja.</a:t>
            </a:r>
          </a:p>
          <a:p>
            <a:pPr marL="342900" indent="-342900">
              <a:lnSpc>
                <a:spcPts val="2240"/>
              </a:lnSpc>
              <a:buClr>
                <a:srgbClr val="459597"/>
              </a:buClr>
              <a:buFont typeface="Arial" panose="020B0604020202020204" pitchFamily="34" charset="0"/>
              <a:buChar char="•"/>
            </a:pPr>
            <a:r>
              <a:rPr lang="en-GB" sz="2200" b="1" dirty="0">
                <a:solidFill>
                  <a:srgbClr val="EC7C69"/>
                </a:solidFill>
              </a:rPr>
              <a:t>Spremljajte, katere dodatne prodaje so najbolj priljubljene</a:t>
            </a:r>
            <a:r>
              <a:rPr lang="en-GB" sz="2200" dirty="0">
                <a:solidFill>
                  <a:srgbClr val="414141"/>
                </a:solidFill>
              </a:rPr>
              <a:t>, in opustite tiste, ki se ne prodajajo.</a:t>
            </a:r>
          </a:p>
          <a:p>
            <a:pPr marL="342900" indent="-342900">
              <a:lnSpc>
                <a:spcPts val="2240"/>
              </a:lnSpc>
              <a:buClr>
                <a:srgbClr val="459597"/>
              </a:buClr>
              <a:buFont typeface="Arial" panose="020B0604020202020204" pitchFamily="34" charset="0"/>
              <a:buChar char="•"/>
            </a:pPr>
            <a:r>
              <a:rPr lang="en-GB" sz="2200" b="1" dirty="0">
                <a:solidFill>
                  <a:srgbClr val="EC7C69"/>
                </a:solidFill>
              </a:rPr>
              <a:t>Počasi dodajajte dodatne storitve </a:t>
            </a:r>
            <a:r>
              <a:rPr lang="en-GB" sz="2200" dirty="0">
                <a:solidFill>
                  <a:srgbClr val="414141"/>
                </a:solidFill>
              </a:rPr>
              <a:t>– ne preobremenite svoje ponudbe.</a:t>
            </a:r>
          </a:p>
          <a:p>
            <a:pPr marL="342900" indent="-342900">
              <a:lnSpc>
                <a:spcPts val="2240"/>
              </a:lnSpc>
              <a:buClr>
                <a:srgbClr val="459597"/>
              </a:buClr>
              <a:buFont typeface="Arial" panose="020B0604020202020204" pitchFamily="34" charset="0"/>
              <a:buChar char="•"/>
            </a:pPr>
            <a:r>
              <a:rPr lang="en-GB" sz="2200" b="1" dirty="0">
                <a:solidFill>
                  <a:srgbClr val="EC7C69"/>
                </a:solidFill>
              </a:rPr>
              <a:t>Ponovno uporabite ideje in ponudbe </a:t>
            </a:r>
            <a:r>
              <a:rPr lang="en-GB" sz="2200" dirty="0">
                <a:solidFill>
                  <a:srgbClr val="414141"/>
                </a:solidFill>
              </a:rPr>
              <a:t>z manjšimi spremembami za praznike ali dogodke.</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8" name="Freeform 7">
            <a:extLst>
              <a:ext uri="{FF2B5EF4-FFF2-40B4-BE49-F238E27FC236}">
                <a16:creationId xmlns:a16="http://schemas.microsoft.com/office/drawing/2014/main" id="{4C217592-C355-9399-05E5-DF0FE3D8BBD3}"/>
              </a:ext>
            </a:extLst>
          </p:cNvPr>
          <p:cNvSpPr/>
          <p:nvPr/>
        </p:nvSpPr>
        <p:spPr>
          <a:xfrm rot="10800000">
            <a:off x="6459578" y="1945278"/>
            <a:ext cx="4808883" cy="4912722"/>
          </a:xfrm>
          <a:custGeom>
            <a:avLst/>
            <a:gdLst>
              <a:gd name="connsiteX0" fmla="*/ 4509507 w 4808883"/>
              <a:gd name="connsiteY0" fmla="*/ 4912722 h 4912722"/>
              <a:gd name="connsiteX1" fmla="*/ 4174925 w 4808883"/>
              <a:gd name="connsiteY1" fmla="*/ 4912722 h 4912722"/>
              <a:gd name="connsiteX2" fmla="*/ 4088942 w 4808883"/>
              <a:gd name="connsiteY2" fmla="*/ 4912722 h 4912722"/>
              <a:gd name="connsiteX3" fmla="*/ 3954517 w 4808883"/>
              <a:gd name="connsiteY3" fmla="*/ 4912722 h 4912722"/>
              <a:gd name="connsiteX4" fmla="*/ 3754361 w 4808883"/>
              <a:gd name="connsiteY4" fmla="*/ 4912722 h 4912722"/>
              <a:gd name="connsiteX5" fmla="*/ 3619935 w 4808883"/>
              <a:gd name="connsiteY5" fmla="*/ 4912722 h 4912722"/>
              <a:gd name="connsiteX6" fmla="*/ 3533953 w 4808883"/>
              <a:gd name="connsiteY6" fmla="*/ 4912722 h 4912722"/>
              <a:gd name="connsiteX7" fmla="*/ 3436609 w 4808883"/>
              <a:gd name="connsiteY7" fmla="*/ 4912722 h 4912722"/>
              <a:gd name="connsiteX8" fmla="*/ 3199371 w 4808883"/>
              <a:gd name="connsiteY8" fmla="*/ 4912722 h 4912722"/>
              <a:gd name="connsiteX9" fmla="*/ 3102027 w 4808883"/>
              <a:gd name="connsiteY9" fmla="*/ 4912722 h 4912722"/>
              <a:gd name="connsiteX10" fmla="*/ 3016044 w 4808883"/>
              <a:gd name="connsiteY10" fmla="*/ 4912722 h 4912722"/>
              <a:gd name="connsiteX11" fmla="*/ 2881619 w 4808883"/>
              <a:gd name="connsiteY11" fmla="*/ 4912722 h 4912722"/>
              <a:gd name="connsiteX12" fmla="*/ 2879809 w 4808883"/>
              <a:gd name="connsiteY12" fmla="*/ 4912722 h 4912722"/>
              <a:gd name="connsiteX13" fmla="*/ 2879807 w 4808883"/>
              <a:gd name="connsiteY13" fmla="*/ 4912722 h 4912722"/>
              <a:gd name="connsiteX14" fmla="*/ 2710385 w 4808883"/>
              <a:gd name="connsiteY14" fmla="*/ 4912722 h 4912722"/>
              <a:gd name="connsiteX15" fmla="*/ 2681463 w 4808883"/>
              <a:gd name="connsiteY15" fmla="*/ 4912722 h 4912722"/>
              <a:gd name="connsiteX16" fmla="*/ 2547037 w 4808883"/>
              <a:gd name="connsiteY16" fmla="*/ 4912722 h 4912722"/>
              <a:gd name="connsiteX17" fmla="*/ 2545228 w 4808883"/>
              <a:gd name="connsiteY17" fmla="*/ 4912722 h 4912722"/>
              <a:gd name="connsiteX18" fmla="*/ 2545224 w 4808883"/>
              <a:gd name="connsiteY18" fmla="*/ 4912722 h 4912722"/>
              <a:gd name="connsiteX19" fmla="*/ 2461055 w 4808883"/>
              <a:gd name="connsiteY19" fmla="*/ 4912722 h 4912722"/>
              <a:gd name="connsiteX20" fmla="*/ 2459245 w 4808883"/>
              <a:gd name="connsiteY20" fmla="*/ 4912722 h 4912722"/>
              <a:gd name="connsiteX21" fmla="*/ 2459243 w 4808883"/>
              <a:gd name="connsiteY21" fmla="*/ 4912722 h 4912722"/>
              <a:gd name="connsiteX22" fmla="*/ 2375803 w 4808883"/>
              <a:gd name="connsiteY22" fmla="*/ 4912722 h 4912722"/>
              <a:gd name="connsiteX23" fmla="*/ 2324820 w 4808883"/>
              <a:gd name="connsiteY23" fmla="*/ 4912722 h 4912722"/>
              <a:gd name="connsiteX24" fmla="*/ 2324818 w 4808883"/>
              <a:gd name="connsiteY24" fmla="*/ 4912722 h 4912722"/>
              <a:gd name="connsiteX25" fmla="*/ 2289820 w 4808883"/>
              <a:gd name="connsiteY25" fmla="*/ 4912722 h 4912722"/>
              <a:gd name="connsiteX26" fmla="*/ 2155396 w 4808883"/>
              <a:gd name="connsiteY26" fmla="*/ 4912722 h 4912722"/>
              <a:gd name="connsiteX27" fmla="*/ 2126473 w 4808883"/>
              <a:gd name="connsiteY27" fmla="*/ 4912722 h 4912722"/>
              <a:gd name="connsiteX28" fmla="*/ 2124663 w 4808883"/>
              <a:gd name="connsiteY28" fmla="*/ 4912722 h 4912722"/>
              <a:gd name="connsiteX29" fmla="*/ 2124662 w 4808883"/>
              <a:gd name="connsiteY29" fmla="*/ 4912722 h 4912722"/>
              <a:gd name="connsiteX30" fmla="*/ 1990239 w 4808883"/>
              <a:gd name="connsiteY30" fmla="*/ 4912722 h 4912722"/>
              <a:gd name="connsiteX31" fmla="*/ 1990237 w 4808883"/>
              <a:gd name="connsiteY31" fmla="*/ 4912722 h 4912722"/>
              <a:gd name="connsiteX32" fmla="*/ 1955239 w 4808883"/>
              <a:gd name="connsiteY32" fmla="*/ 4912722 h 4912722"/>
              <a:gd name="connsiteX33" fmla="*/ 1904257 w 4808883"/>
              <a:gd name="connsiteY33" fmla="*/ 4912722 h 4912722"/>
              <a:gd name="connsiteX34" fmla="*/ 1904255 w 4808883"/>
              <a:gd name="connsiteY34" fmla="*/ 4912722 h 4912722"/>
              <a:gd name="connsiteX35" fmla="*/ 1820814 w 4808883"/>
              <a:gd name="connsiteY35" fmla="*/ 4912722 h 4912722"/>
              <a:gd name="connsiteX36" fmla="*/ 1806911 w 4808883"/>
              <a:gd name="connsiteY36" fmla="*/ 4912722 h 4912722"/>
              <a:gd name="connsiteX37" fmla="*/ 1806909 w 4808883"/>
              <a:gd name="connsiteY37" fmla="*/ 4912722 h 4912722"/>
              <a:gd name="connsiteX38" fmla="*/ 1734832 w 4808883"/>
              <a:gd name="connsiteY38" fmla="*/ 4912722 h 4912722"/>
              <a:gd name="connsiteX39" fmla="*/ 1733766 w 4808883"/>
              <a:gd name="connsiteY39" fmla="*/ 4912722 h 4912722"/>
              <a:gd name="connsiteX40" fmla="*/ 1637487 w 4808883"/>
              <a:gd name="connsiteY40" fmla="*/ 4912722 h 4912722"/>
              <a:gd name="connsiteX41" fmla="*/ 1569675 w 4808883"/>
              <a:gd name="connsiteY41" fmla="*/ 4912722 h 4912722"/>
              <a:gd name="connsiteX42" fmla="*/ 1569674 w 4808883"/>
              <a:gd name="connsiteY42" fmla="*/ 4912722 h 4912722"/>
              <a:gd name="connsiteX43" fmla="*/ 1533839 w 4808883"/>
              <a:gd name="connsiteY43" fmla="*/ 4912722 h 4912722"/>
              <a:gd name="connsiteX44" fmla="*/ 1472330 w 4808883"/>
              <a:gd name="connsiteY44" fmla="*/ 4912722 h 4912722"/>
              <a:gd name="connsiteX45" fmla="*/ 1472326 w 4808883"/>
              <a:gd name="connsiteY45" fmla="*/ 4912722 h 4912722"/>
              <a:gd name="connsiteX46" fmla="*/ 1400250 w 4808883"/>
              <a:gd name="connsiteY46" fmla="*/ 4912722 h 4912722"/>
              <a:gd name="connsiteX47" fmla="*/ 1386347 w 4808883"/>
              <a:gd name="connsiteY47" fmla="*/ 4912722 h 4912722"/>
              <a:gd name="connsiteX48" fmla="*/ 1386345 w 4808883"/>
              <a:gd name="connsiteY48" fmla="*/ 4912722 h 4912722"/>
              <a:gd name="connsiteX49" fmla="*/ 1302905 w 4808883"/>
              <a:gd name="connsiteY49" fmla="*/ 4912722 h 4912722"/>
              <a:gd name="connsiteX50" fmla="*/ 1251922 w 4808883"/>
              <a:gd name="connsiteY50" fmla="*/ 4912722 h 4912722"/>
              <a:gd name="connsiteX51" fmla="*/ 1251920 w 4808883"/>
              <a:gd name="connsiteY51" fmla="*/ 4912722 h 4912722"/>
              <a:gd name="connsiteX52" fmla="*/ 1216922 w 4808883"/>
              <a:gd name="connsiteY52" fmla="*/ 4912722 h 4912722"/>
              <a:gd name="connsiteX53" fmla="*/ 1082498 w 4808883"/>
              <a:gd name="connsiteY53" fmla="*/ 4912722 h 4912722"/>
              <a:gd name="connsiteX54" fmla="*/ 1080688 w 4808883"/>
              <a:gd name="connsiteY54" fmla="*/ 4912722 h 4912722"/>
              <a:gd name="connsiteX55" fmla="*/ 1080686 w 4808883"/>
              <a:gd name="connsiteY55" fmla="*/ 4912722 h 4912722"/>
              <a:gd name="connsiteX56" fmla="*/ 1072898 w 4808883"/>
              <a:gd name="connsiteY56" fmla="*/ 4912722 h 4912722"/>
              <a:gd name="connsiteX57" fmla="*/ 1051765 w 4808883"/>
              <a:gd name="connsiteY57" fmla="*/ 4912722 h 4912722"/>
              <a:gd name="connsiteX58" fmla="*/ 1051764 w 4808883"/>
              <a:gd name="connsiteY58" fmla="*/ 4912722 h 4912722"/>
              <a:gd name="connsiteX59" fmla="*/ 917341 w 4808883"/>
              <a:gd name="connsiteY59" fmla="*/ 4912722 h 4912722"/>
              <a:gd name="connsiteX60" fmla="*/ 917339 w 4808883"/>
              <a:gd name="connsiteY60" fmla="*/ 4912722 h 4912722"/>
              <a:gd name="connsiteX61" fmla="*/ 882341 w 4808883"/>
              <a:gd name="connsiteY61" fmla="*/ 4912722 h 4912722"/>
              <a:gd name="connsiteX62" fmla="*/ 831359 w 4808883"/>
              <a:gd name="connsiteY62" fmla="*/ 4912722 h 4912722"/>
              <a:gd name="connsiteX63" fmla="*/ 831357 w 4808883"/>
              <a:gd name="connsiteY63" fmla="*/ 4912722 h 4912722"/>
              <a:gd name="connsiteX64" fmla="*/ 747916 w 4808883"/>
              <a:gd name="connsiteY64" fmla="*/ 4912722 h 4912722"/>
              <a:gd name="connsiteX65" fmla="*/ 661934 w 4808883"/>
              <a:gd name="connsiteY65" fmla="*/ 4912722 h 4912722"/>
              <a:gd name="connsiteX66" fmla="*/ 660868 w 4808883"/>
              <a:gd name="connsiteY66" fmla="*/ 4912722 h 4912722"/>
              <a:gd name="connsiteX67" fmla="*/ 496777 w 4808883"/>
              <a:gd name="connsiteY67" fmla="*/ 4912722 h 4912722"/>
              <a:gd name="connsiteX68" fmla="*/ 496776 w 4808883"/>
              <a:gd name="connsiteY68" fmla="*/ 4912722 h 4912722"/>
              <a:gd name="connsiteX69" fmla="*/ 460941 w 4808883"/>
              <a:gd name="connsiteY69" fmla="*/ 4912722 h 4912722"/>
              <a:gd name="connsiteX70" fmla="*/ 327352 w 4808883"/>
              <a:gd name="connsiteY70" fmla="*/ 4912722 h 4912722"/>
              <a:gd name="connsiteX71" fmla="*/ 7790 w 4808883"/>
              <a:gd name="connsiteY71" fmla="*/ 4912722 h 4912722"/>
              <a:gd name="connsiteX72" fmla="*/ 7788 w 4808883"/>
              <a:gd name="connsiteY72" fmla="*/ 4912722 h 4912722"/>
              <a:gd name="connsiteX73" fmla="*/ 0 w 4808883"/>
              <a:gd name="connsiteY73" fmla="*/ 4912722 h 4912722"/>
              <a:gd name="connsiteX74" fmla="*/ 0 w 4808883"/>
              <a:gd name="connsiteY74" fmla="*/ 4547896 h 4912722"/>
              <a:gd name="connsiteX75" fmla="*/ 0 w 4808883"/>
              <a:gd name="connsiteY75" fmla="*/ 4473362 h 4912722"/>
              <a:gd name="connsiteX76" fmla="*/ 0 w 4808883"/>
              <a:gd name="connsiteY76" fmla="*/ 4058780 h 4912722"/>
              <a:gd name="connsiteX77" fmla="*/ 0 w 4808883"/>
              <a:gd name="connsiteY77" fmla="*/ 3983384 h 4912722"/>
              <a:gd name="connsiteX78" fmla="*/ 0 w 4808883"/>
              <a:gd name="connsiteY78" fmla="*/ 3965373 h 4912722"/>
              <a:gd name="connsiteX79" fmla="*/ 0 w 4808883"/>
              <a:gd name="connsiteY79" fmla="*/ 3693954 h 4912722"/>
              <a:gd name="connsiteX80" fmla="*/ 0 w 4808883"/>
              <a:gd name="connsiteY80" fmla="*/ 3619420 h 4912722"/>
              <a:gd name="connsiteX81" fmla="*/ 0 w 4808883"/>
              <a:gd name="connsiteY81" fmla="*/ 3600547 h 4912722"/>
              <a:gd name="connsiteX82" fmla="*/ 0 w 4808883"/>
              <a:gd name="connsiteY82" fmla="*/ 3526013 h 4912722"/>
              <a:gd name="connsiteX83" fmla="*/ 0 w 4808883"/>
              <a:gd name="connsiteY83" fmla="*/ 3129442 h 4912722"/>
              <a:gd name="connsiteX84" fmla="*/ 0 w 4808883"/>
              <a:gd name="connsiteY84" fmla="*/ 3111431 h 4912722"/>
              <a:gd name="connsiteX85" fmla="*/ 0 w 4808883"/>
              <a:gd name="connsiteY85" fmla="*/ 3036035 h 4912722"/>
              <a:gd name="connsiteX86" fmla="*/ 0 w 4808883"/>
              <a:gd name="connsiteY86" fmla="*/ 2746605 h 4912722"/>
              <a:gd name="connsiteX87" fmla="*/ 0 w 4808883"/>
              <a:gd name="connsiteY87" fmla="*/ 2672071 h 4912722"/>
              <a:gd name="connsiteX88" fmla="*/ 0 w 4808883"/>
              <a:gd name="connsiteY88" fmla="*/ 2182093 h 4912722"/>
              <a:gd name="connsiteX89" fmla="*/ 0 w 4808883"/>
              <a:gd name="connsiteY89" fmla="*/ 2057198 h 4912722"/>
              <a:gd name="connsiteX90" fmla="*/ 0 w 4808883"/>
              <a:gd name="connsiteY90" fmla="*/ 1801291 h 4912722"/>
              <a:gd name="connsiteX91" fmla="*/ 0 w 4808883"/>
              <a:gd name="connsiteY91" fmla="*/ 1203256 h 4912722"/>
              <a:gd name="connsiteX92" fmla="*/ 0 w 4808883"/>
              <a:gd name="connsiteY92" fmla="*/ 1109849 h 4912722"/>
              <a:gd name="connsiteX93" fmla="*/ 0 w 4808883"/>
              <a:gd name="connsiteY93" fmla="*/ 947349 h 4912722"/>
              <a:gd name="connsiteX94" fmla="*/ 0 w 4808883"/>
              <a:gd name="connsiteY94" fmla="*/ 853942 h 4912722"/>
              <a:gd name="connsiteX95" fmla="*/ 0 w 4808883"/>
              <a:gd name="connsiteY95" fmla="*/ 255907 h 4912722"/>
              <a:gd name="connsiteX96" fmla="*/ 0 w 4808883"/>
              <a:gd name="connsiteY96" fmla="*/ 0 h 4912722"/>
              <a:gd name="connsiteX97" fmla="*/ 307164 w 4808883"/>
              <a:gd name="connsiteY97" fmla="*/ 0 h 4912722"/>
              <a:gd name="connsiteX98" fmla="*/ 307164 w 4808883"/>
              <a:gd name="connsiteY98" fmla="*/ 1 h 4912722"/>
              <a:gd name="connsiteX99" fmla="*/ 460942 w 4808883"/>
              <a:gd name="connsiteY99" fmla="*/ 1 h 4912722"/>
              <a:gd name="connsiteX100" fmla="*/ 460942 w 4808883"/>
              <a:gd name="connsiteY100" fmla="*/ 0 h 4912722"/>
              <a:gd name="connsiteX101" fmla="*/ 660868 w 4808883"/>
              <a:gd name="connsiteY101" fmla="*/ 0 h 4912722"/>
              <a:gd name="connsiteX102" fmla="*/ 796151 w 4808883"/>
              <a:gd name="connsiteY102" fmla="*/ 0 h 4912722"/>
              <a:gd name="connsiteX103" fmla="*/ 1072898 w 4808883"/>
              <a:gd name="connsiteY103" fmla="*/ 0 h 4912722"/>
              <a:gd name="connsiteX104" fmla="*/ 1130732 w 4808883"/>
              <a:gd name="connsiteY104" fmla="*/ 0 h 4912722"/>
              <a:gd name="connsiteX105" fmla="*/ 1216715 w 4808883"/>
              <a:gd name="connsiteY105" fmla="*/ 0 h 4912722"/>
              <a:gd name="connsiteX106" fmla="*/ 1351139 w 4808883"/>
              <a:gd name="connsiteY106" fmla="*/ 0 h 4912722"/>
              <a:gd name="connsiteX107" fmla="*/ 1380062 w 4808883"/>
              <a:gd name="connsiteY107" fmla="*/ 0 h 4912722"/>
              <a:gd name="connsiteX108" fmla="*/ 1533840 w 4808883"/>
              <a:gd name="connsiteY108" fmla="*/ 0 h 4912722"/>
              <a:gd name="connsiteX109" fmla="*/ 1551296 w 4808883"/>
              <a:gd name="connsiteY109" fmla="*/ 0 h 4912722"/>
              <a:gd name="connsiteX110" fmla="*/ 1685722 w 4808883"/>
              <a:gd name="connsiteY110" fmla="*/ 0 h 4912722"/>
              <a:gd name="connsiteX111" fmla="*/ 1733766 w 4808883"/>
              <a:gd name="connsiteY111" fmla="*/ 0 h 4912722"/>
              <a:gd name="connsiteX112" fmla="*/ 1771703 w 4808883"/>
              <a:gd name="connsiteY112" fmla="*/ 0 h 4912722"/>
              <a:gd name="connsiteX113" fmla="*/ 1869049 w 4808883"/>
              <a:gd name="connsiteY113" fmla="*/ 0 h 4912722"/>
              <a:gd name="connsiteX114" fmla="*/ 2106285 w 4808883"/>
              <a:gd name="connsiteY114" fmla="*/ 0 h 4912722"/>
              <a:gd name="connsiteX115" fmla="*/ 2203630 w 4808883"/>
              <a:gd name="connsiteY115" fmla="*/ 0 h 4912722"/>
              <a:gd name="connsiteX116" fmla="*/ 2289613 w 4808883"/>
              <a:gd name="connsiteY116" fmla="*/ 0 h 4912722"/>
              <a:gd name="connsiteX117" fmla="*/ 2424037 w 4808883"/>
              <a:gd name="connsiteY117" fmla="*/ 0 h 4912722"/>
              <a:gd name="connsiteX118" fmla="*/ 2624194 w 4808883"/>
              <a:gd name="connsiteY118" fmla="*/ 0 h 4912722"/>
              <a:gd name="connsiteX119" fmla="*/ 2758620 w 4808883"/>
              <a:gd name="connsiteY119" fmla="*/ 0 h 4912722"/>
              <a:gd name="connsiteX120" fmla="*/ 2844601 w 4808883"/>
              <a:gd name="connsiteY120" fmla="*/ 0 h 4912722"/>
              <a:gd name="connsiteX121" fmla="*/ 3179183 w 4808883"/>
              <a:gd name="connsiteY121" fmla="*/ 0 h 4912722"/>
              <a:gd name="connsiteX122" fmla="*/ 3179183 w 4808883"/>
              <a:gd name="connsiteY122" fmla="*/ 1 h 4912722"/>
              <a:gd name="connsiteX123" fmla="*/ 3180996 w 4808883"/>
              <a:gd name="connsiteY123" fmla="*/ 1 h 4912722"/>
              <a:gd name="connsiteX124" fmla="*/ 3315422 w 4808883"/>
              <a:gd name="connsiteY124" fmla="*/ 1 h 4912722"/>
              <a:gd name="connsiteX125" fmla="*/ 3401403 w 4808883"/>
              <a:gd name="connsiteY125" fmla="*/ 1 h 4912722"/>
              <a:gd name="connsiteX126" fmla="*/ 3498748 w 4808883"/>
              <a:gd name="connsiteY126" fmla="*/ 1 h 4912722"/>
              <a:gd name="connsiteX127" fmla="*/ 3735985 w 4808883"/>
              <a:gd name="connsiteY127" fmla="*/ 1 h 4912722"/>
              <a:gd name="connsiteX128" fmla="*/ 3833331 w 4808883"/>
              <a:gd name="connsiteY128" fmla="*/ 1 h 4912722"/>
              <a:gd name="connsiteX129" fmla="*/ 3919312 w 4808883"/>
              <a:gd name="connsiteY129" fmla="*/ 1 h 4912722"/>
              <a:gd name="connsiteX130" fmla="*/ 4053738 w 4808883"/>
              <a:gd name="connsiteY130" fmla="*/ 1 h 4912722"/>
              <a:gd name="connsiteX131" fmla="*/ 4253894 w 4808883"/>
              <a:gd name="connsiteY131" fmla="*/ 1 h 4912722"/>
              <a:gd name="connsiteX132" fmla="*/ 4388320 w 4808883"/>
              <a:gd name="connsiteY132" fmla="*/ 1 h 4912722"/>
              <a:gd name="connsiteX133" fmla="*/ 4474301 w 4808883"/>
              <a:gd name="connsiteY133" fmla="*/ 1 h 4912722"/>
              <a:gd name="connsiteX134" fmla="*/ 4808883 w 4808883"/>
              <a:gd name="connsiteY134" fmla="*/ 1 h 4912722"/>
              <a:gd name="connsiteX135" fmla="*/ 4808883 w 4808883"/>
              <a:gd name="connsiteY135" fmla="*/ 346419 h 4912722"/>
              <a:gd name="connsiteX136" fmla="*/ 4808883 w 4808883"/>
              <a:gd name="connsiteY136" fmla="*/ 399114 h 4912722"/>
              <a:gd name="connsiteX137" fmla="*/ 4808883 w 4808883"/>
              <a:gd name="connsiteY137" fmla="*/ 745531 h 4912722"/>
              <a:gd name="connsiteX138" fmla="*/ 4808883 w 4808883"/>
              <a:gd name="connsiteY138" fmla="*/ 853943 h 4912722"/>
              <a:gd name="connsiteX139" fmla="*/ 4808883 w 4808883"/>
              <a:gd name="connsiteY139" fmla="*/ 947350 h 4912722"/>
              <a:gd name="connsiteX140" fmla="*/ 4808883 w 4808883"/>
              <a:gd name="connsiteY140" fmla="*/ 1200361 h 4912722"/>
              <a:gd name="connsiteX141" fmla="*/ 4808883 w 4808883"/>
              <a:gd name="connsiteY141" fmla="*/ 1253055 h 4912722"/>
              <a:gd name="connsiteX142" fmla="*/ 4808883 w 4808883"/>
              <a:gd name="connsiteY142" fmla="*/ 1293768 h 4912722"/>
              <a:gd name="connsiteX143" fmla="*/ 4808883 w 4808883"/>
              <a:gd name="connsiteY143" fmla="*/ 1346463 h 4912722"/>
              <a:gd name="connsiteX144" fmla="*/ 4808883 w 4808883"/>
              <a:gd name="connsiteY144" fmla="*/ 1599473 h 4912722"/>
              <a:gd name="connsiteX145" fmla="*/ 4808883 w 4808883"/>
              <a:gd name="connsiteY145" fmla="*/ 1692880 h 4912722"/>
              <a:gd name="connsiteX146" fmla="*/ 4808883 w 4808883"/>
              <a:gd name="connsiteY146" fmla="*/ 1801292 h 4912722"/>
              <a:gd name="connsiteX147" fmla="*/ 4808883 w 4808883"/>
              <a:gd name="connsiteY147" fmla="*/ 2107356 h 4912722"/>
              <a:gd name="connsiteX148" fmla="*/ 4808883 w 4808883"/>
              <a:gd name="connsiteY148" fmla="*/ 2147710 h 4912722"/>
              <a:gd name="connsiteX149" fmla="*/ 4808883 w 4808883"/>
              <a:gd name="connsiteY149" fmla="*/ 2200404 h 4912722"/>
              <a:gd name="connsiteX150" fmla="*/ 4808883 w 4808883"/>
              <a:gd name="connsiteY150" fmla="*/ 2453774 h 4912722"/>
              <a:gd name="connsiteX151" fmla="*/ 4808883 w 4808883"/>
              <a:gd name="connsiteY151" fmla="*/ 2506469 h 4912722"/>
              <a:gd name="connsiteX152" fmla="*/ 4808883 w 4808883"/>
              <a:gd name="connsiteY152" fmla="*/ 2546822 h 4912722"/>
              <a:gd name="connsiteX153" fmla="*/ 4808883 w 4808883"/>
              <a:gd name="connsiteY153" fmla="*/ 2852887 h 4912722"/>
              <a:gd name="connsiteX154" fmla="*/ 4808883 w 4808883"/>
              <a:gd name="connsiteY154" fmla="*/ 2961297 h 4912722"/>
              <a:gd name="connsiteX155" fmla="*/ 4808883 w 4808883"/>
              <a:gd name="connsiteY155" fmla="*/ 3054705 h 4912722"/>
              <a:gd name="connsiteX156" fmla="*/ 4808883 w 4808883"/>
              <a:gd name="connsiteY156" fmla="*/ 3307715 h 4912722"/>
              <a:gd name="connsiteX157" fmla="*/ 4808883 w 4808883"/>
              <a:gd name="connsiteY157" fmla="*/ 3360411 h 4912722"/>
              <a:gd name="connsiteX158" fmla="*/ 4808883 w 4808883"/>
              <a:gd name="connsiteY158" fmla="*/ 3401123 h 4912722"/>
              <a:gd name="connsiteX159" fmla="*/ 4808883 w 4808883"/>
              <a:gd name="connsiteY159" fmla="*/ 3453818 h 4912722"/>
              <a:gd name="connsiteX160" fmla="*/ 4808883 w 4808883"/>
              <a:gd name="connsiteY160" fmla="*/ 3706829 h 4912722"/>
              <a:gd name="connsiteX161" fmla="*/ 4808883 w 4808883"/>
              <a:gd name="connsiteY161" fmla="*/ 3800236 h 4912722"/>
              <a:gd name="connsiteX162" fmla="*/ 4808883 w 4808883"/>
              <a:gd name="connsiteY162" fmla="*/ 3908646 h 4912722"/>
              <a:gd name="connsiteX163" fmla="*/ 4808883 w 4808883"/>
              <a:gd name="connsiteY163" fmla="*/ 4255064 h 4912722"/>
              <a:gd name="connsiteX164" fmla="*/ 4808883 w 4808883"/>
              <a:gd name="connsiteY164" fmla="*/ 4307760 h 4912722"/>
              <a:gd name="connsiteX165" fmla="*/ 4808883 w 4808883"/>
              <a:gd name="connsiteY165" fmla="*/ 4654178 h 4912722"/>
              <a:gd name="connsiteX166" fmla="*/ 4509507 w 4808883"/>
              <a:gd name="connsiteY166"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4808883" h="4912722">
                <a:moveTo>
                  <a:pt x="4509507" y="4912722"/>
                </a:moveTo>
                <a:lnTo>
                  <a:pt x="4174925" y="4912722"/>
                </a:lnTo>
                <a:lnTo>
                  <a:pt x="4088942" y="4912722"/>
                </a:lnTo>
                <a:lnTo>
                  <a:pt x="3954517" y="4912722"/>
                </a:lnTo>
                <a:lnTo>
                  <a:pt x="3754361" y="4912722"/>
                </a:lnTo>
                <a:lnTo>
                  <a:pt x="3619935" y="4912722"/>
                </a:lnTo>
                <a:lnTo>
                  <a:pt x="3533953" y="4912722"/>
                </a:lnTo>
                <a:lnTo>
                  <a:pt x="3436609" y="4912722"/>
                </a:lnTo>
                <a:lnTo>
                  <a:pt x="3199371" y="4912722"/>
                </a:lnTo>
                <a:lnTo>
                  <a:pt x="3102027" y="4912722"/>
                </a:lnTo>
                <a:lnTo>
                  <a:pt x="3016044" y="4912722"/>
                </a:lnTo>
                <a:lnTo>
                  <a:pt x="2881619" y="4912722"/>
                </a:lnTo>
                <a:lnTo>
                  <a:pt x="2879809" y="4912722"/>
                </a:lnTo>
                <a:lnTo>
                  <a:pt x="2879807" y="4912722"/>
                </a:lnTo>
                <a:lnTo>
                  <a:pt x="2710385" y="4912722"/>
                </a:lnTo>
                <a:lnTo>
                  <a:pt x="2681463" y="4912722"/>
                </a:lnTo>
                <a:lnTo>
                  <a:pt x="2547037" y="4912722"/>
                </a:lnTo>
                <a:lnTo>
                  <a:pt x="2545228" y="4912722"/>
                </a:lnTo>
                <a:lnTo>
                  <a:pt x="2545224" y="4912722"/>
                </a:lnTo>
                <a:lnTo>
                  <a:pt x="2461055" y="4912722"/>
                </a:lnTo>
                <a:lnTo>
                  <a:pt x="2459245" y="4912722"/>
                </a:lnTo>
                <a:lnTo>
                  <a:pt x="2459243" y="4912722"/>
                </a:lnTo>
                <a:lnTo>
                  <a:pt x="2375803" y="4912722"/>
                </a:lnTo>
                <a:lnTo>
                  <a:pt x="2324820" y="4912722"/>
                </a:lnTo>
                <a:lnTo>
                  <a:pt x="2324818" y="4912722"/>
                </a:lnTo>
                <a:lnTo>
                  <a:pt x="2289820" y="4912722"/>
                </a:lnTo>
                <a:lnTo>
                  <a:pt x="2155396" y="4912722"/>
                </a:lnTo>
                <a:lnTo>
                  <a:pt x="2126473" y="4912722"/>
                </a:lnTo>
                <a:lnTo>
                  <a:pt x="2124663" y="4912722"/>
                </a:lnTo>
                <a:lnTo>
                  <a:pt x="2124662" y="4912722"/>
                </a:lnTo>
                <a:lnTo>
                  <a:pt x="1990239" y="4912722"/>
                </a:lnTo>
                <a:lnTo>
                  <a:pt x="1990237" y="4912722"/>
                </a:lnTo>
                <a:lnTo>
                  <a:pt x="1955239" y="4912722"/>
                </a:lnTo>
                <a:lnTo>
                  <a:pt x="1904257" y="4912722"/>
                </a:lnTo>
                <a:lnTo>
                  <a:pt x="1904255" y="4912722"/>
                </a:lnTo>
                <a:lnTo>
                  <a:pt x="1820814" y="4912722"/>
                </a:lnTo>
                <a:lnTo>
                  <a:pt x="1806911" y="4912722"/>
                </a:lnTo>
                <a:lnTo>
                  <a:pt x="1806909" y="4912722"/>
                </a:lnTo>
                <a:lnTo>
                  <a:pt x="1734832" y="4912722"/>
                </a:lnTo>
                <a:lnTo>
                  <a:pt x="1733766" y="4912722"/>
                </a:lnTo>
                <a:lnTo>
                  <a:pt x="1637487" y="4912722"/>
                </a:lnTo>
                <a:lnTo>
                  <a:pt x="1569675" y="4912722"/>
                </a:lnTo>
                <a:lnTo>
                  <a:pt x="1569674" y="4912722"/>
                </a:lnTo>
                <a:lnTo>
                  <a:pt x="1533839" y="4912722"/>
                </a:lnTo>
                <a:lnTo>
                  <a:pt x="1472330" y="4912722"/>
                </a:lnTo>
                <a:lnTo>
                  <a:pt x="1472326" y="4912722"/>
                </a:lnTo>
                <a:lnTo>
                  <a:pt x="1400250" y="4912722"/>
                </a:lnTo>
                <a:lnTo>
                  <a:pt x="1386347" y="4912722"/>
                </a:lnTo>
                <a:lnTo>
                  <a:pt x="1386345" y="4912722"/>
                </a:lnTo>
                <a:lnTo>
                  <a:pt x="1302905" y="4912722"/>
                </a:lnTo>
                <a:lnTo>
                  <a:pt x="1251922" y="4912722"/>
                </a:lnTo>
                <a:lnTo>
                  <a:pt x="1251920" y="4912722"/>
                </a:lnTo>
                <a:lnTo>
                  <a:pt x="1216922" y="4912722"/>
                </a:lnTo>
                <a:lnTo>
                  <a:pt x="1082498" y="4912722"/>
                </a:lnTo>
                <a:lnTo>
                  <a:pt x="1080688" y="4912722"/>
                </a:lnTo>
                <a:lnTo>
                  <a:pt x="1080686" y="4912722"/>
                </a:lnTo>
                <a:lnTo>
                  <a:pt x="10728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072898" y="0"/>
                </a:lnTo>
                <a:lnTo>
                  <a:pt x="1130732" y="0"/>
                </a:lnTo>
                <a:lnTo>
                  <a:pt x="1216715" y="0"/>
                </a:lnTo>
                <a:lnTo>
                  <a:pt x="1351139" y="0"/>
                </a:lnTo>
                <a:lnTo>
                  <a:pt x="1380062" y="0"/>
                </a:lnTo>
                <a:lnTo>
                  <a:pt x="1533840" y="0"/>
                </a:lnTo>
                <a:lnTo>
                  <a:pt x="1551296" y="0"/>
                </a:lnTo>
                <a:lnTo>
                  <a:pt x="1685722" y="0"/>
                </a:lnTo>
                <a:lnTo>
                  <a:pt x="1733766" y="0"/>
                </a:lnTo>
                <a:lnTo>
                  <a:pt x="1771703" y="0"/>
                </a:lnTo>
                <a:lnTo>
                  <a:pt x="1869049" y="0"/>
                </a:lnTo>
                <a:lnTo>
                  <a:pt x="2106285" y="0"/>
                </a:lnTo>
                <a:lnTo>
                  <a:pt x="2203630" y="0"/>
                </a:lnTo>
                <a:lnTo>
                  <a:pt x="2289613" y="0"/>
                </a:lnTo>
                <a:lnTo>
                  <a:pt x="2424037" y="0"/>
                </a:lnTo>
                <a:lnTo>
                  <a:pt x="2624194" y="0"/>
                </a:lnTo>
                <a:lnTo>
                  <a:pt x="2758620" y="0"/>
                </a:lnTo>
                <a:lnTo>
                  <a:pt x="2844601" y="0"/>
                </a:lnTo>
                <a:lnTo>
                  <a:pt x="3179183" y="0"/>
                </a:lnTo>
                <a:lnTo>
                  <a:pt x="3179183" y="1"/>
                </a:lnTo>
                <a:lnTo>
                  <a:pt x="3180996" y="1"/>
                </a:lnTo>
                <a:lnTo>
                  <a:pt x="3315422" y="1"/>
                </a:lnTo>
                <a:lnTo>
                  <a:pt x="3401403" y="1"/>
                </a:lnTo>
                <a:lnTo>
                  <a:pt x="3498748" y="1"/>
                </a:lnTo>
                <a:lnTo>
                  <a:pt x="3735985" y="1"/>
                </a:lnTo>
                <a:lnTo>
                  <a:pt x="3833331" y="1"/>
                </a:lnTo>
                <a:lnTo>
                  <a:pt x="3919312" y="1"/>
                </a:lnTo>
                <a:lnTo>
                  <a:pt x="4053738" y="1"/>
                </a:lnTo>
                <a:lnTo>
                  <a:pt x="4253894" y="1"/>
                </a:lnTo>
                <a:lnTo>
                  <a:pt x="4388320" y="1"/>
                </a:lnTo>
                <a:lnTo>
                  <a:pt x="4474301" y="1"/>
                </a:lnTo>
                <a:lnTo>
                  <a:pt x="4808883" y="1"/>
                </a:lnTo>
                <a:lnTo>
                  <a:pt x="4808883" y="346419"/>
                </a:lnTo>
                <a:lnTo>
                  <a:pt x="4808883" y="399114"/>
                </a:lnTo>
                <a:lnTo>
                  <a:pt x="4808883" y="745531"/>
                </a:lnTo>
                <a:lnTo>
                  <a:pt x="4808883" y="853943"/>
                </a:lnTo>
                <a:lnTo>
                  <a:pt x="4808883" y="947350"/>
                </a:lnTo>
                <a:lnTo>
                  <a:pt x="4808883" y="1200361"/>
                </a:lnTo>
                <a:lnTo>
                  <a:pt x="4808883" y="1253055"/>
                </a:lnTo>
                <a:lnTo>
                  <a:pt x="4808883" y="1293768"/>
                </a:lnTo>
                <a:lnTo>
                  <a:pt x="4808883" y="1346463"/>
                </a:lnTo>
                <a:lnTo>
                  <a:pt x="4808883" y="1599473"/>
                </a:lnTo>
                <a:lnTo>
                  <a:pt x="4808883" y="1692880"/>
                </a:lnTo>
                <a:lnTo>
                  <a:pt x="4808883" y="1801292"/>
                </a:lnTo>
                <a:lnTo>
                  <a:pt x="4808883" y="2107356"/>
                </a:lnTo>
                <a:lnTo>
                  <a:pt x="4808883" y="2147710"/>
                </a:lnTo>
                <a:lnTo>
                  <a:pt x="4808883" y="2200404"/>
                </a:lnTo>
                <a:lnTo>
                  <a:pt x="4808883" y="2453774"/>
                </a:lnTo>
                <a:lnTo>
                  <a:pt x="4808883" y="2506469"/>
                </a:lnTo>
                <a:lnTo>
                  <a:pt x="4808883" y="2546822"/>
                </a:lnTo>
                <a:lnTo>
                  <a:pt x="4808883" y="2852887"/>
                </a:lnTo>
                <a:lnTo>
                  <a:pt x="4808883" y="2961297"/>
                </a:lnTo>
                <a:lnTo>
                  <a:pt x="4808883" y="3054705"/>
                </a:lnTo>
                <a:lnTo>
                  <a:pt x="4808883" y="3307715"/>
                </a:lnTo>
                <a:lnTo>
                  <a:pt x="4808883" y="3360411"/>
                </a:lnTo>
                <a:lnTo>
                  <a:pt x="4808883" y="3401123"/>
                </a:lnTo>
                <a:lnTo>
                  <a:pt x="4808883" y="3453818"/>
                </a:lnTo>
                <a:lnTo>
                  <a:pt x="4808883" y="3706829"/>
                </a:lnTo>
                <a:lnTo>
                  <a:pt x="4808883" y="3800236"/>
                </a:lnTo>
                <a:lnTo>
                  <a:pt x="4808883" y="3908646"/>
                </a:lnTo>
                <a:lnTo>
                  <a:pt x="4808883" y="4255064"/>
                </a:lnTo>
                <a:lnTo>
                  <a:pt x="4808883" y="4307760"/>
                </a:lnTo>
                <a:lnTo>
                  <a:pt x="4808883" y="4654178"/>
                </a:lnTo>
                <a:cubicBezTo>
                  <a:pt x="4808883" y="4796587"/>
                  <a:pt x="4675389" y="4912722"/>
                  <a:pt x="4509507"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1">
            <a:extLst>
              <a:ext uri="{FF2B5EF4-FFF2-40B4-BE49-F238E27FC236}">
                <a16:creationId xmlns:a16="http://schemas.microsoft.com/office/drawing/2014/main" id="{15A8C328-7338-2D6E-E9E3-41EE2017CB8C}"/>
              </a:ext>
            </a:extLst>
          </p:cNvPr>
          <p:cNvSpPr txBox="1">
            <a:spLocks/>
          </p:cNvSpPr>
          <p:nvPr/>
        </p:nvSpPr>
        <p:spPr>
          <a:xfrm>
            <a:off x="6788258" y="2343703"/>
            <a:ext cx="3959255"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Orodja in nasveti:</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Vodite seznam „top 3“ najbolje prodajanih dodatnih izdelkov.</a:t>
            </a:r>
          </a:p>
          <a:p>
            <a:pPr marL="342900" indent="-342900" algn="l">
              <a:lnSpc>
                <a:spcPts val="2340"/>
              </a:lnSpc>
              <a:spcBef>
                <a:spcPts val="0"/>
              </a:spcBef>
              <a:buFont typeface="Arial" panose="020B0604020202020204" pitchFamily="34" charset="0"/>
              <a:buChar char="•"/>
            </a:pPr>
            <a:r>
              <a:rPr lang="en-IE" sz="2200" dirty="0"/>
              <a:t>Uporabite povratne informacije gostov za izboljšanje svojih ponudb.</a:t>
            </a:r>
          </a:p>
          <a:p>
            <a:pPr marL="342900" indent="-342900" algn="l">
              <a:lnSpc>
                <a:spcPts val="2340"/>
              </a:lnSpc>
              <a:spcBef>
                <a:spcPts val="0"/>
              </a:spcBef>
              <a:buFont typeface="Arial" panose="020B0604020202020204" pitchFamily="34" charset="0"/>
              <a:buChar char="•"/>
            </a:pPr>
            <a:r>
              <a:rPr lang="en-IE" sz="2200" dirty="0"/>
              <a:t>Del prihodkov od dodatnih prodaj ponovno vložite v dopolnjevanje zalog ali izboljšanje storitev.</a:t>
            </a:r>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31091305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DC694-A256-C927-3037-FAE6908F3B6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0027CD3-2289-5E88-4C82-8D874CA21E96}"/>
              </a:ext>
            </a:extLst>
          </p:cNvPr>
          <p:cNvSpPr>
            <a:spLocks noGrp="1"/>
          </p:cNvSpPr>
          <p:nvPr>
            <p:ph type="body" sz="quarter" idx="18"/>
          </p:nvPr>
        </p:nvSpPr>
        <p:spPr>
          <a:xfrm>
            <a:off x="806373" y="3686455"/>
            <a:ext cx="2606061" cy="1049221"/>
          </a:xfrm>
        </p:spPr>
        <p:txBody>
          <a:bodyPr/>
          <a:lstStyle/>
          <a:p>
            <a:pPr>
              <a:lnSpc>
                <a:spcPts val="3620"/>
              </a:lnSpc>
            </a:pPr>
            <a:r>
              <a:rPr lang="en-GB" sz="3600" b="1" dirty="0"/>
              <a:t>Cilji učenja</a:t>
            </a:r>
          </a:p>
        </p:txBody>
      </p:sp>
      <p:sp>
        <p:nvSpPr>
          <p:cNvPr id="7" name="Text Placeholder 6">
            <a:extLst>
              <a:ext uri="{FF2B5EF4-FFF2-40B4-BE49-F238E27FC236}">
                <a16:creationId xmlns:a16="http://schemas.microsoft.com/office/drawing/2014/main" id="{331E1B39-97B9-CAAC-67E2-9824BFCBEE58}"/>
              </a:ext>
            </a:extLst>
          </p:cNvPr>
          <p:cNvSpPr>
            <a:spLocks noGrp="1"/>
          </p:cNvSpPr>
          <p:nvPr>
            <p:ph type="body" sz="quarter" idx="23"/>
          </p:nvPr>
        </p:nvSpPr>
        <p:spPr>
          <a:xfrm>
            <a:off x="4547638" y="512552"/>
            <a:ext cx="6933041" cy="2001596"/>
          </a:xfrm>
        </p:spPr>
        <p:txBody>
          <a:bodyPr lIns="91440" tIns="45720" rIns="91440" bIns="45720" anchor="t">
            <a:noAutofit/>
          </a:bodyPr>
          <a:lstStyle/>
          <a:p>
            <a:pPr marL="514350" indent="-514350">
              <a:lnSpc>
                <a:spcPts val="2960"/>
              </a:lnSpc>
              <a:buAutoNum type="arabicPeriod"/>
            </a:pPr>
            <a:r>
              <a:rPr lang="en-US" sz="2800" dirty="0" err="1"/>
              <a:t>poglavje</a:t>
            </a:r>
            <a:r>
              <a:rPr lang="en-US" sz="2800" dirty="0"/>
              <a:t>: </a:t>
            </a:r>
            <a:endParaRPr lang="sl-SI" dirty="0"/>
          </a:p>
          <a:p>
            <a:pPr>
              <a:lnSpc>
                <a:spcPts val="2960"/>
              </a:lnSpc>
            </a:pPr>
            <a:r>
              <a:rPr lang="en-GB" sz="2800" dirty="0">
                <a:solidFill>
                  <a:srgbClr val="414141"/>
                </a:solidFill>
              </a:rPr>
              <a:t>Upravljanje potovanja gosta </a:t>
            </a:r>
          </a:p>
          <a:p>
            <a:pPr>
              <a:lnSpc>
                <a:spcPts val="2960"/>
              </a:lnSpc>
            </a:pPr>
            <a:r>
              <a:rPr lang="en-GB" sz="2800" dirty="0">
                <a:solidFill>
                  <a:srgbClr val="414141"/>
                </a:solidFill>
              </a:rPr>
              <a:t>- Pred, med in po bivanju</a:t>
            </a:r>
          </a:p>
          <a:p>
            <a:endParaRPr lang="en-GB" sz="800" dirty="0">
              <a:solidFill>
                <a:srgbClr val="414141"/>
              </a:solidFill>
            </a:endParaRPr>
          </a:p>
          <a:p>
            <a:endParaRPr lang="en-GB" sz="800" dirty="0">
              <a:solidFill>
                <a:srgbClr val="414141"/>
              </a:solidFill>
            </a:endParaRPr>
          </a:p>
          <a:p>
            <a:pPr>
              <a:lnSpc>
                <a:spcPts val="2340"/>
              </a:lnSpc>
            </a:pPr>
            <a:r>
              <a:rPr lang="en-GB" sz="2200" b="0" dirty="0">
                <a:solidFill>
                  <a:srgbClr val="414141"/>
                </a:solidFill>
              </a:rPr>
              <a:t>Ustvarite odlično izkušnjo gostov od začetka do konca. </a:t>
            </a:r>
          </a:p>
          <a:p>
            <a:pPr>
              <a:lnSpc>
                <a:spcPts val="2340"/>
              </a:lnSpc>
            </a:pPr>
            <a:endParaRPr lang="en-GB" sz="2200" b="0" dirty="0">
              <a:solidFill>
                <a:srgbClr val="414141"/>
              </a:solidFill>
            </a:endParaRPr>
          </a:p>
          <a:p>
            <a:pPr>
              <a:lnSpc>
                <a:spcPts val="2340"/>
              </a:lnSpc>
            </a:pPr>
            <a:endParaRPr lang="en-GB" sz="2200" b="0" dirty="0">
              <a:solidFill>
                <a:srgbClr val="414141"/>
              </a:solidFill>
            </a:endParaRPr>
          </a:p>
          <a:p>
            <a:pPr>
              <a:lnSpc>
                <a:spcPts val="2340"/>
              </a:lnSpc>
            </a:pPr>
            <a:endParaRPr lang="en-GB" sz="2200" b="0" dirty="0">
              <a:solidFill>
                <a:srgbClr val="414141"/>
              </a:solidFill>
            </a:endParaRPr>
          </a:p>
          <a:p>
            <a:endParaRPr lang="en-GB" sz="2200" dirty="0">
              <a:solidFill>
                <a:srgbClr val="414141"/>
              </a:solidFill>
            </a:endParaRPr>
          </a:p>
        </p:txBody>
      </p:sp>
      <p:sp>
        <p:nvSpPr>
          <p:cNvPr id="12" name="Text Placeholder 6">
            <a:extLst>
              <a:ext uri="{FF2B5EF4-FFF2-40B4-BE49-F238E27FC236}">
                <a16:creationId xmlns:a16="http://schemas.microsoft.com/office/drawing/2014/main" id="{C3227A10-694A-CC4E-34BB-EC5208B9678F}"/>
              </a:ext>
            </a:extLst>
          </p:cNvPr>
          <p:cNvSpPr txBox="1">
            <a:spLocks/>
          </p:cNvSpPr>
          <p:nvPr/>
        </p:nvSpPr>
        <p:spPr>
          <a:xfrm>
            <a:off x="4547639" y="2604567"/>
            <a:ext cx="6564453" cy="80365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60"/>
              </a:lnSpc>
            </a:pPr>
            <a:r>
              <a:rPr lang="en-US" sz="2800" dirty="0"/>
              <a:t>2. </a:t>
            </a:r>
            <a:r>
              <a:rPr lang="en-US" sz="2800" dirty="0" err="1"/>
              <a:t>poglavje</a:t>
            </a:r>
            <a:r>
              <a:rPr lang="en-US" sz="2800" dirty="0"/>
              <a:t>: </a:t>
            </a:r>
          </a:p>
          <a:p>
            <a:r>
              <a:rPr lang="en-US" sz="2800" dirty="0">
                <a:solidFill>
                  <a:srgbClr val="414141"/>
                </a:solidFill>
              </a:rPr>
              <a:t>Orodja in sistemi za učinkovito delovanje</a:t>
            </a:r>
          </a:p>
          <a:p>
            <a:endParaRPr lang="en-US" sz="800" dirty="0">
              <a:solidFill>
                <a:srgbClr val="414141"/>
              </a:solidFill>
            </a:endParaRPr>
          </a:p>
          <a:p>
            <a:endParaRPr lang="en-US" sz="800" dirty="0">
              <a:solidFill>
                <a:srgbClr val="414141"/>
              </a:solidFill>
            </a:endParaRPr>
          </a:p>
          <a:p>
            <a:pPr>
              <a:lnSpc>
                <a:spcPts val="2340"/>
              </a:lnSpc>
            </a:pPr>
            <a:r>
              <a:rPr lang="en-GB" sz="2200" b="0" dirty="0">
                <a:solidFill>
                  <a:srgbClr val="414141"/>
                </a:solidFill>
              </a:rPr>
              <a:t>Uporabite preprosta orodja, da prihranite čas in ostanejo organizirani. </a:t>
            </a:r>
          </a:p>
          <a:p>
            <a:pPr>
              <a:lnSpc>
                <a:spcPts val="2340"/>
              </a:lnSpc>
            </a:pPr>
            <a:endParaRPr lang="en-GB" sz="2200" b="0" dirty="0">
              <a:solidFill>
                <a:srgbClr val="414141"/>
              </a:solidFill>
            </a:endParaRPr>
          </a:p>
          <a:p>
            <a:pPr>
              <a:lnSpc>
                <a:spcPts val="2340"/>
              </a:lnSpc>
            </a:pPr>
            <a:endParaRPr lang="en-GB" sz="2200" b="0" dirty="0">
              <a:solidFill>
                <a:srgbClr val="414141"/>
              </a:solidFill>
            </a:endParaRPr>
          </a:p>
          <a:p>
            <a:pPr>
              <a:lnSpc>
                <a:spcPts val="2340"/>
              </a:lnSpc>
            </a:pPr>
            <a:endParaRPr lang="en-GB" sz="2200" b="0" dirty="0">
              <a:solidFill>
                <a:srgbClr val="414141"/>
              </a:solidFill>
            </a:endParaRPr>
          </a:p>
          <a:p>
            <a:endParaRPr lang="en-GB" sz="2200" b="0" dirty="0">
              <a:solidFill>
                <a:srgbClr val="414141"/>
              </a:solidFill>
            </a:endParaRPr>
          </a:p>
          <a:p>
            <a:endParaRPr lang="en-GB" sz="2200" b="0" dirty="0">
              <a:solidFill>
                <a:srgbClr val="414141"/>
              </a:solidFill>
            </a:endParaRPr>
          </a:p>
        </p:txBody>
      </p:sp>
      <p:sp>
        <p:nvSpPr>
          <p:cNvPr id="13" name="Text Placeholder 5">
            <a:extLst>
              <a:ext uri="{FF2B5EF4-FFF2-40B4-BE49-F238E27FC236}">
                <a16:creationId xmlns:a16="http://schemas.microsoft.com/office/drawing/2014/main" id="{6F3E5473-8050-DC47-3CDE-B3BB91627D39}"/>
              </a:ext>
            </a:extLst>
          </p:cNvPr>
          <p:cNvSpPr txBox="1">
            <a:spLocks/>
          </p:cNvSpPr>
          <p:nvPr/>
        </p:nvSpPr>
        <p:spPr>
          <a:xfrm>
            <a:off x="4264348" y="2371544"/>
            <a:ext cx="7427278" cy="3499183"/>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200">
              <a:solidFill>
                <a:srgbClr val="414141"/>
              </a:solidFill>
            </a:endParaRPr>
          </a:p>
        </p:txBody>
      </p:sp>
      <p:sp>
        <p:nvSpPr>
          <p:cNvPr id="15" name="Text Placeholder 5">
            <a:extLst>
              <a:ext uri="{FF2B5EF4-FFF2-40B4-BE49-F238E27FC236}">
                <a16:creationId xmlns:a16="http://schemas.microsoft.com/office/drawing/2014/main" id="{76758E7F-3345-49A1-057F-B93B62D22BF9}"/>
              </a:ext>
            </a:extLst>
          </p:cNvPr>
          <p:cNvSpPr txBox="1">
            <a:spLocks/>
          </p:cNvSpPr>
          <p:nvPr/>
        </p:nvSpPr>
        <p:spPr>
          <a:xfrm>
            <a:off x="4272917" y="3916636"/>
            <a:ext cx="7427278" cy="2028977"/>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200">
              <a:solidFill>
                <a:srgbClr val="414141"/>
              </a:solidFill>
            </a:endParaRPr>
          </a:p>
        </p:txBody>
      </p:sp>
      <p:sp>
        <p:nvSpPr>
          <p:cNvPr id="10" name="Text Placeholder 6">
            <a:extLst>
              <a:ext uri="{FF2B5EF4-FFF2-40B4-BE49-F238E27FC236}">
                <a16:creationId xmlns:a16="http://schemas.microsoft.com/office/drawing/2014/main" id="{36CBC919-49B1-155A-FD2D-3074D6A2869D}"/>
              </a:ext>
            </a:extLst>
          </p:cNvPr>
          <p:cNvSpPr txBox="1">
            <a:spLocks/>
          </p:cNvSpPr>
          <p:nvPr/>
        </p:nvSpPr>
        <p:spPr>
          <a:xfrm>
            <a:off x="4222218" y="4745445"/>
            <a:ext cx="6808876" cy="1049221"/>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200">
              <a:solidFill>
                <a:srgbClr val="414141"/>
              </a:solidFill>
            </a:endParaRPr>
          </a:p>
        </p:txBody>
      </p:sp>
      <p:sp>
        <p:nvSpPr>
          <p:cNvPr id="16" name="Text Placeholder 7">
            <a:extLst>
              <a:ext uri="{FF2B5EF4-FFF2-40B4-BE49-F238E27FC236}">
                <a16:creationId xmlns:a16="http://schemas.microsoft.com/office/drawing/2014/main" id="{350C6264-0708-676B-CF23-BE7116945600}"/>
              </a:ext>
            </a:extLst>
          </p:cNvPr>
          <p:cNvSpPr txBox="1">
            <a:spLocks/>
          </p:cNvSpPr>
          <p:nvPr/>
        </p:nvSpPr>
        <p:spPr>
          <a:xfrm rot="16200000">
            <a:off x="2151000" y="1413596"/>
            <a:ext cx="3279651" cy="452458"/>
          </a:xfrm>
          <a:prstGeom prst="rect">
            <a:avLst/>
          </a:prstGeom>
          <a:solidFill>
            <a:srgbClr val="EC7C69"/>
          </a:solidFill>
        </p:spPr>
        <p:txBody>
          <a:bodyPr lIns="91440" tIns="45720" rIns="91440" bIns="45720"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200" dirty="0"/>
              <a:t>Avtor fotografije: </a:t>
            </a:r>
          </a:p>
          <a:p>
            <a:pPr algn="ctr"/>
            <a:r>
              <a:rPr lang="sl-SI" sz="1200" dirty="0" err="1">
                <a:latin typeface="Calibri"/>
                <a:ea typeface="Calibri"/>
                <a:cs typeface="Calibri"/>
              </a:rPr>
              <a:t>Pomona</a:t>
            </a:r>
            <a:r>
              <a:rPr lang="sl-SI" sz="1200" dirty="0">
                <a:latin typeface="Calibri"/>
                <a:ea typeface="Calibri"/>
                <a:cs typeface="Calibri"/>
              </a:rPr>
              <a:t>, Rogaška Slatina,  Slovenija</a:t>
            </a:r>
            <a:endParaRPr lang="en-GB" sz="1200" dirty="0">
              <a:latin typeface="Calibri"/>
              <a:ea typeface="Calibri"/>
              <a:cs typeface="Calibri"/>
            </a:endParaRPr>
          </a:p>
        </p:txBody>
      </p:sp>
      <p:sp>
        <p:nvSpPr>
          <p:cNvPr id="4" name="Slide Number Placeholder 5">
            <a:extLst>
              <a:ext uri="{FF2B5EF4-FFF2-40B4-BE49-F238E27FC236}">
                <a16:creationId xmlns:a16="http://schemas.microsoft.com/office/drawing/2014/main" id="{2B7ED4A0-81DA-85C3-D4B0-32FDCB230AA5}"/>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4</a:t>
            </a:fld>
            <a:endParaRPr lang="fr-CA" sz="1200" dirty="0"/>
          </a:p>
        </p:txBody>
      </p:sp>
      <p:pic>
        <p:nvPicPr>
          <p:cNvPr id="8" name="Označba mesta slike 4" descr="Slika, ki vsebuje besede na prostem, nebo, drevo, gora&#10;&#10;Vsebina, ustvarjena z UI, morda ni pravilna.">
            <a:extLst>
              <a:ext uri="{FF2B5EF4-FFF2-40B4-BE49-F238E27FC236}">
                <a16:creationId xmlns:a16="http://schemas.microsoft.com/office/drawing/2014/main" id="{7D1FE410-3B19-ED21-D376-05CB3A99ACD6}"/>
              </a:ext>
            </a:extLst>
          </p:cNvPr>
          <p:cNvPicPr>
            <a:picLocks noGrp="1" noChangeAspect="1"/>
          </p:cNvPicPr>
          <p:nvPr>
            <p:ph type="pic" sz="quarter" idx="10"/>
          </p:nvPr>
        </p:nvPicPr>
        <p:blipFill rotWithShape="1">
          <a:blip r:embed="rId2"/>
          <a:srcRect l="20713" r="20713"/>
          <a:stretch/>
        </p:blipFill>
        <p:spPr>
          <a:xfrm>
            <a:off x="391600" y="-1"/>
            <a:ext cx="3423163" cy="3279651"/>
          </a:xfrm>
        </p:spPr>
      </p:pic>
      <p:sp>
        <p:nvSpPr>
          <p:cNvPr id="9" name="Text Placeholder 6">
            <a:extLst>
              <a:ext uri="{FF2B5EF4-FFF2-40B4-BE49-F238E27FC236}">
                <a16:creationId xmlns:a16="http://schemas.microsoft.com/office/drawing/2014/main" id="{E3C7DA29-0591-9302-5AFD-F9A1396F5E77}"/>
              </a:ext>
            </a:extLst>
          </p:cNvPr>
          <p:cNvSpPr txBox="1">
            <a:spLocks/>
          </p:cNvSpPr>
          <p:nvPr/>
        </p:nvSpPr>
        <p:spPr>
          <a:xfrm>
            <a:off x="4547638" y="4331923"/>
            <a:ext cx="5828598" cy="80365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60"/>
              </a:lnSpc>
            </a:pPr>
            <a:r>
              <a:rPr lang="en-US" sz="2800" dirty="0"/>
              <a:t>3. </a:t>
            </a:r>
            <a:r>
              <a:rPr lang="en-US" sz="2800" dirty="0" err="1"/>
              <a:t>poglavje</a:t>
            </a:r>
            <a:r>
              <a:rPr lang="en-US" sz="2800" dirty="0"/>
              <a:t>: </a:t>
            </a:r>
          </a:p>
          <a:p>
            <a:pPr>
              <a:lnSpc>
                <a:spcPts val="2960"/>
              </a:lnSpc>
            </a:pPr>
            <a:r>
              <a:rPr lang="en-US" sz="2800" dirty="0">
                <a:solidFill>
                  <a:srgbClr val="414141"/>
                </a:solidFill>
              </a:rPr>
              <a:t>Pametna rast – partnerstva, dodatna prodaja in dolgoročno načrtovanje</a:t>
            </a:r>
          </a:p>
          <a:p>
            <a:endParaRPr lang="en-US" sz="800" dirty="0">
              <a:solidFill>
                <a:srgbClr val="414141"/>
              </a:solidFill>
            </a:endParaRPr>
          </a:p>
          <a:p>
            <a:endParaRPr lang="en-US" sz="800" dirty="0">
              <a:solidFill>
                <a:srgbClr val="414141"/>
              </a:solidFill>
            </a:endParaRPr>
          </a:p>
          <a:p>
            <a:pPr>
              <a:lnSpc>
                <a:spcPts val="2340"/>
              </a:lnSpc>
            </a:pPr>
            <a:r>
              <a:rPr lang="en-GB" sz="2200" b="0" dirty="0">
                <a:solidFill>
                  <a:srgbClr val="414141"/>
                </a:solidFill>
              </a:rPr>
              <a:t>Razvijajte svoje podjetje s pametnimi potezami in lokalnimi partnerstvi. </a:t>
            </a:r>
          </a:p>
          <a:p>
            <a:pPr>
              <a:lnSpc>
                <a:spcPts val="2340"/>
              </a:lnSpc>
            </a:pPr>
            <a:endParaRPr lang="en-GB" sz="2200" b="0" dirty="0">
              <a:solidFill>
                <a:srgbClr val="414141"/>
              </a:solidFill>
            </a:endParaRPr>
          </a:p>
          <a:p>
            <a:pPr>
              <a:lnSpc>
                <a:spcPts val="2340"/>
              </a:lnSpc>
            </a:pPr>
            <a:endParaRPr lang="en-GB" sz="2200" b="0" dirty="0">
              <a:solidFill>
                <a:srgbClr val="414141"/>
              </a:solidFill>
            </a:endParaRPr>
          </a:p>
          <a:p>
            <a:pPr>
              <a:lnSpc>
                <a:spcPts val="2340"/>
              </a:lnSpc>
            </a:pPr>
            <a:endParaRPr lang="en-GB" sz="2200" b="0" dirty="0">
              <a:solidFill>
                <a:srgbClr val="414141"/>
              </a:solidFill>
            </a:endParaRPr>
          </a:p>
          <a:p>
            <a:pPr>
              <a:lnSpc>
                <a:spcPts val="2340"/>
              </a:lnSpc>
            </a:pPr>
            <a:endParaRPr lang="en-GB" sz="2200" b="0" dirty="0">
              <a:solidFill>
                <a:srgbClr val="414141"/>
              </a:solidFill>
            </a:endParaRPr>
          </a:p>
          <a:p>
            <a:endParaRPr lang="en-GB" sz="2200" b="0" dirty="0">
              <a:solidFill>
                <a:srgbClr val="414141"/>
              </a:solidFill>
            </a:endParaRPr>
          </a:p>
          <a:p>
            <a:endParaRPr lang="en-GB" sz="2200" b="0" dirty="0">
              <a:solidFill>
                <a:srgbClr val="414141"/>
              </a:solidFill>
            </a:endParaRPr>
          </a:p>
        </p:txBody>
      </p:sp>
    </p:spTree>
    <p:extLst>
      <p:ext uri="{BB962C8B-B14F-4D97-AF65-F5344CB8AC3E}">
        <p14:creationId xmlns:p14="http://schemas.microsoft.com/office/powerpoint/2010/main" val="12613396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70B47-9E86-CB5C-040F-46CC5F50A8F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90E2F123-2637-7BD2-C00B-BDD529E412C2}"/>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40C333A2-CC1D-393C-F4D4-189E943A734C}"/>
              </a:ext>
            </a:extLst>
          </p:cNvPr>
          <p:cNvSpPr>
            <a:spLocks noGrp="1"/>
          </p:cNvSpPr>
          <p:nvPr>
            <p:ph type="body" sz="quarter" idx="19"/>
          </p:nvPr>
        </p:nvSpPr>
        <p:spPr>
          <a:xfrm>
            <a:off x="423358" y="941779"/>
            <a:ext cx="1197303" cy="385564"/>
          </a:xfrm>
        </p:spPr>
        <p:txBody>
          <a:bodyPr/>
          <a:lstStyle/>
          <a:p>
            <a:r>
              <a:rPr lang="en-US" dirty="0"/>
              <a:t>03</a:t>
            </a:r>
          </a:p>
        </p:txBody>
      </p:sp>
      <p:sp>
        <p:nvSpPr>
          <p:cNvPr id="7" name="Text Placeholder 6">
            <a:extLst>
              <a:ext uri="{FF2B5EF4-FFF2-40B4-BE49-F238E27FC236}">
                <a16:creationId xmlns:a16="http://schemas.microsoft.com/office/drawing/2014/main" id="{1CCE2F7A-0C62-0F16-8AB1-65B68E06E005}"/>
              </a:ext>
            </a:extLst>
          </p:cNvPr>
          <p:cNvSpPr>
            <a:spLocks noGrp="1"/>
          </p:cNvSpPr>
          <p:nvPr>
            <p:ph type="body" sz="quarter" idx="16"/>
          </p:nvPr>
        </p:nvSpPr>
        <p:spPr>
          <a:xfrm>
            <a:off x="4061012" y="732734"/>
            <a:ext cx="7349938" cy="803654"/>
          </a:xfrm>
          <a:prstGeom prst="rect">
            <a:avLst/>
          </a:prstGeom>
        </p:spPr>
        <p:txBody>
          <a:bodyPr/>
          <a:lstStyle/>
          <a:p>
            <a:r>
              <a:rPr lang="en-US" dirty="0"/>
              <a:t>Načrtovanje trajnostne rasti</a:t>
            </a:r>
          </a:p>
        </p:txBody>
      </p:sp>
      <p:sp>
        <p:nvSpPr>
          <p:cNvPr id="4" name="Text Placeholder 3">
            <a:extLst>
              <a:ext uri="{FF2B5EF4-FFF2-40B4-BE49-F238E27FC236}">
                <a16:creationId xmlns:a16="http://schemas.microsoft.com/office/drawing/2014/main" id="{DF0396EA-EF59-247F-C425-2C70214BCFBA}"/>
              </a:ext>
            </a:extLst>
          </p:cNvPr>
          <p:cNvSpPr>
            <a:spLocks noGrp="1"/>
          </p:cNvSpPr>
          <p:nvPr>
            <p:ph type="body" sz="quarter" idx="21"/>
          </p:nvPr>
        </p:nvSpPr>
        <p:spPr>
          <a:xfrm>
            <a:off x="4061011" y="1606574"/>
            <a:ext cx="7511395" cy="4849610"/>
          </a:xfrm>
          <a:prstGeom prst="rect">
            <a:avLst/>
          </a:prstGeom>
        </p:spPr>
        <p:txBody>
          <a:bodyPr lIns="91440" tIns="45720" rIns="91440" bIns="45720" anchor="t"/>
          <a:lstStyle/>
          <a:p>
            <a:pPr>
              <a:lnSpc>
                <a:spcPts val="2340"/>
              </a:lnSpc>
            </a:pPr>
            <a:r>
              <a:rPr lang="en-GB" b="0" i="0" dirty="0">
                <a:effectLst/>
                <a:latin typeface="Calibri"/>
                <a:ea typeface="Calibri"/>
                <a:cs typeface="Calibri"/>
              </a:rPr>
              <a:t>Ko ste pripravljeni na rast, je pomembno, da to storite na način, ki ustreza vašim ciljem in virom.  V tem delu bomo raziskali načine za rast vašega podjetja, ki se zdijo pravi – na primer izboljšanje prostora, zvišanje cen ali dodajanje sezonskih ponudb.</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Naučili se boste, kako ponovno vlagati v stvari, ki so pomembne: udobje, kakovost in izkušnja gostov. Rast ne pomeni vedno, da postanete večji – včasih pomeni, da postanete boljši.</a:t>
            </a:r>
          </a:p>
          <a:p>
            <a:pPr>
              <a:lnSpc>
                <a:spcPts val="2340"/>
              </a:lnSpc>
            </a:pPr>
            <a:r>
              <a:rPr lang="en-GB" b="0" i="0" dirty="0">
                <a:effectLst/>
                <a:latin typeface="Calibri"/>
                <a:ea typeface="Calibri"/>
                <a:cs typeface="Calibri"/>
              </a:rPr>
              <a:t>Pomagali vam bomo tudi razmišljati dolgoročno, da bo vaše podjetje ostalo močno in prijetno še vrsto let.</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Ne glede na to, ali želite ostati majhni ali se razširiti, boste našli preproste korake, ki bodo podprli vašo vizijo. Pametna rast pomeni trajen uspeh – za vas, vaše goste in vašo skupnost.</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8501150E-A277-EA41-B8C9-4B2FE09E8424}"/>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40</a:t>
            </a:fld>
            <a:endParaRPr lang="fr-CA" sz="1200" dirty="0"/>
          </a:p>
        </p:txBody>
      </p:sp>
      <p:pic>
        <p:nvPicPr>
          <p:cNvPr id="3" name="Picture 2">
            <a:extLst>
              <a:ext uri="{FF2B5EF4-FFF2-40B4-BE49-F238E27FC236}">
                <a16:creationId xmlns:a16="http://schemas.microsoft.com/office/drawing/2014/main" id="{62A7FC1B-DE18-FA6C-7DB6-6FB96FFADB6F}"/>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422120" y="4032790"/>
            <a:ext cx="3580276" cy="2659133"/>
          </a:xfrm>
          <a:prstGeom prst="rect">
            <a:avLst/>
          </a:prstGeom>
        </p:spPr>
      </p:pic>
    </p:spTree>
    <p:extLst>
      <p:ext uri="{BB962C8B-B14F-4D97-AF65-F5344CB8AC3E}">
        <p14:creationId xmlns:p14="http://schemas.microsoft.com/office/powerpoint/2010/main" val="22150254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4144D9-6976-01C4-1B7C-1978F78A2E7C}"/>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C8BA6874-FA5F-5FFD-5F4C-13D48A0DDB5E}"/>
              </a:ext>
            </a:extLst>
          </p:cNvPr>
          <p:cNvSpPr txBox="1">
            <a:spLocks/>
          </p:cNvSpPr>
          <p:nvPr/>
        </p:nvSpPr>
        <p:spPr>
          <a:xfrm>
            <a:off x="629646" y="307773"/>
            <a:ext cx="832757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Pametna širitev: </a:t>
            </a:r>
          </a:p>
          <a:p>
            <a:pPr>
              <a:lnSpc>
                <a:spcPts val="3720"/>
              </a:lnSpc>
            </a:pPr>
            <a:r>
              <a:rPr lang="en-US" dirty="0"/>
              <a:t>Več prostora ali boljše cene </a:t>
            </a:r>
          </a:p>
          <a:p>
            <a:pPr>
              <a:lnSpc>
                <a:spcPts val="3720"/>
              </a:lnSpc>
            </a:pPr>
            <a:endParaRPr lang="en-US" dirty="0"/>
          </a:p>
        </p:txBody>
      </p:sp>
      <p:cxnSp>
        <p:nvCxnSpPr>
          <p:cNvPr id="10" name="Straight Connector 9">
            <a:extLst>
              <a:ext uri="{FF2B5EF4-FFF2-40B4-BE49-F238E27FC236}">
                <a16:creationId xmlns:a16="http://schemas.microsoft.com/office/drawing/2014/main" id="{229069D6-EE0E-DA04-3569-E15C0A28BEA0}"/>
              </a:ext>
            </a:extLst>
          </p:cNvPr>
          <p:cNvCxnSpPr>
            <a:cxnSpLocks/>
          </p:cNvCxnSpPr>
          <p:nvPr/>
        </p:nvCxnSpPr>
        <p:spPr>
          <a:xfrm>
            <a:off x="0" y="1500714"/>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91C2A7E7-598C-3C4A-863A-9D389C6E022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41</a:t>
            </a:fld>
            <a:endParaRPr lang="fr-CA" sz="1200" dirty="0"/>
          </a:p>
        </p:txBody>
      </p:sp>
      <p:sp>
        <p:nvSpPr>
          <p:cNvPr id="14" name="Freeform 13">
            <a:extLst>
              <a:ext uri="{FF2B5EF4-FFF2-40B4-BE49-F238E27FC236}">
                <a16:creationId xmlns:a16="http://schemas.microsoft.com/office/drawing/2014/main" id="{A40336E0-7430-A2D3-B015-EA21F4B3D030}"/>
              </a:ext>
            </a:extLst>
          </p:cNvPr>
          <p:cNvSpPr/>
          <p:nvPr/>
        </p:nvSpPr>
        <p:spPr>
          <a:xfrm rot="10800000">
            <a:off x="6144383" y="1943365"/>
            <a:ext cx="4923856" cy="4912722"/>
          </a:xfrm>
          <a:custGeom>
            <a:avLst/>
            <a:gdLst>
              <a:gd name="connsiteX0" fmla="*/ 4624480 w 4923856"/>
              <a:gd name="connsiteY0" fmla="*/ 4912722 h 4912722"/>
              <a:gd name="connsiteX1" fmla="*/ 4289898 w 4923856"/>
              <a:gd name="connsiteY1" fmla="*/ 4912722 h 4912722"/>
              <a:gd name="connsiteX2" fmla="*/ 4203915 w 4923856"/>
              <a:gd name="connsiteY2" fmla="*/ 4912722 h 4912722"/>
              <a:gd name="connsiteX3" fmla="*/ 4069490 w 4923856"/>
              <a:gd name="connsiteY3" fmla="*/ 4912722 h 4912722"/>
              <a:gd name="connsiteX4" fmla="*/ 3869334 w 4923856"/>
              <a:gd name="connsiteY4" fmla="*/ 4912722 h 4912722"/>
              <a:gd name="connsiteX5" fmla="*/ 3734908 w 4923856"/>
              <a:gd name="connsiteY5" fmla="*/ 4912722 h 4912722"/>
              <a:gd name="connsiteX6" fmla="*/ 3648926 w 4923856"/>
              <a:gd name="connsiteY6" fmla="*/ 4912722 h 4912722"/>
              <a:gd name="connsiteX7" fmla="*/ 3436609 w 4923856"/>
              <a:gd name="connsiteY7" fmla="*/ 4912722 h 4912722"/>
              <a:gd name="connsiteX8" fmla="*/ 3314344 w 4923856"/>
              <a:gd name="connsiteY8" fmla="*/ 4912722 h 4912722"/>
              <a:gd name="connsiteX9" fmla="*/ 3102027 w 4923856"/>
              <a:gd name="connsiteY9" fmla="*/ 4912722 h 4912722"/>
              <a:gd name="connsiteX10" fmla="*/ 3016044 w 4923856"/>
              <a:gd name="connsiteY10" fmla="*/ 4912722 h 4912722"/>
              <a:gd name="connsiteX11" fmla="*/ 2994782 w 4923856"/>
              <a:gd name="connsiteY11" fmla="*/ 4912722 h 4912722"/>
              <a:gd name="connsiteX12" fmla="*/ 2994780 w 4923856"/>
              <a:gd name="connsiteY12" fmla="*/ 4912722 h 4912722"/>
              <a:gd name="connsiteX13" fmla="*/ 2881619 w 4923856"/>
              <a:gd name="connsiteY13" fmla="*/ 4912722 h 4912722"/>
              <a:gd name="connsiteX14" fmla="*/ 2825358 w 4923856"/>
              <a:gd name="connsiteY14" fmla="*/ 4912722 h 4912722"/>
              <a:gd name="connsiteX15" fmla="*/ 2681463 w 4923856"/>
              <a:gd name="connsiteY15" fmla="*/ 4912722 h 4912722"/>
              <a:gd name="connsiteX16" fmla="*/ 2660201 w 4923856"/>
              <a:gd name="connsiteY16" fmla="*/ 4912722 h 4912722"/>
              <a:gd name="connsiteX17" fmla="*/ 2660197 w 4923856"/>
              <a:gd name="connsiteY17" fmla="*/ 4912722 h 4912722"/>
              <a:gd name="connsiteX18" fmla="*/ 2574218 w 4923856"/>
              <a:gd name="connsiteY18" fmla="*/ 4912722 h 4912722"/>
              <a:gd name="connsiteX19" fmla="*/ 2574216 w 4923856"/>
              <a:gd name="connsiteY19" fmla="*/ 4912722 h 4912722"/>
              <a:gd name="connsiteX20" fmla="*/ 2547037 w 4923856"/>
              <a:gd name="connsiteY20" fmla="*/ 4912722 h 4912722"/>
              <a:gd name="connsiteX21" fmla="*/ 2490776 w 4923856"/>
              <a:gd name="connsiteY21" fmla="*/ 4912722 h 4912722"/>
              <a:gd name="connsiteX22" fmla="*/ 2461055 w 4923856"/>
              <a:gd name="connsiteY22" fmla="*/ 4912722 h 4912722"/>
              <a:gd name="connsiteX23" fmla="*/ 2439793 w 4923856"/>
              <a:gd name="connsiteY23" fmla="*/ 4912722 h 4912722"/>
              <a:gd name="connsiteX24" fmla="*/ 2439791 w 4923856"/>
              <a:gd name="connsiteY24" fmla="*/ 4912722 h 4912722"/>
              <a:gd name="connsiteX25" fmla="*/ 2404793 w 4923856"/>
              <a:gd name="connsiteY25" fmla="*/ 4912722 h 4912722"/>
              <a:gd name="connsiteX26" fmla="*/ 2270369 w 4923856"/>
              <a:gd name="connsiteY26" fmla="*/ 4912722 h 4912722"/>
              <a:gd name="connsiteX27" fmla="*/ 2239636 w 4923856"/>
              <a:gd name="connsiteY27" fmla="*/ 4912722 h 4912722"/>
              <a:gd name="connsiteX28" fmla="*/ 2239635 w 4923856"/>
              <a:gd name="connsiteY28" fmla="*/ 4912722 h 4912722"/>
              <a:gd name="connsiteX29" fmla="*/ 2126473 w 4923856"/>
              <a:gd name="connsiteY29" fmla="*/ 4912722 h 4912722"/>
              <a:gd name="connsiteX30" fmla="*/ 2105212 w 4923856"/>
              <a:gd name="connsiteY30" fmla="*/ 4912722 h 4912722"/>
              <a:gd name="connsiteX31" fmla="*/ 2105210 w 4923856"/>
              <a:gd name="connsiteY31" fmla="*/ 4912722 h 4912722"/>
              <a:gd name="connsiteX32" fmla="*/ 2070212 w 4923856"/>
              <a:gd name="connsiteY32" fmla="*/ 4912722 h 4912722"/>
              <a:gd name="connsiteX33" fmla="*/ 2019230 w 4923856"/>
              <a:gd name="connsiteY33" fmla="*/ 4912722 h 4912722"/>
              <a:gd name="connsiteX34" fmla="*/ 2019228 w 4923856"/>
              <a:gd name="connsiteY34" fmla="*/ 4912722 h 4912722"/>
              <a:gd name="connsiteX35" fmla="*/ 1935787 w 4923856"/>
              <a:gd name="connsiteY35" fmla="*/ 4912722 h 4912722"/>
              <a:gd name="connsiteX36" fmla="*/ 1849805 w 4923856"/>
              <a:gd name="connsiteY36" fmla="*/ 4912722 h 4912722"/>
              <a:gd name="connsiteX37" fmla="*/ 1848739 w 4923856"/>
              <a:gd name="connsiteY37" fmla="*/ 4912722 h 4912722"/>
              <a:gd name="connsiteX38" fmla="*/ 1806911 w 4923856"/>
              <a:gd name="connsiteY38" fmla="*/ 4912722 h 4912722"/>
              <a:gd name="connsiteX39" fmla="*/ 1806909 w 4923856"/>
              <a:gd name="connsiteY39" fmla="*/ 4912722 h 4912722"/>
              <a:gd name="connsiteX40" fmla="*/ 1684648 w 4923856"/>
              <a:gd name="connsiteY40" fmla="*/ 4912722 h 4912722"/>
              <a:gd name="connsiteX41" fmla="*/ 1684647 w 4923856"/>
              <a:gd name="connsiteY41" fmla="*/ 4912722 h 4912722"/>
              <a:gd name="connsiteX42" fmla="*/ 1648812 w 4923856"/>
              <a:gd name="connsiteY42" fmla="*/ 4912722 h 4912722"/>
              <a:gd name="connsiteX43" fmla="*/ 1637487 w 4923856"/>
              <a:gd name="connsiteY43" fmla="*/ 4912722 h 4912722"/>
              <a:gd name="connsiteX44" fmla="*/ 1515223 w 4923856"/>
              <a:gd name="connsiteY44" fmla="*/ 4912722 h 4912722"/>
              <a:gd name="connsiteX45" fmla="*/ 1472330 w 4923856"/>
              <a:gd name="connsiteY45" fmla="*/ 4912722 h 4912722"/>
              <a:gd name="connsiteX46" fmla="*/ 1472326 w 4923856"/>
              <a:gd name="connsiteY46" fmla="*/ 4912722 h 4912722"/>
              <a:gd name="connsiteX47" fmla="*/ 1386347 w 4923856"/>
              <a:gd name="connsiteY47" fmla="*/ 4912722 h 4912722"/>
              <a:gd name="connsiteX48" fmla="*/ 1386345 w 4923856"/>
              <a:gd name="connsiteY48" fmla="*/ 4912722 h 4912722"/>
              <a:gd name="connsiteX49" fmla="*/ 1302905 w 4923856"/>
              <a:gd name="connsiteY49" fmla="*/ 4912722 h 4912722"/>
              <a:gd name="connsiteX50" fmla="*/ 1251922 w 4923856"/>
              <a:gd name="connsiteY50" fmla="*/ 4912722 h 4912722"/>
              <a:gd name="connsiteX51" fmla="*/ 1251920 w 4923856"/>
              <a:gd name="connsiteY51" fmla="*/ 4912722 h 4912722"/>
              <a:gd name="connsiteX52" fmla="*/ 1216922 w 4923856"/>
              <a:gd name="connsiteY52" fmla="*/ 4912722 h 4912722"/>
              <a:gd name="connsiteX53" fmla="*/ 1195661 w 4923856"/>
              <a:gd name="connsiteY53" fmla="*/ 4912722 h 4912722"/>
              <a:gd name="connsiteX54" fmla="*/ 1195659 w 4923856"/>
              <a:gd name="connsiteY54" fmla="*/ 4912722 h 4912722"/>
              <a:gd name="connsiteX55" fmla="*/ 1187871 w 4923856"/>
              <a:gd name="connsiteY55" fmla="*/ 4912722 h 4912722"/>
              <a:gd name="connsiteX56" fmla="*/ 1082498 w 4923856"/>
              <a:gd name="connsiteY56" fmla="*/ 4912722 h 4912722"/>
              <a:gd name="connsiteX57" fmla="*/ 1051765 w 4923856"/>
              <a:gd name="connsiteY57" fmla="*/ 4912722 h 4912722"/>
              <a:gd name="connsiteX58" fmla="*/ 1051764 w 4923856"/>
              <a:gd name="connsiteY58" fmla="*/ 4912722 h 4912722"/>
              <a:gd name="connsiteX59" fmla="*/ 917341 w 4923856"/>
              <a:gd name="connsiteY59" fmla="*/ 4912722 h 4912722"/>
              <a:gd name="connsiteX60" fmla="*/ 917339 w 4923856"/>
              <a:gd name="connsiteY60" fmla="*/ 4912722 h 4912722"/>
              <a:gd name="connsiteX61" fmla="*/ 882341 w 4923856"/>
              <a:gd name="connsiteY61" fmla="*/ 4912722 h 4912722"/>
              <a:gd name="connsiteX62" fmla="*/ 831359 w 4923856"/>
              <a:gd name="connsiteY62" fmla="*/ 4912722 h 4912722"/>
              <a:gd name="connsiteX63" fmla="*/ 831357 w 4923856"/>
              <a:gd name="connsiteY63" fmla="*/ 4912722 h 4912722"/>
              <a:gd name="connsiteX64" fmla="*/ 747916 w 4923856"/>
              <a:gd name="connsiteY64" fmla="*/ 4912722 h 4912722"/>
              <a:gd name="connsiteX65" fmla="*/ 661934 w 4923856"/>
              <a:gd name="connsiteY65" fmla="*/ 4912722 h 4912722"/>
              <a:gd name="connsiteX66" fmla="*/ 660868 w 4923856"/>
              <a:gd name="connsiteY66" fmla="*/ 4912722 h 4912722"/>
              <a:gd name="connsiteX67" fmla="*/ 496777 w 4923856"/>
              <a:gd name="connsiteY67" fmla="*/ 4912722 h 4912722"/>
              <a:gd name="connsiteX68" fmla="*/ 496776 w 4923856"/>
              <a:gd name="connsiteY68" fmla="*/ 4912722 h 4912722"/>
              <a:gd name="connsiteX69" fmla="*/ 460941 w 4923856"/>
              <a:gd name="connsiteY69" fmla="*/ 4912722 h 4912722"/>
              <a:gd name="connsiteX70" fmla="*/ 327352 w 4923856"/>
              <a:gd name="connsiteY70" fmla="*/ 4912722 h 4912722"/>
              <a:gd name="connsiteX71" fmla="*/ 7790 w 4923856"/>
              <a:gd name="connsiteY71" fmla="*/ 4912722 h 4912722"/>
              <a:gd name="connsiteX72" fmla="*/ 7788 w 4923856"/>
              <a:gd name="connsiteY72" fmla="*/ 4912722 h 4912722"/>
              <a:gd name="connsiteX73" fmla="*/ 0 w 4923856"/>
              <a:gd name="connsiteY73" fmla="*/ 4912722 h 4912722"/>
              <a:gd name="connsiteX74" fmla="*/ 0 w 4923856"/>
              <a:gd name="connsiteY74" fmla="*/ 4547896 h 4912722"/>
              <a:gd name="connsiteX75" fmla="*/ 0 w 4923856"/>
              <a:gd name="connsiteY75" fmla="*/ 4473362 h 4912722"/>
              <a:gd name="connsiteX76" fmla="*/ 0 w 4923856"/>
              <a:gd name="connsiteY76" fmla="*/ 4058780 h 4912722"/>
              <a:gd name="connsiteX77" fmla="*/ 0 w 4923856"/>
              <a:gd name="connsiteY77" fmla="*/ 3983384 h 4912722"/>
              <a:gd name="connsiteX78" fmla="*/ 0 w 4923856"/>
              <a:gd name="connsiteY78" fmla="*/ 3965373 h 4912722"/>
              <a:gd name="connsiteX79" fmla="*/ 0 w 4923856"/>
              <a:gd name="connsiteY79" fmla="*/ 3693954 h 4912722"/>
              <a:gd name="connsiteX80" fmla="*/ 0 w 4923856"/>
              <a:gd name="connsiteY80" fmla="*/ 3619420 h 4912722"/>
              <a:gd name="connsiteX81" fmla="*/ 0 w 4923856"/>
              <a:gd name="connsiteY81" fmla="*/ 3600547 h 4912722"/>
              <a:gd name="connsiteX82" fmla="*/ 0 w 4923856"/>
              <a:gd name="connsiteY82" fmla="*/ 3526013 h 4912722"/>
              <a:gd name="connsiteX83" fmla="*/ 0 w 4923856"/>
              <a:gd name="connsiteY83" fmla="*/ 3129442 h 4912722"/>
              <a:gd name="connsiteX84" fmla="*/ 0 w 4923856"/>
              <a:gd name="connsiteY84" fmla="*/ 3111431 h 4912722"/>
              <a:gd name="connsiteX85" fmla="*/ 0 w 4923856"/>
              <a:gd name="connsiteY85" fmla="*/ 3036035 h 4912722"/>
              <a:gd name="connsiteX86" fmla="*/ 0 w 4923856"/>
              <a:gd name="connsiteY86" fmla="*/ 2746605 h 4912722"/>
              <a:gd name="connsiteX87" fmla="*/ 0 w 4923856"/>
              <a:gd name="connsiteY87" fmla="*/ 2672071 h 4912722"/>
              <a:gd name="connsiteX88" fmla="*/ 0 w 4923856"/>
              <a:gd name="connsiteY88" fmla="*/ 2182093 h 4912722"/>
              <a:gd name="connsiteX89" fmla="*/ 0 w 4923856"/>
              <a:gd name="connsiteY89" fmla="*/ 2057198 h 4912722"/>
              <a:gd name="connsiteX90" fmla="*/ 0 w 4923856"/>
              <a:gd name="connsiteY90" fmla="*/ 1801291 h 4912722"/>
              <a:gd name="connsiteX91" fmla="*/ 0 w 4923856"/>
              <a:gd name="connsiteY91" fmla="*/ 1203256 h 4912722"/>
              <a:gd name="connsiteX92" fmla="*/ 0 w 4923856"/>
              <a:gd name="connsiteY92" fmla="*/ 1109849 h 4912722"/>
              <a:gd name="connsiteX93" fmla="*/ 0 w 4923856"/>
              <a:gd name="connsiteY93" fmla="*/ 947349 h 4912722"/>
              <a:gd name="connsiteX94" fmla="*/ 0 w 4923856"/>
              <a:gd name="connsiteY94" fmla="*/ 853942 h 4912722"/>
              <a:gd name="connsiteX95" fmla="*/ 0 w 4923856"/>
              <a:gd name="connsiteY95" fmla="*/ 255907 h 4912722"/>
              <a:gd name="connsiteX96" fmla="*/ 0 w 4923856"/>
              <a:gd name="connsiteY96" fmla="*/ 0 h 4912722"/>
              <a:gd name="connsiteX97" fmla="*/ 307164 w 4923856"/>
              <a:gd name="connsiteY97" fmla="*/ 0 h 4912722"/>
              <a:gd name="connsiteX98" fmla="*/ 307164 w 4923856"/>
              <a:gd name="connsiteY98" fmla="*/ 1 h 4912722"/>
              <a:gd name="connsiteX99" fmla="*/ 460942 w 4923856"/>
              <a:gd name="connsiteY99" fmla="*/ 1 h 4912722"/>
              <a:gd name="connsiteX100" fmla="*/ 460942 w 4923856"/>
              <a:gd name="connsiteY100" fmla="*/ 0 h 4912722"/>
              <a:gd name="connsiteX101" fmla="*/ 660868 w 4923856"/>
              <a:gd name="connsiteY101" fmla="*/ 0 h 4912722"/>
              <a:gd name="connsiteX102" fmla="*/ 796151 w 4923856"/>
              <a:gd name="connsiteY102" fmla="*/ 0 h 4912722"/>
              <a:gd name="connsiteX103" fmla="*/ 1130732 w 4923856"/>
              <a:gd name="connsiteY103" fmla="*/ 0 h 4912722"/>
              <a:gd name="connsiteX104" fmla="*/ 1187871 w 4923856"/>
              <a:gd name="connsiteY104" fmla="*/ 0 h 4912722"/>
              <a:gd name="connsiteX105" fmla="*/ 1216715 w 4923856"/>
              <a:gd name="connsiteY105" fmla="*/ 0 h 4912722"/>
              <a:gd name="connsiteX106" fmla="*/ 1351139 w 4923856"/>
              <a:gd name="connsiteY106" fmla="*/ 0 h 4912722"/>
              <a:gd name="connsiteX107" fmla="*/ 1495035 w 4923856"/>
              <a:gd name="connsiteY107" fmla="*/ 0 h 4912722"/>
              <a:gd name="connsiteX108" fmla="*/ 1551296 w 4923856"/>
              <a:gd name="connsiteY108" fmla="*/ 0 h 4912722"/>
              <a:gd name="connsiteX109" fmla="*/ 1648813 w 4923856"/>
              <a:gd name="connsiteY109" fmla="*/ 0 h 4912722"/>
              <a:gd name="connsiteX110" fmla="*/ 1685722 w 4923856"/>
              <a:gd name="connsiteY110" fmla="*/ 0 h 4912722"/>
              <a:gd name="connsiteX111" fmla="*/ 1771703 w 4923856"/>
              <a:gd name="connsiteY111" fmla="*/ 0 h 4912722"/>
              <a:gd name="connsiteX112" fmla="*/ 1848739 w 4923856"/>
              <a:gd name="connsiteY112" fmla="*/ 0 h 4912722"/>
              <a:gd name="connsiteX113" fmla="*/ 1984022 w 4923856"/>
              <a:gd name="connsiteY113" fmla="*/ 0 h 4912722"/>
              <a:gd name="connsiteX114" fmla="*/ 2106285 w 4923856"/>
              <a:gd name="connsiteY114" fmla="*/ 0 h 4912722"/>
              <a:gd name="connsiteX115" fmla="*/ 2318603 w 4923856"/>
              <a:gd name="connsiteY115" fmla="*/ 0 h 4912722"/>
              <a:gd name="connsiteX116" fmla="*/ 2404586 w 4923856"/>
              <a:gd name="connsiteY116" fmla="*/ 0 h 4912722"/>
              <a:gd name="connsiteX117" fmla="*/ 2539010 w 4923856"/>
              <a:gd name="connsiteY117" fmla="*/ 0 h 4912722"/>
              <a:gd name="connsiteX118" fmla="*/ 2739167 w 4923856"/>
              <a:gd name="connsiteY118" fmla="*/ 0 h 4912722"/>
              <a:gd name="connsiteX119" fmla="*/ 2873593 w 4923856"/>
              <a:gd name="connsiteY119" fmla="*/ 0 h 4912722"/>
              <a:gd name="connsiteX120" fmla="*/ 2959574 w 4923856"/>
              <a:gd name="connsiteY120" fmla="*/ 0 h 4912722"/>
              <a:gd name="connsiteX121" fmla="*/ 3294156 w 4923856"/>
              <a:gd name="connsiteY121" fmla="*/ 0 h 4912722"/>
              <a:gd name="connsiteX122" fmla="*/ 3294156 w 4923856"/>
              <a:gd name="connsiteY122" fmla="*/ 1 h 4912722"/>
              <a:gd name="connsiteX123" fmla="*/ 3315422 w 4923856"/>
              <a:gd name="connsiteY123" fmla="*/ 1 h 4912722"/>
              <a:gd name="connsiteX124" fmla="*/ 3401403 w 4923856"/>
              <a:gd name="connsiteY124" fmla="*/ 1 h 4912722"/>
              <a:gd name="connsiteX125" fmla="*/ 3613721 w 4923856"/>
              <a:gd name="connsiteY125" fmla="*/ 1 h 4912722"/>
              <a:gd name="connsiteX126" fmla="*/ 3735985 w 4923856"/>
              <a:gd name="connsiteY126" fmla="*/ 1 h 4912722"/>
              <a:gd name="connsiteX127" fmla="*/ 3948304 w 4923856"/>
              <a:gd name="connsiteY127" fmla="*/ 1 h 4912722"/>
              <a:gd name="connsiteX128" fmla="*/ 4034285 w 4923856"/>
              <a:gd name="connsiteY128" fmla="*/ 1 h 4912722"/>
              <a:gd name="connsiteX129" fmla="*/ 4168711 w 4923856"/>
              <a:gd name="connsiteY129" fmla="*/ 1 h 4912722"/>
              <a:gd name="connsiteX130" fmla="*/ 4368867 w 4923856"/>
              <a:gd name="connsiteY130" fmla="*/ 1 h 4912722"/>
              <a:gd name="connsiteX131" fmla="*/ 4503293 w 4923856"/>
              <a:gd name="connsiteY131" fmla="*/ 1 h 4912722"/>
              <a:gd name="connsiteX132" fmla="*/ 4589274 w 4923856"/>
              <a:gd name="connsiteY132" fmla="*/ 1 h 4912722"/>
              <a:gd name="connsiteX133" fmla="*/ 4923856 w 4923856"/>
              <a:gd name="connsiteY133" fmla="*/ 1 h 4912722"/>
              <a:gd name="connsiteX134" fmla="*/ 4923856 w 4923856"/>
              <a:gd name="connsiteY134" fmla="*/ 346419 h 4912722"/>
              <a:gd name="connsiteX135" fmla="*/ 4923856 w 4923856"/>
              <a:gd name="connsiteY135" fmla="*/ 399114 h 4912722"/>
              <a:gd name="connsiteX136" fmla="*/ 4923856 w 4923856"/>
              <a:gd name="connsiteY136" fmla="*/ 745531 h 4912722"/>
              <a:gd name="connsiteX137" fmla="*/ 4923856 w 4923856"/>
              <a:gd name="connsiteY137" fmla="*/ 853943 h 4912722"/>
              <a:gd name="connsiteX138" fmla="*/ 4923856 w 4923856"/>
              <a:gd name="connsiteY138" fmla="*/ 947350 h 4912722"/>
              <a:gd name="connsiteX139" fmla="*/ 4923856 w 4923856"/>
              <a:gd name="connsiteY139" fmla="*/ 1200361 h 4912722"/>
              <a:gd name="connsiteX140" fmla="*/ 4923856 w 4923856"/>
              <a:gd name="connsiteY140" fmla="*/ 1253055 h 4912722"/>
              <a:gd name="connsiteX141" fmla="*/ 4923856 w 4923856"/>
              <a:gd name="connsiteY141" fmla="*/ 1293768 h 4912722"/>
              <a:gd name="connsiteX142" fmla="*/ 4923856 w 4923856"/>
              <a:gd name="connsiteY142" fmla="*/ 1346463 h 4912722"/>
              <a:gd name="connsiteX143" fmla="*/ 4923856 w 4923856"/>
              <a:gd name="connsiteY143" fmla="*/ 1599473 h 4912722"/>
              <a:gd name="connsiteX144" fmla="*/ 4923856 w 4923856"/>
              <a:gd name="connsiteY144" fmla="*/ 1692880 h 4912722"/>
              <a:gd name="connsiteX145" fmla="*/ 4923856 w 4923856"/>
              <a:gd name="connsiteY145" fmla="*/ 1801292 h 4912722"/>
              <a:gd name="connsiteX146" fmla="*/ 4923856 w 4923856"/>
              <a:gd name="connsiteY146" fmla="*/ 2107356 h 4912722"/>
              <a:gd name="connsiteX147" fmla="*/ 4923856 w 4923856"/>
              <a:gd name="connsiteY147" fmla="*/ 2147710 h 4912722"/>
              <a:gd name="connsiteX148" fmla="*/ 4923856 w 4923856"/>
              <a:gd name="connsiteY148" fmla="*/ 2200404 h 4912722"/>
              <a:gd name="connsiteX149" fmla="*/ 4923856 w 4923856"/>
              <a:gd name="connsiteY149" fmla="*/ 2453774 h 4912722"/>
              <a:gd name="connsiteX150" fmla="*/ 4923856 w 4923856"/>
              <a:gd name="connsiteY150" fmla="*/ 2506469 h 4912722"/>
              <a:gd name="connsiteX151" fmla="*/ 4923856 w 4923856"/>
              <a:gd name="connsiteY151" fmla="*/ 2546822 h 4912722"/>
              <a:gd name="connsiteX152" fmla="*/ 4923856 w 4923856"/>
              <a:gd name="connsiteY152" fmla="*/ 2852887 h 4912722"/>
              <a:gd name="connsiteX153" fmla="*/ 4923856 w 4923856"/>
              <a:gd name="connsiteY153" fmla="*/ 2961297 h 4912722"/>
              <a:gd name="connsiteX154" fmla="*/ 4923856 w 4923856"/>
              <a:gd name="connsiteY154" fmla="*/ 3054705 h 4912722"/>
              <a:gd name="connsiteX155" fmla="*/ 4923856 w 4923856"/>
              <a:gd name="connsiteY155" fmla="*/ 3307715 h 4912722"/>
              <a:gd name="connsiteX156" fmla="*/ 4923856 w 4923856"/>
              <a:gd name="connsiteY156" fmla="*/ 3360411 h 4912722"/>
              <a:gd name="connsiteX157" fmla="*/ 4923856 w 4923856"/>
              <a:gd name="connsiteY157" fmla="*/ 3401123 h 4912722"/>
              <a:gd name="connsiteX158" fmla="*/ 4923856 w 4923856"/>
              <a:gd name="connsiteY158" fmla="*/ 3453818 h 4912722"/>
              <a:gd name="connsiteX159" fmla="*/ 4923856 w 4923856"/>
              <a:gd name="connsiteY159" fmla="*/ 3706829 h 4912722"/>
              <a:gd name="connsiteX160" fmla="*/ 4923856 w 4923856"/>
              <a:gd name="connsiteY160" fmla="*/ 3800236 h 4912722"/>
              <a:gd name="connsiteX161" fmla="*/ 4923856 w 4923856"/>
              <a:gd name="connsiteY161" fmla="*/ 3908646 h 4912722"/>
              <a:gd name="connsiteX162" fmla="*/ 4923856 w 4923856"/>
              <a:gd name="connsiteY162" fmla="*/ 4255064 h 4912722"/>
              <a:gd name="connsiteX163" fmla="*/ 4923856 w 4923856"/>
              <a:gd name="connsiteY163" fmla="*/ 4307760 h 4912722"/>
              <a:gd name="connsiteX164" fmla="*/ 4923856 w 4923856"/>
              <a:gd name="connsiteY164" fmla="*/ 4654178 h 4912722"/>
              <a:gd name="connsiteX165" fmla="*/ 4624480 w 4923856"/>
              <a:gd name="connsiteY165"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Lst>
            <a:rect l="l" t="t" r="r" b="b"/>
            <a:pathLst>
              <a:path w="4923856" h="4912722">
                <a:moveTo>
                  <a:pt x="4624480" y="4912722"/>
                </a:moveTo>
                <a:lnTo>
                  <a:pt x="4289898" y="4912722"/>
                </a:lnTo>
                <a:lnTo>
                  <a:pt x="4203915" y="4912722"/>
                </a:lnTo>
                <a:lnTo>
                  <a:pt x="4069490" y="4912722"/>
                </a:lnTo>
                <a:lnTo>
                  <a:pt x="3869334" y="4912722"/>
                </a:lnTo>
                <a:lnTo>
                  <a:pt x="3734908" y="4912722"/>
                </a:lnTo>
                <a:lnTo>
                  <a:pt x="3648926" y="4912722"/>
                </a:lnTo>
                <a:lnTo>
                  <a:pt x="3436609" y="4912722"/>
                </a:lnTo>
                <a:lnTo>
                  <a:pt x="3314344" y="4912722"/>
                </a:lnTo>
                <a:lnTo>
                  <a:pt x="3102027" y="4912722"/>
                </a:lnTo>
                <a:lnTo>
                  <a:pt x="3016044" y="4912722"/>
                </a:lnTo>
                <a:lnTo>
                  <a:pt x="2994782" y="4912722"/>
                </a:lnTo>
                <a:lnTo>
                  <a:pt x="2994780" y="4912722"/>
                </a:lnTo>
                <a:lnTo>
                  <a:pt x="2881619" y="4912722"/>
                </a:lnTo>
                <a:lnTo>
                  <a:pt x="2825358" y="4912722"/>
                </a:lnTo>
                <a:lnTo>
                  <a:pt x="2681463" y="4912722"/>
                </a:lnTo>
                <a:lnTo>
                  <a:pt x="2660201" y="4912722"/>
                </a:lnTo>
                <a:lnTo>
                  <a:pt x="2660197" y="4912722"/>
                </a:lnTo>
                <a:lnTo>
                  <a:pt x="2574218" y="4912722"/>
                </a:lnTo>
                <a:lnTo>
                  <a:pt x="2574216" y="4912722"/>
                </a:lnTo>
                <a:lnTo>
                  <a:pt x="2547037" y="4912722"/>
                </a:lnTo>
                <a:lnTo>
                  <a:pt x="2490776" y="4912722"/>
                </a:lnTo>
                <a:lnTo>
                  <a:pt x="2461055" y="4912722"/>
                </a:lnTo>
                <a:lnTo>
                  <a:pt x="2439793" y="4912722"/>
                </a:lnTo>
                <a:lnTo>
                  <a:pt x="2439791" y="4912722"/>
                </a:lnTo>
                <a:lnTo>
                  <a:pt x="2404793" y="4912722"/>
                </a:lnTo>
                <a:lnTo>
                  <a:pt x="2270369" y="4912722"/>
                </a:lnTo>
                <a:lnTo>
                  <a:pt x="2239636" y="4912722"/>
                </a:lnTo>
                <a:lnTo>
                  <a:pt x="2239635" y="4912722"/>
                </a:lnTo>
                <a:lnTo>
                  <a:pt x="2126473" y="4912722"/>
                </a:lnTo>
                <a:lnTo>
                  <a:pt x="2105212" y="4912722"/>
                </a:lnTo>
                <a:lnTo>
                  <a:pt x="2105210" y="4912722"/>
                </a:lnTo>
                <a:lnTo>
                  <a:pt x="2070212" y="4912722"/>
                </a:lnTo>
                <a:lnTo>
                  <a:pt x="2019230" y="4912722"/>
                </a:lnTo>
                <a:lnTo>
                  <a:pt x="2019228" y="4912722"/>
                </a:lnTo>
                <a:lnTo>
                  <a:pt x="1935787" y="4912722"/>
                </a:lnTo>
                <a:lnTo>
                  <a:pt x="1849805" y="4912722"/>
                </a:lnTo>
                <a:lnTo>
                  <a:pt x="1848739" y="4912722"/>
                </a:lnTo>
                <a:lnTo>
                  <a:pt x="1806911" y="4912722"/>
                </a:lnTo>
                <a:lnTo>
                  <a:pt x="1806909" y="4912722"/>
                </a:lnTo>
                <a:lnTo>
                  <a:pt x="1684648" y="4912722"/>
                </a:lnTo>
                <a:lnTo>
                  <a:pt x="1684647" y="4912722"/>
                </a:lnTo>
                <a:lnTo>
                  <a:pt x="1648812" y="4912722"/>
                </a:lnTo>
                <a:lnTo>
                  <a:pt x="1637487" y="4912722"/>
                </a:lnTo>
                <a:lnTo>
                  <a:pt x="1515223" y="4912722"/>
                </a:lnTo>
                <a:lnTo>
                  <a:pt x="1472330" y="4912722"/>
                </a:lnTo>
                <a:lnTo>
                  <a:pt x="1472326" y="4912722"/>
                </a:lnTo>
                <a:lnTo>
                  <a:pt x="1386347" y="4912722"/>
                </a:lnTo>
                <a:lnTo>
                  <a:pt x="1386345" y="4912722"/>
                </a:lnTo>
                <a:lnTo>
                  <a:pt x="1302905" y="4912722"/>
                </a:lnTo>
                <a:lnTo>
                  <a:pt x="1251922" y="4912722"/>
                </a:lnTo>
                <a:lnTo>
                  <a:pt x="1251920" y="4912722"/>
                </a:lnTo>
                <a:lnTo>
                  <a:pt x="1216922" y="4912722"/>
                </a:lnTo>
                <a:lnTo>
                  <a:pt x="1195661" y="4912722"/>
                </a:lnTo>
                <a:lnTo>
                  <a:pt x="1195659" y="4912722"/>
                </a:lnTo>
                <a:lnTo>
                  <a:pt x="1187871" y="4912722"/>
                </a:lnTo>
                <a:lnTo>
                  <a:pt x="10824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130732" y="0"/>
                </a:lnTo>
                <a:lnTo>
                  <a:pt x="1187871" y="0"/>
                </a:lnTo>
                <a:lnTo>
                  <a:pt x="1216715" y="0"/>
                </a:lnTo>
                <a:lnTo>
                  <a:pt x="1351139" y="0"/>
                </a:lnTo>
                <a:lnTo>
                  <a:pt x="1495035" y="0"/>
                </a:lnTo>
                <a:lnTo>
                  <a:pt x="1551296" y="0"/>
                </a:lnTo>
                <a:lnTo>
                  <a:pt x="1648813" y="0"/>
                </a:lnTo>
                <a:lnTo>
                  <a:pt x="1685722" y="0"/>
                </a:lnTo>
                <a:lnTo>
                  <a:pt x="1771703" y="0"/>
                </a:lnTo>
                <a:lnTo>
                  <a:pt x="1848739" y="0"/>
                </a:lnTo>
                <a:lnTo>
                  <a:pt x="1984022" y="0"/>
                </a:lnTo>
                <a:lnTo>
                  <a:pt x="2106285" y="0"/>
                </a:lnTo>
                <a:lnTo>
                  <a:pt x="2318603" y="0"/>
                </a:lnTo>
                <a:lnTo>
                  <a:pt x="2404586" y="0"/>
                </a:lnTo>
                <a:lnTo>
                  <a:pt x="2539010" y="0"/>
                </a:lnTo>
                <a:lnTo>
                  <a:pt x="2739167" y="0"/>
                </a:lnTo>
                <a:lnTo>
                  <a:pt x="2873593" y="0"/>
                </a:lnTo>
                <a:lnTo>
                  <a:pt x="2959574" y="0"/>
                </a:lnTo>
                <a:lnTo>
                  <a:pt x="3294156" y="0"/>
                </a:lnTo>
                <a:lnTo>
                  <a:pt x="3294156" y="1"/>
                </a:lnTo>
                <a:lnTo>
                  <a:pt x="3315422" y="1"/>
                </a:lnTo>
                <a:lnTo>
                  <a:pt x="3401403" y="1"/>
                </a:lnTo>
                <a:lnTo>
                  <a:pt x="3613721" y="1"/>
                </a:lnTo>
                <a:lnTo>
                  <a:pt x="3735985" y="1"/>
                </a:lnTo>
                <a:lnTo>
                  <a:pt x="3948304" y="1"/>
                </a:lnTo>
                <a:lnTo>
                  <a:pt x="4034285" y="1"/>
                </a:lnTo>
                <a:lnTo>
                  <a:pt x="4168711" y="1"/>
                </a:lnTo>
                <a:lnTo>
                  <a:pt x="4368867" y="1"/>
                </a:lnTo>
                <a:lnTo>
                  <a:pt x="4503293" y="1"/>
                </a:lnTo>
                <a:lnTo>
                  <a:pt x="4589274" y="1"/>
                </a:lnTo>
                <a:lnTo>
                  <a:pt x="4923856" y="1"/>
                </a:lnTo>
                <a:lnTo>
                  <a:pt x="4923856" y="346419"/>
                </a:lnTo>
                <a:lnTo>
                  <a:pt x="4923856" y="399114"/>
                </a:lnTo>
                <a:lnTo>
                  <a:pt x="4923856" y="745531"/>
                </a:lnTo>
                <a:lnTo>
                  <a:pt x="4923856" y="853943"/>
                </a:lnTo>
                <a:lnTo>
                  <a:pt x="4923856" y="947350"/>
                </a:lnTo>
                <a:lnTo>
                  <a:pt x="4923856" y="1200361"/>
                </a:lnTo>
                <a:lnTo>
                  <a:pt x="4923856" y="1253055"/>
                </a:lnTo>
                <a:lnTo>
                  <a:pt x="4923856" y="1293768"/>
                </a:lnTo>
                <a:lnTo>
                  <a:pt x="4923856" y="1346463"/>
                </a:lnTo>
                <a:lnTo>
                  <a:pt x="4923856" y="1599473"/>
                </a:lnTo>
                <a:lnTo>
                  <a:pt x="4923856" y="1692880"/>
                </a:lnTo>
                <a:lnTo>
                  <a:pt x="4923856" y="1801292"/>
                </a:lnTo>
                <a:lnTo>
                  <a:pt x="4923856" y="2107356"/>
                </a:lnTo>
                <a:lnTo>
                  <a:pt x="4923856" y="2147710"/>
                </a:lnTo>
                <a:lnTo>
                  <a:pt x="4923856" y="2200404"/>
                </a:lnTo>
                <a:lnTo>
                  <a:pt x="4923856" y="2453774"/>
                </a:lnTo>
                <a:lnTo>
                  <a:pt x="4923856" y="2506469"/>
                </a:lnTo>
                <a:lnTo>
                  <a:pt x="4923856" y="2546822"/>
                </a:lnTo>
                <a:lnTo>
                  <a:pt x="4923856" y="2852887"/>
                </a:lnTo>
                <a:lnTo>
                  <a:pt x="4923856" y="2961297"/>
                </a:lnTo>
                <a:lnTo>
                  <a:pt x="4923856" y="3054705"/>
                </a:lnTo>
                <a:lnTo>
                  <a:pt x="4923856" y="3307715"/>
                </a:lnTo>
                <a:lnTo>
                  <a:pt x="4923856" y="3360411"/>
                </a:lnTo>
                <a:lnTo>
                  <a:pt x="4923856" y="3401123"/>
                </a:lnTo>
                <a:lnTo>
                  <a:pt x="4923856" y="3453818"/>
                </a:lnTo>
                <a:lnTo>
                  <a:pt x="4923856" y="3706829"/>
                </a:lnTo>
                <a:lnTo>
                  <a:pt x="4923856" y="3800236"/>
                </a:lnTo>
                <a:lnTo>
                  <a:pt x="4923856" y="3908646"/>
                </a:lnTo>
                <a:lnTo>
                  <a:pt x="4923856" y="4255064"/>
                </a:lnTo>
                <a:lnTo>
                  <a:pt x="4923856" y="4307760"/>
                </a:lnTo>
                <a:lnTo>
                  <a:pt x="4923856" y="4654178"/>
                </a:lnTo>
                <a:cubicBezTo>
                  <a:pt x="4923856" y="4796587"/>
                  <a:pt x="4790362" y="4912722"/>
                  <a:pt x="4624480"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5" name="Text Placeholder 5">
            <a:extLst>
              <a:ext uri="{FF2B5EF4-FFF2-40B4-BE49-F238E27FC236}">
                <a16:creationId xmlns:a16="http://schemas.microsoft.com/office/drawing/2014/main" id="{E60F2215-9406-51AA-314E-C7115F65B58D}"/>
              </a:ext>
            </a:extLst>
          </p:cNvPr>
          <p:cNvSpPr txBox="1">
            <a:spLocks/>
          </p:cNvSpPr>
          <p:nvPr/>
        </p:nvSpPr>
        <p:spPr>
          <a:xfrm>
            <a:off x="629644" y="1942061"/>
            <a:ext cx="5616391" cy="66725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Kaj storiti:</a:t>
            </a:r>
          </a:p>
        </p:txBody>
      </p:sp>
      <p:sp>
        <p:nvSpPr>
          <p:cNvPr id="6" name="Text Placeholder 4">
            <a:extLst>
              <a:ext uri="{FF2B5EF4-FFF2-40B4-BE49-F238E27FC236}">
                <a16:creationId xmlns:a16="http://schemas.microsoft.com/office/drawing/2014/main" id="{6E790986-6D2E-BE14-85C1-808281AB6039}"/>
              </a:ext>
            </a:extLst>
          </p:cNvPr>
          <p:cNvSpPr txBox="1">
            <a:spLocks/>
          </p:cNvSpPr>
          <p:nvPr/>
        </p:nvSpPr>
        <p:spPr>
          <a:xfrm>
            <a:off x="629643" y="2609319"/>
            <a:ext cx="5188061"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Preglejte svoj prostor: </a:t>
            </a:r>
            <a:r>
              <a:rPr lang="en-GB" sz="2200" dirty="0">
                <a:solidFill>
                  <a:srgbClr val="414141"/>
                </a:solidFill>
              </a:rPr>
              <a:t>bi gostom bolj koristila dodatna postelja ali boljša oprema?</a:t>
            </a:r>
          </a:p>
          <a:p>
            <a:pPr marL="342900" indent="-342900">
              <a:lnSpc>
                <a:spcPts val="2240"/>
              </a:lnSpc>
              <a:buClr>
                <a:srgbClr val="459597"/>
              </a:buClr>
              <a:buFont typeface="Arial" panose="020B0604020202020204" pitchFamily="34" charset="0"/>
              <a:buChar char="•"/>
            </a:pPr>
            <a:r>
              <a:rPr lang="en-GB" sz="2200" b="1" dirty="0">
                <a:solidFill>
                  <a:srgbClr val="EC7C69"/>
                </a:solidFill>
              </a:rPr>
              <a:t>Postopno nadgrajujte: </a:t>
            </a:r>
            <a:r>
              <a:rPr lang="en-GB" sz="2200" dirty="0">
                <a:solidFill>
                  <a:srgbClr val="414141"/>
                </a:solidFill>
              </a:rPr>
              <a:t>nova posteljnina, boljša razsvetljava ali dodajanje sedežev na prostem imajo velik učinek.</a:t>
            </a:r>
          </a:p>
          <a:p>
            <a:pPr marL="342900" indent="-342900">
              <a:lnSpc>
                <a:spcPts val="2240"/>
              </a:lnSpc>
              <a:buClr>
                <a:srgbClr val="459597"/>
              </a:buClr>
              <a:buFont typeface="Arial" panose="020B0604020202020204" pitchFamily="34" charset="0"/>
              <a:buChar char="•"/>
            </a:pPr>
            <a:r>
              <a:rPr lang="en-GB" sz="2200" dirty="0">
                <a:solidFill>
                  <a:srgbClr val="414141"/>
                </a:solidFill>
              </a:rPr>
              <a:t>Uporabite orodja, kot sta </a:t>
            </a:r>
            <a:r>
              <a:rPr lang="en-GB" sz="2200" b="1" dirty="0" err="1">
                <a:solidFill>
                  <a:srgbClr val="EC7C69"/>
                </a:solidFill>
              </a:rPr>
              <a:t>PriceLabs </a:t>
            </a:r>
            <a:r>
              <a:rPr lang="en-GB" sz="2200" b="1" dirty="0">
                <a:solidFill>
                  <a:srgbClr val="EC7C69"/>
                </a:solidFill>
              </a:rPr>
              <a:t>ali Wheelhouse, </a:t>
            </a:r>
            <a:r>
              <a:rPr lang="en-GB" sz="2200" dirty="0">
                <a:solidFill>
                  <a:srgbClr val="414141"/>
                </a:solidFill>
              </a:rPr>
              <a:t>za dinamično oblikovanje cen glede na sezono in povpraševanje.</a:t>
            </a:r>
          </a:p>
          <a:p>
            <a:pPr marL="342900" indent="-342900">
              <a:lnSpc>
                <a:spcPts val="2240"/>
              </a:lnSpc>
              <a:buClr>
                <a:srgbClr val="459597"/>
              </a:buClr>
              <a:buFont typeface="Arial" panose="020B0604020202020204" pitchFamily="34" charset="0"/>
              <a:buChar char="•"/>
            </a:pPr>
            <a:r>
              <a:rPr lang="en-GB" sz="2200" b="1" dirty="0">
                <a:solidFill>
                  <a:srgbClr val="EC7C69"/>
                </a:solidFill>
              </a:rPr>
              <a:t>Cene povečajte le, </a:t>
            </a:r>
            <a:r>
              <a:rPr lang="en-GB" sz="2200" dirty="0">
                <a:solidFill>
                  <a:srgbClr val="414141"/>
                </a:solidFill>
              </a:rPr>
              <a:t>če to podpirajo vaše </a:t>
            </a:r>
            <a:r>
              <a:rPr lang="en-GB" sz="2200" b="1" dirty="0">
                <a:solidFill>
                  <a:srgbClr val="EC7C69"/>
                </a:solidFill>
              </a:rPr>
              <a:t>ocene </a:t>
            </a:r>
            <a:r>
              <a:rPr lang="en-GB" sz="2200" dirty="0">
                <a:solidFill>
                  <a:srgbClr val="414141"/>
                </a:solidFill>
              </a:rPr>
              <a:t>in kakovost.</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3" name="Text Placeholder 1">
            <a:extLst>
              <a:ext uri="{FF2B5EF4-FFF2-40B4-BE49-F238E27FC236}">
                <a16:creationId xmlns:a16="http://schemas.microsoft.com/office/drawing/2014/main" id="{16332C33-86A4-2A5B-FA5F-FA0F1746FD4E}"/>
              </a:ext>
            </a:extLst>
          </p:cNvPr>
          <p:cNvSpPr txBox="1">
            <a:spLocks/>
          </p:cNvSpPr>
          <p:nvPr/>
        </p:nvSpPr>
        <p:spPr>
          <a:xfrm>
            <a:off x="6665844" y="2279692"/>
            <a:ext cx="4068418" cy="3972571"/>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Orodja in nasveti:</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Pred posodobitvami prosite redne goste ali zaupanja vredne prijatelje za iskreno mnenje.</a:t>
            </a:r>
          </a:p>
          <a:p>
            <a:pPr marL="342900" indent="-342900" algn="l">
              <a:lnSpc>
                <a:spcPts val="2340"/>
              </a:lnSpc>
              <a:spcBef>
                <a:spcPts val="0"/>
              </a:spcBef>
              <a:buFont typeface="Arial" panose="020B0604020202020204" pitchFamily="34" charset="0"/>
              <a:buChar char="•"/>
            </a:pPr>
            <a:r>
              <a:rPr lang="en-IE" sz="2200" dirty="0"/>
              <a:t>Ne </a:t>
            </a:r>
            <a:r>
              <a:rPr lang="en-IE" sz="2200" dirty="0" err="1"/>
              <a:t>širite</a:t>
            </a:r>
            <a:r>
              <a:rPr lang="en-IE" sz="2200" dirty="0"/>
              <a:t> </a:t>
            </a:r>
            <a:r>
              <a:rPr lang="en-IE" sz="2200" dirty="0" err="1"/>
              <a:t>prostora</a:t>
            </a:r>
            <a:r>
              <a:rPr lang="en-IE" sz="2200" dirty="0"/>
              <a:t>, </a:t>
            </a:r>
            <a:r>
              <a:rPr lang="en-IE" sz="2200" dirty="0" err="1"/>
              <a:t>razen</a:t>
            </a:r>
            <a:r>
              <a:rPr lang="en-IE" sz="2200" dirty="0"/>
              <a:t> </a:t>
            </a:r>
            <a:r>
              <a:rPr lang="en-IE" sz="2200" dirty="0" err="1"/>
              <a:t>če</a:t>
            </a:r>
            <a:r>
              <a:rPr lang="en-IE" sz="2200" dirty="0"/>
              <a:t> </a:t>
            </a:r>
            <a:r>
              <a:rPr lang="en-IE" sz="2200" dirty="0" err="1"/>
              <a:t>ste</a:t>
            </a:r>
            <a:r>
              <a:rPr lang="en-IE" sz="2200" dirty="0"/>
              <a:t> </a:t>
            </a:r>
            <a:r>
              <a:rPr lang="en-IE" sz="2200" dirty="0" err="1"/>
              <a:t>pripravljeni</a:t>
            </a:r>
            <a:r>
              <a:rPr lang="en-IE" sz="2200" dirty="0"/>
              <a:t> opravljati več dela ali najeti pomoč.</a:t>
            </a:r>
          </a:p>
          <a:p>
            <a:pPr marL="342900" indent="-342900" algn="l">
              <a:lnSpc>
                <a:spcPts val="2340"/>
              </a:lnSpc>
              <a:spcBef>
                <a:spcPts val="0"/>
              </a:spcBef>
              <a:buFont typeface="Arial" panose="020B0604020202020204" pitchFamily="34" charset="0"/>
              <a:buChar char="•"/>
            </a:pPr>
            <a:r>
              <a:rPr lang="en-IE" sz="2200" dirty="0" err="1"/>
              <a:t>Sezonska</a:t>
            </a:r>
            <a:r>
              <a:rPr lang="en-IE" sz="2200" dirty="0"/>
              <a:t> </a:t>
            </a:r>
            <a:r>
              <a:rPr lang="en-IE" sz="2200" dirty="0" err="1"/>
              <a:t>ali</a:t>
            </a:r>
            <a:r>
              <a:rPr lang="en-IE" sz="2200" dirty="0"/>
              <a:t> </a:t>
            </a:r>
            <a:r>
              <a:rPr lang="en-IE" sz="2200" dirty="0" err="1"/>
              <a:t>vikendna</a:t>
            </a:r>
            <a:r>
              <a:rPr lang="en-IE" sz="2200" dirty="0"/>
              <a:t> povišanja cen lahko povečajo prihodek brez dodatnega truda.</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1299624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526D3-A425-AF5D-834F-CA29C26C7046}"/>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90F40505-0933-EE9E-69BF-B2E040D6CC82}"/>
              </a:ext>
            </a:extLst>
          </p:cNvPr>
          <p:cNvPicPr>
            <a:picLocks noChangeAspect="1"/>
          </p:cNvPicPr>
          <p:nvPr/>
        </p:nvPicPr>
        <p:blipFill>
          <a:blip r:embed="rId3">
            <a:biLevel thresh="25000"/>
            <a:alphaModFix amt="35000"/>
            <a:extLst>
              <a:ext uri="{28A0092B-C50C-407E-A947-70E740481C1C}">
                <a14:useLocalDpi xmlns:a14="http://schemas.microsoft.com/office/drawing/2010/main" val="0"/>
              </a:ext>
            </a:extLst>
          </a:blip>
          <a:srcRect l="53155" t="-1" r="5047" b="49903"/>
          <a:stretch/>
        </p:blipFill>
        <p:spPr>
          <a:xfrm>
            <a:off x="-1936892" y="1983160"/>
            <a:ext cx="4246690" cy="3154091"/>
          </a:xfrm>
          <a:prstGeom prst="rect">
            <a:avLst/>
          </a:prstGeom>
        </p:spPr>
      </p:pic>
      <p:pic>
        <p:nvPicPr>
          <p:cNvPr id="13" name="Picture 12">
            <a:extLst>
              <a:ext uri="{FF2B5EF4-FFF2-40B4-BE49-F238E27FC236}">
                <a16:creationId xmlns:a16="http://schemas.microsoft.com/office/drawing/2014/main" id="{789D4426-4152-0AB7-44A6-88E90A9514A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818" y="2845778"/>
            <a:ext cx="5840450" cy="3845012"/>
          </a:xfrm>
          <a:prstGeom prst="rect">
            <a:avLst/>
          </a:prstGeom>
          <a:noFill/>
        </p:spPr>
      </p:pic>
      <p:pic>
        <p:nvPicPr>
          <p:cNvPr id="2" name="Picture Placeholder 13">
            <a:extLst>
              <a:ext uri="{FF2B5EF4-FFF2-40B4-BE49-F238E27FC236}">
                <a16:creationId xmlns:a16="http://schemas.microsoft.com/office/drawing/2014/main" id="{F2B17294-7E27-70D5-BFF3-1B7D18EA5174}"/>
              </a:ext>
            </a:extLst>
          </p:cNvPr>
          <p:cNvPicPr>
            <a:picLocks noChangeAspect="1"/>
          </p:cNvPicPr>
          <p:nvPr/>
        </p:nvPicPr>
        <p:blipFill rotWithShape="1">
          <a:blip r:embed="rId5"/>
          <a:srcRect t="4852" b="4852"/>
          <a:stretch/>
        </p:blipFill>
        <p:spPr>
          <a:xfrm>
            <a:off x="856062" y="3194944"/>
            <a:ext cx="4147961" cy="2531897"/>
          </a:xfrm>
          <a:prstGeom prst="rect">
            <a:avLst/>
          </a:prstGeom>
        </p:spPr>
      </p:pic>
      <p:sp>
        <p:nvSpPr>
          <p:cNvPr id="14" name="Text Placeholder 2">
            <a:extLst>
              <a:ext uri="{FF2B5EF4-FFF2-40B4-BE49-F238E27FC236}">
                <a16:creationId xmlns:a16="http://schemas.microsoft.com/office/drawing/2014/main" id="{12F03C18-9981-FFA6-9732-9C78031C29D2}"/>
              </a:ext>
            </a:extLst>
          </p:cNvPr>
          <p:cNvSpPr>
            <a:spLocks noGrp="1"/>
          </p:cNvSpPr>
          <p:nvPr>
            <p:ph type="body" sz="quarter" idx="18"/>
          </p:nvPr>
        </p:nvSpPr>
        <p:spPr>
          <a:xfrm>
            <a:off x="615337" y="1548294"/>
            <a:ext cx="2975564" cy="1049221"/>
          </a:xfrm>
          <a:prstGeom prst="rect">
            <a:avLst/>
          </a:prstGeom>
        </p:spPr>
        <p:txBody>
          <a:bodyPr/>
          <a:lstStyle/>
          <a:p>
            <a:r>
              <a:rPr lang="en-US" dirty="0"/>
              <a:t>H2Hotel (Healdsburg, Kalifornija)</a:t>
            </a:r>
          </a:p>
          <a:p>
            <a:endParaRPr lang="en-US" dirty="0"/>
          </a:p>
          <a:p>
            <a:endParaRPr lang="en-US" dirty="0"/>
          </a:p>
          <a:p>
            <a:endParaRPr lang="en-US" dirty="0"/>
          </a:p>
        </p:txBody>
      </p:sp>
      <p:sp>
        <p:nvSpPr>
          <p:cNvPr id="15" name="Text Placeholder 3">
            <a:extLst>
              <a:ext uri="{FF2B5EF4-FFF2-40B4-BE49-F238E27FC236}">
                <a16:creationId xmlns:a16="http://schemas.microsoft.com/office/drawing/2014/main" id="{DAC2B955-8ADA-B635-4BFE-6AC4B8ED4C34}"/>
              </a:ext>
            </a:extLst>
          </p:cNvPr>
          <p:cNvSpPr>
            <a:spLocks noGrp="1"/>
          </p:cNvSpPr>
          <p:nvPr>
            <p:ph type="body" sz="quarter" idx="19"/>
          </p:nvPr>
        </p:nvSpPr>
        <p:spPr>
          <a:xfrm>
            <a:off x="632136" y="613375"/>
            <a:ext cx="2958765" cy="385564"/>
          </a:xfrm>
          <a:prstGeom prst="rect">
            <a:avLst/>
          </a:prstGeom>
        </p:spPr>
        <p:txBody>
          <a:bodyPr/>
          <a:lstStyle/>
          <a:p>
            <a:r>
              <a:rPr lang="en-GB" dirty="0"/>
              <a:t>Primer</a:t>
            </a:r>
          </a:p>
        </p:txBody>
      </p:sp>
      <p:sp>
        <p:nvSpPr>
          <p:cNvPr id="16" name="Text Placeholder 4">
            <a:extLst>
              <a:ext uri="{FF2B5EF4-FFF2-40B4-BE49-F238E27FC236}">
                <a16:creationId xmlns:a16="http://schemas.microsoft.com/office/drawing/2014/main" id="{6FE676A0-B9D0-EFC4-F159-F1219A5B8597}"/>
              </a:ext>
            </a:extLst>
          </p:cNvPr>
          <p:cNvSpPr txBox="1">
            <a:spLocks/>
          </p:cNvSpPr>
          <p:nvPr/>
        </p:nvSpPr>
        <p:spPr>
          <a:xfrm>
            <a:off x="5902455" y="2354598"/>
            <a:ext cx="5184078" cy="4050389"/>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459597"/>
              </a:buClr>
            </a:pPr>
            <a:r>
              <a:rPr lang="en-IE" b="1" dirty="0"/>
              <a:t>Ekološko usmerjene izboljšave so hotelu omogočile:</a:t>
            </a:r>
          </a:p>
          <a:p>
            <a:pPr marL="342900" indent="-342900">
              <a:lnSpc>
                <a:spcPts val="2340"/>
              </a:lnSpc>
              <a:buClr>
                <a:srgbClr val="459597"/>
              </a:buClr>
              <a:buFont typeface="Arial" panose="020B0604020202020204" pitchFamily="34" charset="0"/>
              <a:buChar char="•"/>
            </a:pPr>
            <a:r>
              <a:rPr lang="en-IE"/>
              <a:t>zaračunavanje višjih cen zaradi trajnostne vrednosti ponudbe,</a:t>
            </a:r>
            <a:endParaRPr lang="en-IE">
              <a:ea typeface="Calibri"/>
              <a:cs typeface="Calibri"/>
            </a:endParaRPr>
          </a:p>
          <a:p>
            <a:pPr marL="342900" indent="-342900">
              <a:lnSpc>
                <a:spcPts val="2340"/>
              </a:lnSpc>
              <a:buClr>
                <a:srgbClr val="459597"/>
              </a:buClr>
              <a:buFont typeface="Arial" panose="020B0604020202020204" pitchFamily="34" charset="0"/>
              <a:buChar char="•"/>
            </a:pPr>
            <a:r>
              <a:rPr lang="en-IE"/>
              <a:t>da privabi </a:t>
            </a:r>
            <a:r>
              <a:rPr lang="en-IE" err="1"/>
              <a:t>ekološko</a:t>
            </a:r>
            <a:r>
              <a:rPr lang="en-IE"/>
              <a:t> ozaveščene in oblikovno </a:t>
            </a:r>
            <a:r>
              <a:rPr lang="en-IE" dirty="0"/>
              <a:t>usmerjene </a:t>
            </a:r>
            <a:r>
              <a:rPr lang="en-IE"/>
              <a:t>popotnike,</a:t>
            </a:r>
            <a:endParaRPr lang="en-IE" dirty="0"/>
          </a:p>
          <a:p>
            <a:pPr marL="342900" indent="-342900">
              <a:lnSpc>
                <a:spcPts val="2340"/>
              </a:lnSpc>
              <a:buClr>
                <a:srgbClr val="459597"/>
              </a:buClr>
              <a:buFont typeface="Arial" panose="020B0604020202020204" pitchFamily="34" charset="0"/>
              <a:buChar char="•"/>
            </a:pPr>
            <a:r>
              <a:rPr lang="en-IE"/>
              <a:t>se razlikuje od običajnih mestnih nastanitev,</a:t>
            </a:r>
            <a:endParaRPr lang="en-IE">
              <a:ea typeface="Calibri"/>
              <a:cs typeface="Calibri"/>
            </a:endParaRPr>
          </a:p>
          <a:p>
            <a:pPr marL="342900" indent="-342900">
              <a:lnSpc>
                <a:spcPts val="2340"/>
              </a:lnSpc>
              <a:buClr>
                <a:srgbClr val="459597"/>
              </a:buClr>
              <a:buFont typeface="Arial" panose="020B0604020202020204" pitchFamily="34" charset="0"/>
              <a:buChar char="•"/>
            </a:pPr>
            <a:r>
              <a:rPr lang="en-IE" dirty="0"/>
              <a:t>ohraniti nizke operativne stroške z </a:t>
            </a:r>
            <a:r>
              <a:rPr lang="en-IE"/>
              <a:t>zeleno infrastrukturo.</a:t>
            </a:r>
            <a:endParaRPr lang="en-IE">
              <a:ea typeface="Calibri"/>
              <a:cs typeface="Calibri"/>
            </a:endParaRPr>
          </a:p>
          <a:p>
            <a:pPr>
              <a:lnSpc>
                <a:spcPts val="2340"/>
              </a:lnSpc>
              <a:buClr>
                <a:srgbClr val="459597"/>
              </a:buClr>
            </a:pPr>
            <a:r>
              <a:rPr lang="en-IE" dirty="0"/>
              <a:t> </a:t>
            </a:r>
          </a:p>
          <a:p>
            <a:pPr>
              <a:lnSpc>
                <a:spcPts val="2340"/>
              </a:lnSpc>
              <a:buClr>
                <a:srgbClr val="EC7C69"/>
              </a:buClr>
            </a:pPr>
            <a:endParaRPr lang="en-IE" dirty="0"/>
          </a:p>
          <a:p>
            <a:pPr>
              <a:lnSpc>
                <a:spcPts val="2340"/>
              </a:lnSpc>
              <a:buClr>
                <a:srgbClr val="EC7C69"/>
              </a:buClr>
            </a:pPr>
            <a:endParaRPr lang="en-IE" dirty="0"/>
          </a:p>
          <a:p>
            <a:pPr>
              <a:lnSpc>
                <a:spcPts val="2340"/>
              </a:lnSpc>
              <a:buClr>
                <a:srgbClr val="EC7C69"/>
              </a:buClr>
            </a:pPr>
            <a:endParaRPr lang="en-IE" i="1" dirty="0"/>
          </a:p>
        </p:txBody>
      </p:sp>
      <p:sp>
        <p:nvSpPr>
          <p:cNvPr id="19" name="Slide Number Placeholder 5">
            <a:extLst>
              <a:ext uri="{FF2B5EF4-FFF2-40B4-BE49-F238E27FC236}">
                <a16:creationId xmlns:a16="http://schemas.microsoft.com/office/drawing/2014/main" id="{DA615FE7-C868-B970-8825-AE5CB06FA4A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42</a:t>
            </a:fld>
            <a:endParaRPr lang="fr-CA" sz="1200" dirty="0"/>
          </a:p>
        </p:txBody>
      </p:sp>
      <p:sp>
        <p:nvSpPr>
          <p:cNvPr id="3" name="Text Placeholder 3">
            <a:extLst>
              <a:ext uri="{FF2B5EF4-FFF2-40B4-BE49-F238E27FC236}">
                <a16:creationId xmlns:a16="http://schemas.microsoft.com/office/drawing/2014/main" id="{F78B4C56-9942-FC8A-44BD-3824F8F3021C}"/>
              </a:ext>
            </a:extLst>
          </p:cNvPr>
          <p:cNvSpPr txBox="1">
            <a:spLocks/>
          </p:cNvSpPr>
          <p:nvPr/>
        </p:nvSpPr>
        <p:spPr>
          <a:xfrm>
            <a:off x="5251636" y="503527"/>
            <a:ext cx="6668943" cy="1575423"/>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620"/>
              </a:lnSpc>
            </a:pPr>
            <a:r>
              <a:rPr lang="en-US" dirty="0"/>
              <a:t>H2Hotel: </a:t>
            </a:r>
            <a:r>
              <a:rPr lang="en-US" sz="2800" b="0" dirty="0">
                <a:solidFill>
                  <a:srgbClr val="414141"/>
                </a:solidFill>
              </a:rPr>
              <a:t>Prikazuje, kako se lahko inteligentno raste z izboljšanjem obstoječega prostora namesto s fizično širitvijo. </a:t>
            </a:r>
          </a:p>
          <a:p>
            <a:pPr>
              <a:lnSpc>
                <a:spcPts val="3620"/>
              </a:lnSpc>
            </a:pPr>
            <a:endParaRPr lang="en-US" dirty="0"/>
          </a:p>
        </p:txBody>
      </p:sp>
      <p:cxnSp>
        <p:nvCxnSpPr>
          <p:cNvPr id="4" name="Straight Connector 3">
            <a:extLst>
              <a:ext uri="{FF2B5EF4-FFF2-40B4-BE49-F238E27FC236}">
                <a16:creationId xmlns:a16="http://schemas.microsoft.com/office/drawing/2014/main" id="{24CDEA3C-D12F-58FF-ED6C-00BBE8BA187A}"/>
              </a:ext>
            </a:extLst>
          </p:cNvPr>
          <p:cNvCxnSpPr>
            <a:cxnSpLocks/>
          </p:cNvCxnSpPr>
          <p:nvPr/>
        </p:nvCxnSpPr>
        <p:spPr>
          <a:xfrm>
            <a:off x="5251636" y="2250176"/>
            <a:ext cx="6376042"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A3F80729-598C-175A-BD40-EC381AEB442D}"/>
              </a:ext>
            </a:extLst>
          </p:cNvPr>
          <p:cNvSpPr/>
          <p:nvPr/>
        </p:nvSpPr>
        <p:spPr>
          <a:xfrm>
            <a:off x="4181994" y="4571239"/>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21">
            <a:extLst>
              <a:ext uri="{FF2B5EF4-FFF2-40B4-BE49-F238E27FC236}">
                <a16:creationId xmlns:a16="http://schemas.microsoft.com/office/drawing/2014/main" id="{25499D72-348E-7515-001A-33F09546256E}"/>
              </a:ext>
            </a:extLst>
          </p:cNvPr>
          <p:cNvSpPr/>
          <p:nvPr/>
        </p:nvSpPr>
        <p:spPr>
          <a:xfrm>
            <a:off x="4043341" y="4566461"/>
            <a:ext cx="1911594" cy="1649298"/>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Kliknite za </a:t>
            </a:r>
            <a:r>
              <a:rPr lang="en-IE" sz="2800" b="1" dirty="0">
                <a:solidFill>
                  <a:schemeClr val="bg1"/>
                </a:solidFill>
                <a:hlinkClick r:id="rId6">
                  <a:extLst>
                    <a:ext uri="{A12FA001-AC4F-418D-AE19-62706E023703}">
                      <ahyp:hlinkClr xmlns:ahyp="http://schemas.microsoft.com/office/drawing/2018/hyperlinkcolor" val="tx"/>
                    </a:ext>
                  </a:extLst>
                </a:hlinkClick>
              </a:rPr>
              <a:t>obisk</a:t>
            </a:r>
            <a:endParaRPr lang="en-IE" sz="2800" b="1" dirty="0">
              <a:solidFill>
                <a:schemeClr val="bg1"/>
              </a:solidFill>
            </a:endParaRPr>
          </a:p>
        </p:txBody>
      </p:sp>
      <p:sp>
        <p:nvSpPr>
          <p:cNvPr id="5" name="Text Placeholder 7">
            <a:extLst>
              <a:ext uri="{FF2B5EF4-FFF2-40B4-BE49-F238E27FC236}">
                <a16:creationId xmlns:a16="http://schemas.microsoft.com/office/drawing/2014/main" id="{EAD5B710-0CDD-F15A-1589-2849B7C33835}"/>
              </a:ext>
            </a:extLst>
          </p:cNvPr>
          <p:cNvSpPr txBox="1">
            <a:spLocks/>
          </p:cNvSpPr>
          <p:nvPr/>
        </p:nvSpPr>
        <p:spPr>
          <a:xfrm rot="16200000">
            <a:off x="-844725" y="5176098"/>
            <a:ext cx="2953721" cy="452458"/>
          </a:xfrm>
          <a:prstGeom prst="rect">
            <a:avLst/>
          </a:prstGeom>
          <a:solidFill>
            <a:srgbClr val="EC7C69"/>
          </a:solidFill>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240"/>
              </a:lnSpc>
              <a:spcBef>
                <a:spcPts val="0"/>
              </a:spcBef>
              <a:buNone/>
            </a:pPr>
            <a:r>
              <a:rPr lang="en-IE" sz="1200" dirty="0" err="1">
                <a:solidFill>
                  <a:schemeClr val="bg1"/>
                </a:solidFill>
              </a:rPr>
              <a:t>Fotografija</a:t>
            </a:r>
            <a:r>
              <a:rPr lang="en-IE" sz="1200" dirty="0">
                <a:solidFill>
                  <a:schemeClr val="bg1"/>
                </a:solidFill>
              </a:rPr>
              <a:t>: </a:t>
            </a:r>
          </a:p>
          <a:p>
            <a:pPr marL="0" indent="0" algn="ctr">
              <a:lnSpc>
                <a:spcPts val="1240"/>
              </a:lnSpc>
              <a:spcBef>
                <a:spcPts val="0"/>
              </a:spcBef>
              <a:buNone/>
            </a:pPr>
            <a:r>
              <a:rPr lang="en-IE" sz="1200" dirty="0">
                <a:solidFill>
                  <a:schemeClr val="bg1"/>
                </a:solidFill>
              </a:rPr>
              <a:t>H2hotel, Healdsburg, Kalifornija</a:t>
            </a:r>
          </a:p>
        </p:txBody>
      </p:sp>
      <p:sp>
        <p:nvSpPr>
          <p:cNvPr id="6" name="TextBox 5">
            <a:extLst>
              <a:ext uri="{FF2B5EF4-FFF2-40B4-BE49-F238E27FC236}">
                <a16:creationId xmlns:a16="http://schemas.microsoft.com/office/drawing/2014/main" id="{CB77E49E-490B-E2E6-5365-C1396B4AEA83}"/>
              </a:ext>
            </a:extLst>
          </p:cNvPr>
          <p:cNvSpPr txBox="1"/>
          <p:nvPr/>
        </p:nvSpPr>
        <p:spPr>
          <a:xfrm>
            <a:off x="6095807" y="5779560"/>
            <a:ext cx="5418872" cy="625812"/>
          </a:xfrm>
          <a:prstGeom prst="rect">
            <a:avLst/>
          </a:prstGeom>
          <a:noFill/>
        </p:spPr>
        <p:txBody>
          <a:bodyPr wrap="square" lIns="91440" tIns="45720" rIns="91440" bIns="45720" anchor="t">
            <a:spAutoFit/>
          </a:bodyPr>
          <a:lstStyle/>
          <a:p>
            <a:r>
              <a:rPr lang="en-IE" dirty="0">
                <a:solidFill>
                  <a:srgbClr val="414141"/>
                </a:solidFill>
              </a:rPr>
              <a:t>Vir</a:t>
            </a:r>
            <a:r>
              <a:rPr lang="en-IE" dirty="0">
                <a:solidFill>
                  <a:srgbClr val="414141"/>
                </a:solidFill>
                <a:cs typeface="Calibri"/>
              </a:rPr>
              <a:t>:</a:t>
            </a:r>
            <a:r>
              <a:rPr lang="en-IE" b="1" dirty="0">
                <a:solidFill>
                  <a:srgbClr val="459597"/>
                </a:solidFill>
                <a:cs typeface="Calibri"/>
              </a:rPr>
              <a:t> </a:t>
            </a:r>
            <a:r>
              <a:rPr lang="en-IE" dirty="0">
                <a:solidFill>
                  <a:srgbClr val="459597"/>
                </a:solidFill>
                <a:hlinkClick r:id="rId6">
                  <a:extLst>
                    <a:ext uri="{A12FA001-AC4F-418D-AE19-62706E023703}">
                      <ahyp:hlinkClr xmlns:ahyp="http://schemas.microsoft.com/office/drawing/2018/hyperlinkcolor" val="tx"/>
                    </a:ext>
                  </a:extLst>
                </a:hlinkClick>
              </a:rPr>
              <a:t>H2HOTEL</a:t>
            </a:r>
            <a:endParaRPr lang="en-IE" dirty="0">
              <a:solidFill>
                <a:srgbClr val="459597"/>
              </a:solidFill>
              <a:ea typeface="Calibri"/>
              <a:cs typeface="Calibri"/>
            </a:endParaRPr>
          </a:p>
          <a:p>
            <a:pPr>
              <a:lnSpc>
                <a:spcPts val="1960"/>
              </a:lnSpc>
            </a:pPr>
            <a:endParaRPr lang="en-IE" dirty="0">
              <a:solidFill>
                <a:srgbClr val="459597"/>
              </a:solidFill>
              <a:hlinkClick r:id="rId7">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2581199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573E5-1B27-163C-9C88-ACD260A40883}"/>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7093448E-5DF0-4D44-4FCF-2261F20D6B1C}"/>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Ponovna naložba v kakovost in zadovoljstvo gostov </a:t>
            </a:r>
          </a:p>
          <a:p>
            <a:pPr>
              <a:lnSpc>
                <a:spcPts val="3720"/>
              </a:lnSpc>
            </a:pPr>
            <a:endParaRPr lang="en-US" dirty="0"/>
          </a:p>
        </p:txBody>
      </p:sp>
      <p:cxnSp>
        <p:nvCxnSpPr>
          <p:cNvPr id="10" name="Straight Connector 9">
            <a:extLst>
              <a:ext uri="{FF2B5EF4-FFF2-40B4-BE49-F238E27FC236}">
                <a16:creationId xmlns:a16="http://schemas.microsoft.com/office/drawing/2014/main" id="{E5DEA692-2C80-F4D7-4C68-1FB944119578}"/>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8ECC7BE9-43AC-958E-1775-B3E720DE2A9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43</a:t>
            </a:fld>
            <a:endParaRPr lang="fr-CA" sz="1200" dirty="0"/>
          </a:p>
        </p:txBody>
      </p:sp>
      <p:sp>
        <p:nvSpPr>
          <p:cNvPr id="4" name="Text Placeholder 5">
            <a:extLst>
              <a:ext uri="{FF2B5EF4-FFF2-40B4-BE49-F238E27FC236}">
                <a16:creationId xmlns:a16="http://schemas.microsoft.com/office/drawing/2014/main" id="{B0FC5840-F395-772D-478F-DB24C526D813}"/>
              </a:ext>
            </a:extLst>
          </p:cNvPr>
          <p:cNvSpPr txBox="1">
            <a:spLocks/>
          </p:cNvSpPr>
          <p:nvPr/>
        </p:nvSpPr>
        <p:spPr>
          <a:xfrm>
            <a:off x="629644" y="1307061"/>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Kaj storiti:</a:t>
            </a:r>
          </a:p>
        </p:txBody>
      </p:sp>
      <p:sp>
        <p:nvSpPr>
          <p:cNvPr id="5" name="Text Placeholder 4">
            <a:extLst>
              <a:ext uri="{FF2B5EF4-FFF2-40B4-BE49-F238E27FC236}">
                <a16:creationId xmlns:a16="http://schemas.microsoft.com/office/drawing/2014/main" id="{7E80CBA4-C822-F82F-D139-0B8E7F0F9B6B}"/>
              </a:ext>
            </a:extLst>
          </p:cNvPr>
          <p:cNvSpPr txBox="1">
            <a:spLocks/>
          </p:cNvSpPr>
          <p:nvPr/>
        </p:nvSpPr>
        <p:spPr>
          <a:xfrm>
            <a:off x="629644" y="1945012"/>
            <a:ext cx="5232829" cy="4419599"/>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Del prihodkov namenite za vzdrževanje ali posodobitev vaše nepremičnine: </a:t>
            </a:r>
            <a:r>
              <a:rPr lang="en-GB" sz="2200" dirty="0">
                <a:solidFill>
                  <a:srgbClr val="414141"/>
                </a:solidFill>
              </a:rPr>
              <a:t>zaščitne prevleke za vzmetnice, zatemnitvene zavese, boljša posoda za kuhanje.</a:t>
            </a:r>
          </a:p>
          <a:p>
            <a:pPr marL="342900" indent="-342900">
              <a:lnSpc>
                <a:spcPts val="2240"/>
              </a:lnSpc>
              <a:buClr>
                <a:srgbClr val="459597"/>
              </a:buClr>
              <a:buFont typeface="Arial" panose="020B0604020202020204" pitchFamily="34" charset="0"/>
              <a:buChar char="•"/>
            </a:pPr>
            <a:r>
              <a:rPr lang="en-GB" sz="2200" dirty="0">
                <a:solidFill>
                  <a:srgbClr val="414141"/>
                </a:solidFill>
              </a:rPr>
              <a:t>Najprej se osredotočite na </a:t>
            </a:r>
            <a:r>
              <a:rPr lang="en-GB" sz="2200" b="1" dirty="0">
                <a:solidFill>
                  <a:srgbClr val="EC7C69"/>
                </a:solidFill>
              </a:rPr>
              <a:t>čistočo, udobje in funkcionalnost </a:t>
            </a:r>
            <a:r>
              <a:rPr lang="en-GB" sz="2200" dirty="0">
                <a:solidFill>
                  <a:srgbClr val="414141"/>
                </a:solidFill>
              </a:rPr>
              <a:t>– ne na dekoracijo.</a:t>
            </a:r>
          </a:p>
          <a:p>
            <a:pPr marL="342900" indent="-342900">
              <a:lnSpc>
                <a:spcPts val="2240"/>
              </a:lnSpc>
              <a:buClr>
                <a:srgbClr val="459597"/>
              </a:buClr>
              <a:buFont typeface="Arial" panose="020B0604020202020204" pitchFamily="34" charset="0"/>
              <a:buChar char="•"/>
            </a:pPr>
            <a:r>
              <a:rPr lang="en-GB" sz="2200" b="1" dirty="0">
                <a:solidFill>
                  <a:srgbClr val="EC7C69"/>
                </a:solidFill>
              </a:rPr>
              <a:t>Vlagajte v energetsko varčne rešitve </a:t>
            </a:r>
            <a:r>
              <a:rPr lang="en-GB" sz="2200" dirty="0">
                <a:solidFill>
                  <a:srgbClr val="414141"/>
                </a:solidFill>
              </a:rPr>
              <a:t>(LED-svetila, boljša izolacija), da zmanjšate stroške in privabite ekološko ozaveščene goste.</a:t>
            </a:r>
          </a:p>
          <a:p>
            <a:pPr marL="342900" indent="-342900">
              <a:lnSpc>
                <a:spcPts val="2240"/>
              </a:lnSpc>
              <a:buClr>
                <a:srgbClr val="459597"/>
              </a:buClr>
              <a:buFont typeface="Arial" panose="020B0604020202020204" pitchFamily="34" charset="0"/>
              <a:buChar char="•"/>
            </a:pPr>
            <a:r>
              <a:rPr lang="en-GB" sz="2200" b="1" dirty="0">
                <a:solidFill>
                  <a:srgbClr val="EC7C69"/>
                </a:solidFill>
              </a:rPr>
              <a:t>Izboljšave izvedite </a:t>
            </a:r>
            <a:r>
              <a:rPr lang="en-GB" sz="2200" dirty="0">
                <a:solidFill>
                  <a:srgbClr val="414141"/>
                </a:solidFill>
              </a:rPr>
              <a:t>na podlagi pozitivnih ali negativnih pripomb gostov.</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8" name="Freeform 7">
            <a:extLst>
              <a:ext uri="{FF2B5EF4-FFF2-40B4-BE49-F238E27FC236}">
                <a16:creationId xmlns:a16="http://schemas.microsoft.com/office/drawing/2014/main" id="{092D3F83-0111-1A50-FF21-E1E3340149B5}"/>
              </a:ext>
            </a:extLst>
          </p:cNvPr>
          <p:cNvSpPr/>
          <p:nvPr/>
        </p:nvSpPr>
        <p:spPr>
          <a:xfrm rot="10800000">
            <a:off x="6459578" y="1945278"/>
            <a:ext cx="4808883" cy="4912722"/>
          </a:xfrm>
          <a:custGeom>
            <a:avLst/>
            <a:gdLst>
              <a:gd name="connsiteX0" fmla="*/ 4509507 w 4808883"/>
              <a:gd name="connsiteY0" fmla="*/ 4912722 h 4912722"/>
              <a:gd name="connsiteX1" fmla="*/ 4174925 w 4808883"/>
              <a:gd name="connsiteY1" fmla="*/ 4912722 h 4912722"/>
              <a:gd name="connsiteX2" fmla="*/ 4088942 w 4808883"/>
              <a:gd name="connsiteY2" fmla="*/ 4912722 h 4912722"/>
              <a:gd name="connsiteX3" fmla="*/ 3954517 w 4808883"/>
              <a:gd name="connsiteY3" fmla="*/ 4912722 h 4912722"/>
              <a:gd name="connsiteX4" fmla="*/ 3754361 w 4808883"/>
              <a:gd name="connsiteY4" fmla="*/ 4912722 h 4912722"/>
              <a:gd name="connsiteX5" fmla="*/ 3619935 w 4808883"/>
              <a:gd name="connsiteY5" fmla="*/ 4912722 h 4912722"/>
              <a:gd name="connsiteX6" fmla="*/ 3533953 w 4808883"/>
              <a:gd name="connsiteY6" fmla="*/ 4912722 h 4912722"/>
              <a:gd name="connsiteX7" fmla="*/ 3436609 w 4808883"/>
              <a:gd name="connsiteY7" fmla="*/ 4912722 h 4912722"/>
              <a:gd name="connsiteX8" fmla="*/ 3199371 w 4808883"/>
              <a:gd name="connsiteY8" fmla="*/ 4912722 h 4912722"/>
              <a:gd name="connsiteX9" fmla="*/ 3102027 w 4808883"/>
              <a:gd name="connsiteY9" fmla="*/ 4912722 h 4912722"/>
              <a:gd name="connsiteX10" fmla="*/ 3016044 w 4808883"/>
              <a:gd name="connsiteY10" fmla="*/ 4912722 h 4912722"/>
              <a:gd name="connsiteX11" fmla="*/ 2881619 w 4808883"/>
              <a:gd name="connsiteY11" fmla="*/ 4912722 h 4912722"/>
              <a:gd name="connsiteX12" fmla="*/ 2879809 w 4808883"/>
              <a:gd name="connsiteY12" fmla="*/ 4912722 h 4912722"/>
              <a:gd name="connsiteX13" fmla="*/ 2879807 w 4808883"/>
              <a:gd name="connsiteY13" fmla="*/ 4912722 h 4912722"/>
              <a:gd name="connsiteX14" fmla="*/ 2710385 w 4808883"/>
              <a:gd name="connsiteY14" fmla="*/ 4912722 h 4912722"/>
              <a:gd name="connsiteX15" fmla="*/ 2681463 w 4808883"/>
              <a:gd name="connsiteY15" fmla="*/ 4912722 h 4912722"/>
              <a:gd name="connsiteX16" fmla="*/ 2547037 w 4808883"/>
              <a:gd name="connsiteY16" fmla="*/ 4912722 h 4912722"/>
              <a:gd name="connsiteX17" fmla="*/ 2545228 w 4808883"/>
              <a:gd name="connsiteY17" fmla="*/ 4912722 h 4912722"/>
              <a:gd name="connsiteX18" fmla="*/ 2545224 w 4808883"/>
              <a:gd name="connsiteY18" fmla="*/ 4912722 h 4912722"/>
              <a:gd name="connsiteX19" fmla="*/ 2461055 w 4808883"/>
              <a:gd name="connsiteY19" fmla="*/ 4912722 h 4912722"/>
              <a:gd name="connsiteX20" fmla="*/ 2459245 w 4808883"/>
              <a:gd name="connsiteY20" fmla="*/ 4912722 h 4912722"/>
              <a:gd name="connsiteX21" fmla="*/ 2459243 w 4808883"/>
              <a:gd name="connsiteY21" fmla="*/ 4912722 h 4912722"/>
              <a:gd name="connsiteX22" fmla="*/ 2375803 w 4808883"/>
              <a:gd name="connsiteY22" fmla="*/ 4912722 h 4912722"/>
              <a:gd name="connsiteX23" fmla="*/ 2324820 w 4808883"/>
              <a:gd name="connsiteY23" fmla="*/ 4912722 h 4912722"/>
              <a:gd name="connsiteX24" fmla="*/ 2324818 w 4808883"/>
              <a:gd name="connsiteY24" fmla="*/ 4912722 h 4912722"/>
              <a:gd name="connsiteX25" fmla="*/ 2289820 w 4808883"/>
              <a:gd name="connsiteY25" fmla="*/ 4912722 h 4912722"/>
              <a:gd name="connsiteX26" fmla="*/ 2155396 w 4808883"/>
              <a:gd name="connsiteY26" fmla="*/ 4912722 h 4912722"/>
              <a:gd name="connsiteX27" fmla="*/ 2126473 w 4808883"/>
              <a:gd name="connsiteY27" fmla="*/ 4912722 h 4912722"/>
              <a:gd name="connsiteX28" fmla="*/ 2124663 w 4808883"/>
              <a:gd name="connsiteY28" fmla="*/ 4912722 h 4912722"/>
              <a:gd name="connsiteX29" fmla="*/ 2124662 w 4808883"/>
              <a:gd name="connsiteY29" fmla="*/ 4912722 h 4912722"/>
              <a:gd name="connsiteX30" fmla="*/ 1990239 w 4808883"/>
              <a:gd name="connsiteY30" fmla="*/ 4912722 h 4912722"/>
              <a:gd name="connsiteX31" fmla="*/ 1990237 w 4808883"/>
              <a:gd name="connsiteY31" fmla="*/ 4912722 h 4912722"/>
              <a:gd name="connsiteX32" fmla="*/ 1955239 w 4808883"/>
              <a:gd name="connsiteY32" fmla="*/ 4912722 h 4912722"/>
              <a:gd name="connsiteX33" fmla="*/ 1904257 w 4808883"/>
              <a:gd name="connsiteY33" fmla="*/ 4912722 h 4912722"/>
              <a:gd name="connsiteX34" fmla="*/ 1904255 w 4808883"/>
              <a:gd name="connsiteY34" fmla="*/ 4912722 h 4912722"/>
              <a:gd name="connsiteX35" fmla="*/ 1820814 w 4808883"/>
              <a:gd name="connsiteY35" fmla="*/ 4912722 h 4912722"/>
              <a:gd name="connsiteX36" fmla="*/ 1806911 w 4808883"/>
              <a:gd name="connsiteY36" fmla="*/ 4912722 h 4912722"/>
              <a:gd name="connsiteX37" fmla="*/ 1806909 w 4808883"/>
              <a:gd name="connsiteY37" fmla="*/ 4912722 h 4912722"/>
              <a:gd name="connsiteX38" fmla="*/ 1734832 w 4808883"/>
              <a:gd name="connsiteY38" fmla="*/ 4912722 h 4912722"/>
              <a:gd name="connsiteX39" fmla="*/ 1733766 w 4808883"/>
              <a:gd name="connsiteY39" fmla="*/ 4912722 h 4912722"/>
              <a:gd name="connsiteX40" fmla="*/ 1637487 w 4808883"/>
              <a:gd name="connsiteY40" fmla="*/ 4912722 h 4912722"/>
              <a:gd name="connsiteX41" fmla="*/ 1569675 w 4808883"/>
              <a:gd name="connsiteY41" fmla="*/ 4912722 h 4912722"/>
              <a:gd name="connsiteX42" fmla="*/ 1569674 w 4808883"/>
              <a:gd name="connsiteY42" fmla="*/ 4912722 h 4912722"/>
              <a:gd name="connsiteX43" fmla="*/ 1533839 w 4808883"/>
              <a:gd name="connsiteY43" fmla="*/ 4912722 h 4912722"/>
              <a:gd name="connsiteX44" fmla="*/ 1472330 w 4808883"/>
              <a:gd name="connsiteY44" fmla="*/ 4912722 h 4912722"/>
              <a:gd name="connsiteX45" fmla="*/ 1472326 w 4808883"/>
              <a:gd name="connsiteY45" fmla="*/ 4912722 h 4912722"/>
              <a:gd name="connsiteX46" fmla="*/ 1400250 w 4808883"/>
              <a:gd name="connsiteY46" fmla="*/ 4912722 h 4912722"/>
              <a:gd name="connsiteX47" fmla="*/ 1386347 w 4808883"/>
              <a:gd name="connsiteY47" fmla="*/ 4912722 h 4912722"/>
              <a:gd name="connsiteX48" fmla="*/ 1386345 w 4808883"/>
              <a:gd name="connsiteY48" fmla="*/ 4912722 h 4912722"/>
              <a:gd name="connsiteX49" fmla="*/ 1302905 w 4808883"/>
              <a:gd name="connsiteY49" fmla="*/ 4912722 h 4912722"/>
              <a:gd name="connsiteX50" fmla="*/ 1251922 w 4808883"/>
              <a:gd name="connsiteY50" fmla="*/ 4912722 h 4912722"/>
              <a:gd name="connsiteX51" fmla="*/ 1251920 w 4808883"/>
              <a:gd name="connsiteY51" fmla="*/ 4912722 h 4912722"/>
              <a:gd name="connsiteX52" fmla="*/ 1216922 w 4808883"/>
              <a:gd name="connsiteY52" fmla="*/ 4912722 h 4912722"/>
              <a:gd name="connsiteX53" fmla="*/ 1082498 w 4808883"/>
              <a:gd name="connsiteY53" fmla="*/ 4912722 h 4912722"/>
              <a:gd name="connsiteX54" fmla="*/ 1080688 w 4808883"/>
              <a:gd name="connsiteY54" fmla="*/ 4912722 h 4912722"/>
              <a:gd name="connsiteX55" fmla="*/ 1080686 w 4808883"/>
              <a:gd name="connsiteY55" fmla="*/ 4912722 h 4912722"/>
              <a:gd name="connsiteX56" fmla="*/ 1072898 w 4808883"/>
              <a:gd name="connsiteY56" fmla="*/ 4912722 h 4912722"/>
              <a:gd name="connsiteX57" fmla="*/ 1051765 w 4808883"/>
              <a:gd name="connsiteY57" fmla="*/ 4912722 h 4912722"/>
              <a:gd name="connsiteX58" fmla="*/ 1051764 w 4808883"/>
              <a:gd name="connsiteY58" fmla="*/ 4912722 h 4912722"/>
              <a:gd name="connsiteX59" fmla="*/ 917341 w 4808883"/>
              <a:gd name="connsiteY59" fmla="*/ 4912722 h 4912722"/>
              <a:gd name="connsiteX60" fmla="*/ 917339 w 4808883"/>
              <a:gd name="connsiteY60" fmla="*/ 4912722 h 4912722"/>
              <a:gd name="connsiteX61" fmla="*/ 882341 w 4808883"/>
              <a:gd name="connsiteY61" fmla="*/ 4912722 h 4912722"/>
              <a:gd name="connsiteX62" fmla="*/ 831359 w 4808883"/>
              <a:gd name="connsiteY62" fmla="*/ 4912722 h 4912722"/>
              <a:gd name="connsiteX63" fmla="*/ 831357 w 4808883"/>
              <a:gd name="connsiteY63" fmla="*/ 4912722 h 4912722"/>
              <a:gd name="connsiteX64" fmla="*/ 747916 w 4808883"/>
              <a:gd name="connsiteY64" fmla="*/ 4912722 h 4912722"/>
              <a:gd name="connsiteX65" fmla="*/ 661934 w 4808883"/>
              <a:gd name="connsiteY65" fmla="*/ 4912722 h 4912722"/>
              <a:gd name="connsiteX66" fmla="*/ 660868 w 4808883"/>
              <a:gd name="connsiteY66" fmla="*/ 4912722 h 4912722"/>
              <a:gd name="connsiteX67" fmla="*/ 496777 w 4808883"/>
              <a:gd name="connsiteY67" fmla="*/ 4912722 h 4912722"/>
              <a:gd name="connsiteX68" fmla="*/ 496776 w 4808883"/>
              <a:gd name="connsiteY68" fmla="*/ 4912722 h 4912722"/>
              <a:gd name="connsiteX69" fmla="*/ 460941 w 4808883"/>
              <a:gd name="connsiteY69" fmla="*/ 4912722 h 4912722"/>
              <a:gd name="connsiteX70" fmla="*/ 327352 w 4808883"/>
              <a:gd name="connsiteY70" fmla="*/ 4912722 h 4912722"/>
              <a:gd name="connsiteX71" fmla="*/ 7790 w 4808883"/>
              <a:gd name="connsiteY71" fmla="*/ 4912722 h 4912722"/>
              <a:gd name="connsiteX72" fmla="*/ 7788 w 4808883"/>
              <a:gd name="connsiteY72" fmla="*/ 4912722 h 4912722"/>
              <a:gd name="connsiteX73" fmla="*/ 0 w 4808883"/>
              <a:gd name="connsiteY73" fmla="*/ 4912722 h 4912722"/>
              <a:gd name="connsiteX74" fmla="*/ 0 w 4808883"/>
              <a:gd name="connsiteY74" fmla="*/ 4547896 h 4912722"/>
              <a:gd name="connsiteX75" fmla="*/ 0 w 4808883"/>
              <a:gd name="connsiteY75" fmla="*/ 4473362 h 4912722"/>
              <a:gd name="connsiteX76" fmla="*/ 0 w 4808883"/>
              <a:gd name="connsiteY76" fmla="*/ 4058780 h 4912722"/>
              <a:gd name="connsiteX77" fmla="*/ 0 w 4808883"/>
              <a:gd name="connsiteY77" fmla="*/ 3983384 h 4912722"/>
              <a:gd name="connsiteX78" fmla="*/ 0 w 4808883"/>
              <a:gd name="connsiteY78" fmla="*/ 3965373 h 4912722"/>
              <a:gd name="connsiteX79" fmla="*/ 0 w 4808883"/>
              <a:gd name="connsiteY79" fmla="*/ 3693954 h 4912722"/>
              <a:gd name="connsiteX80" fmla="*/ 0 w 4808883"/>
              <a:gd name="connsiteY80" fmla="*/ 3619420 h 4912722"/>
              <a:gd name="connsiteX81" fmla="*/ 0 w 4808883"/>
              <a:gd name="connsiteY81" fmla="*/ 3600547 h 4912722"/>
              <a:gd name="connsiteX82" fmla="*/ 0 w 4808883"/>
              <a:gd name="connsiteY82" fmla="*/ 3526013 h 4912722"/>
              <a:gd name="connsiteX83" fmla="*/ 0 w 4808883"/>
              <a:gd name="connsiteY83" fmla="*/ 3129442 h 4912722"/>
              <a:gd name="connsiteX84" fmla="*/ 0 w 4808883"/>
              <a:gd name="connsiteY84" fmla="*/ 3111431 h 4912722"/>
              <a:gd name="connsiteX85" fmla="*/ 0 w 4808883"/>
              <a:gd name="connsiteY85" fmla="*/ 3036035 h 4912722"/>
              <a:gd name="connsiteX86" fmla="*/ 0 w 4808883"/>
              <a:gd name="connsiteY86" fmla="*/ 2746605 h 4912722"/>
              <a:gd name="connsiteX87" fmla="*/ 0 w 4808883"/>
              <a:gd name="connsiteY87" fmla="*/ 2672071 h 4912722"/>
              <a:gd name="connsiteX88" fmla="*/ 0 w 4808883"/>
              <a:gd name="connsiteY88" fmla="*/ 2182093 h 4912722"/>
              <a:gd name="connsiteX89" fmla="*/ 0 w 4808883"/>
              <a:gd name="connsiteY89" fmla="*/ 2057198 h 4912722"/>
              <a:gd name="connsiteX90" fmla="*/ 0 w 4808883"/>
              <a:gd name="connsiteY90" fmla="*/ 1801291 h 4912722"/>
              <a:gd name="connsiteX91" fmla="*/ 0 w 4808883"/>
              <a:gd name="connsiteY91" fmla="*/ 1203256 h 4912722"/>
              <a:gd name="connsiteX92" fmla="*/ 0 w 4808883"/>
              <a:gd name="connsiteY92" fmla="*/ 1109849 h 4912722"/>
              <a:gd name="connsiteX93" fmla="*/ 0 w 4808883"/>
              <a:gd name="connsiteY93" fmla="*/ 947349 h 4912722"/>
              <a:gd name="connsiteX94" fmla="*/ 0 w 4808883"/>
              <a:gd name="connsiteY94" fmla="*/ 853942 h 4912722"/>
              <a:gd name="connsiteX95" fmla="*/ 0 w 4808883"/>
              <a:gd name="connsiteY95" fmla="*/ 255907 h 4912722"/>
              <a:gd name="connsiteX96" fmla="*/ 0 w 4808883"/>
              <a:gd name="connsiteY96" fmla="*/ 0 h 4912722"/>
              <a:gd name="connsiteX97" fmla="*/ 307164 w 4808883"/>
              <a:gd name="connsiteY97" fmla="*/ 0 h 4912722"/>
              <a:gd name="connsiteX98" fmla="*/ 307164 w 4808883"/>
              <a:gd name="connsiteY98" fmla="*/ 1 h 4912722"/>
              <a:gd name="connsiteX99" fmla="*/ 460942 w 4808883"/>
              <a:gd name="connsiteY99" fmla="*/ 1 h 4912722"/>
              <a:gd name="connsiteX100" fmla="*/ 460942 w 4808883"/>
              <a:gd name="connsiteY100" fmla="*/ 0 h 4912722"/>
              <a:gd name="connsiteX101" fmla="*/ 660868 w 4808883"/>
              <a:gd name="connsiteY101" fmla="*/ 0 h 4912722"/>
              <a:gd name="connsiteX102" fmla="*/ 796151 w 4808883"/>
              <a:gd name="connsiteY102" fmla="*/ 0 h 4912722"/>
              <a:gd name="connsiteX103" fmla="*/ 1072898 w 4808883"/>
              <a:gd name="connsiteY103" fmla="*/ 0 h 4912722"/>
              <a:gd name="connsiteX104" fmla="*/ 1130732 w 4808883"/>
              <a:gd name="connsiteY104" fmla="*/ 0 h 4912722"/>
              <a:gd name="connsiteX105" fmla="*/ 1216715 w 4808883"/>
              <a:gd name="connsiteY105" fmla="*/ 0 h 4912722"/>
              <a:gd name="connsiteX106" fmla="*/ 1351139 w 4808883"/>
              <a:gd name="connsiteY106" fmla="*/ 0 h 4912722"/>
              <a:gd name="connsiteX107" fmla="*/ 1380062 w 4808883"/>
              <a:gd name="connsiteY107" fmla="*/ 0 h 4912722"/>
              <a:gd name="connsiteX108" fmla="*/ 1533840 w 4808883"/>
              <a:gd name="connsiteY108" fmla="*/ 0 h 4912722"/>
              <a:gd name="connsiteX109" fmla="*/ 1551296 w 4808883"/>
              <a:gd name="connsiteY109" fmla="*/ 0 h 4912722"/>
              <a:gd name="connsiteX110" fmla="*/ 1685722 w 4808883"/>
              <a:gd name="connsiteY110" fmla="*/ 0 h 4912722"/>
              <a:gd name="connsiteX111" fmla="*/ 1733766 w 4808883"/>
              <a:gd name="connsiteY111" fmla="*/ 0 h 4912722"/>
              <a:gd name="connsiteX112" fmla="*/ 1771703 w 4808883"/>
              <a:gd name="connsiteY112" fmla="*/ 0 h 4912722"/>
              <a:gd name="connsiteX113" fmla="*/ 1869049 w 4808883"/>
              <a:gd name="connsiteY113" fmla="*/ 0 h 4912722"/>
              <a:gd name="connsiteX114" fmla="*/ 2106285 w 4808883"/>
              <a:gd name="connsiteY114" fmla="*/ 0 h 4912722"/>
              <a:gd name="connsiteX115" fmla="*/ 2203630 w 4808883"/>
              <a:gd name="connsiteY115" fmla="*/ 0 h 4912722"/>
              <a:gd name="connsiteX116" fmla="*/ 2289613 w 4808883"/>
              <a:gd name="connsiteY116" fmla="*/ 0 h 4912722"/>
              <a:gd name="connsiteX117" fmla="*/ 2424037 w 4808883"/>
              <a:gd name="connsiteY117" fmla="*/ 0 h 4912722"/>
              <a:gd name="connsiteX118" fmla="*/ 2624194 w 4808883"/>
              <a:gd name="connsiteY118" fmla="*/ 0 h 4912722"/>
              <a:gd name="connsiteX119" fmla="*/ 2758620 w 4808883"/>
              <a:gd name="connsiteY119" fmla="*/ 0 h 4912722"/>
              <a:gd name="connsiteX120" fmla="*/ 2844601 w 4808883"/>
              <a:gd name="connsiteY120" fmla="*/ 0 h 4912722"/>
              <a:gd name="connsiteX121" fmla="*/ 3179183 w 4808883"/>
              <a:gd name="connsiteY121" fmla="*/ 0 h 4912722"/>
              <a:gd name="connsiteX122" fmla="*/ 3179183 w 4808883"/>
              <a:gd name="connsiteY122" fmla="*/ 1 h 4912722"/>
              <a:gd name="connsiteX123" fmla="*/ 3180996 w 4808883"/>
              <a:gd name="connsiteY123" fmla="*/ 1 h 4912722"/>
              <a:gd name="connsiteX124" fmla="*/ 3315422 w 4808883"/>
              <a:gd name="connsiteY124" fmla="*/ 1 h 4912722"/>
              <a:gd name="connsiteX125" fmla="*/ 3401403 w 4808883"/>
              <a:gd name="connsiteY125" fmla="*/ 1 h 4912722"/>
              <a:gd name="connsiteX126" fmla="*/ 3498748 w 4808883"/>
              <a:gd name="connsiteY126" fmla="*/ 1 h 4912722"/>
              <a:gd name="connsiteX127" fmla="*/ 3735985 w 4808883"/>
              <a:gd name="connsiteY127" fmla="*/ 1 h 4912722"/>
              <a:gd name="connsiteX128" fmla="*/ 3833331 w 4808883"/>
              <a:gd name="connsiteY128" fmla="*/ 1 h 4912722"/>
              <a:gd name="connsiteX129" fmla="*/ 3919312 w 4808883"/>
              <a:gd name="connsiteY129" fmla="*/ 1 h 4912722"/>
              <a:gd name="connsiteX130" fmla="*/ 4053738 w 4808883"/>
              <a:gd name="connsiteY130" fmla="*/ 1 h 4912722"/>
              <a:gd name="connsiteX131" fmla="*/ 4253894 w 4808883"/>
              <a:gd name="connsiteY131" fmla="*/ 1 h 4912722"/>
              <a:gd name="connsiteX132" fmla="*/ 4388320 w 4808883"/>
              <a:gd name="connsiteY132" fmla="*/ 1 h 4912722"/>
              <a:gd name="connsiteX133" fmla="*/ 4474301 w 4808883"/>
              <a:gd name="connsiteY133" fmla="*/ 1 h 4912722"/>
              <a:gd name="connsiteX134" fmla="*/ 4808883 w 4808883"/>
              <a:gd name="connsiteY134" fmla="*/ 1 h 4912722"/>
              <a:gd name="connsiteX135" fmla="*/ 4808883 w 4808883"/>
              <a:gd name="connsiteY135" fmla="*/ 346419 h 4912722"/>
              <a:gd name="connsiteX136" fmla="*/ 4808883 w 4808883"/>
              <a:gd name="connsiteY136" fmla="*/ 399114 h 4912722"/>
              <a:gd name="connsiteX137" fmla="*/ 4808883 w 4808883"/>
              <a:gd name="connsiteY137" fmla="*/ 745531 h 4912722"/>
              <a:gd name="connsiteX138" fmla="*/ 4808883 w 4808883"/>
              <a:gd name="connsiteY138" fmla="*/ 853943 h 4912722"/>
              <a:gd name="connsiteX139" fmla="*/ 4808883 w 4808883"/>
              <a:gd name="connsiteY139" fmla="*/ 947350 h 4912722"/>
              <a:gd name="connsiteX140" fmla="*/ 4808883 w 4808883"/>
              <a:gd name="connsiteY140" fmla="*/ 1200361 h 4912722"/>
              <a:gd name="connsiteX141" fmla="*/ 4808883 w 4808883"/>
              <a:gd name="connsiteY141" fmla="*/ 1253055 h 4912722"/>
              <a:gd name="connsiteX142" fmla="*/ 4808883 w 4808883"/>
              <a:gd name="connsiteY142" fmla="*/ 1293768 h 4912722"/>
              <a:gd name="connsiteX143" fmla="*/ 4808883 w 4808883"/>
              <a:gd name="connsiteY143" fmla="*/ 1346463 h 4912722"/>
              <a:gd name="connsiteX144" fmla="*/ 4808883 w 4808883"/>
              <a:gd name="connsiteY144" fmla="*/ 1599473 h 4912722"/>
              <a:gd name="connsiteX145" fmla="*/ 4808883 w 4808883"/>
              <a:gd name="connsiteY145" fmla="*/ 1692880 h 4912722"/>
              <a:gd name="connsiteX146" fmla="*/ 4808883 w 4808883"/>
              <a:gd name="connsiteY146" fmla="*/ 1801292 h 4912722"/>
              <a:gd name="connsiteX147" fmla="*/ 4808883 w 4808883"/>
              <a:gd name="connsiteY147" fmla="*/ 2107356 h 4912722"/>
              <a:gd name="connsiteX148" fmla="*/ 4808883 w 4808883"/>
              <a:gd name="connsiteY148" fmla="*/ 2147710 h 4912722"/>
              <a:gd name="connsiteX149" fmla="*/ 4808883 w 4808883"/>
              <a:gd name="connsiteY149" fmla="*/ 2200404 h 4912722"/>
              <a:gd name="connsiteX150" fmla="*/ 4808883 w 4808883"/>
              <a:gd name="connsiteY150" fmla="*/ 2453774 h 4912722"/>
              <a:gd name="connsiteX151" fmla="*/ 4808883 w 4808883"/>
              <a:gd name="connsiteY151" fmla="*/ 2506469 h 4912722"/>
              <a:gd name="connsiteX152" fmla="*/ 4808883 w 4808883"/>
              <a:gd name="connsiteY152" fmla="*/ 2546822 h 4912722"/>
              <a:gd name="connsiteX153" fmla="*/ 4808883 w 4808883"/>
              <a:gd name="connsiteY153" fmla="*/ 2852887 h 4912722"/>
              <a:gd name="connsiteX154" fmla="*/ 4808883 w 4808883"/>
              <a:gd name="connsiteY154" fmla="*/ 2961297 h 4912722"/>
              <a:gd name="connsiteX155" fmla="*/ 4808883 w 4808883"/>
              <a:gd name="connsiteY155" fmla="*/ 3054705 h 4912722"/>
              <a:gd name="connsiteX156" fmla="*/ 4808883 w 4808883"/>
              <a:gd name="connsiteY156" fmla="*/ 3307715 h 4912722"/>
              <a:gd name="connsiteX157" fmla="*/ 4808883 w 4808883"/>
              <a:gd name="connsiteY157" fmla="*/ 3360411 h 4912722"/>
              <a:gd name="connsiteX158" fmla="*/ 4808883 w 4808883"/>
              <a:gd name="connsiteY158" fmla="*/ 3401123 h 4912722"/>
              <a:gd name="connsiteX159" fmla="*/ 4808883 w 4808883"/>
              <a:gd name="connsiteY159" fmla="*/ 3453818 h 4912722"/>
              <a:gd name="connsiteX160" fmla="*/ 4808883 w 4808883"/>
              <a:gd name="connsiteY160" fmla="*/ 3706829 h 4912722"/>
              <a:gd name="connsiteX161" fmla="*/ 4808883 w 4808883"/>
              <a:gd name="connsiteY161" fmla="*/ 3800236 h 4912722"/>
              <a:gd name="connsiteX162" fmla="*/ 4808883 w 4808883"/>
              <a:gd name="connsiteY162" fmla="*/ 3908646 h 4912722"/>
              <a:gd name="connsiteX163" fmla="*/ 4808883 w 4808883"/>
              <a:gd name="connsiteY163" fmla="*/ 4255064 h 4912722"/>
              <a:gd name="connsiteX164" fmla="*/ 4808883 w 4808883"/>
              <a:gd name="connsiteY164" fmla="*/ 4307760 h 4912722"/>
              <a:gd name="connsiteX165" fmla="*/ 4808883 w 4808883"/>
              <a:gd name="connsiteY165" fmla="*/ 4654178 h 4912722"/>
              <a:gd name="connsiteX166" fmla="*/ 4509507 w 4808883"/>
              <a:gd name="connsiteY166"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4808883" h="4912722">
                <a:moveTo>
                  <a:pt x="4509507" y="4912722"/>
                </a:moveTo>
                <a:lnTo>
                  <a:pt x="4174925" y="4912722"/>
                </a:lnTo>
                <a:lnTo>
                  <a:pt x="4088942" y="4912722"/>
                </a:lnTo>
                <a:lnTo>
                  <a:pt x="3954517" y="4912722"/>
                </a:lnTo>
                <a:lnTo>
                  <a:pt x="3754361" y="4912722"/>
                </a:lnTo>
                <a:lnTo>
                  <a:pt x="3619935" y="4912722"/>
                </a:lnTo>
                <a:lnTo>
                  <a:pt x="3533953" y="4912722"/>
                </a:lnTo>
                <a:lnTo>
                  <a:pt x="3436609" y="4912722"/>
                </a:lnTo>
                <a:lnTo>
                  <a:pt x="3199371" y="4912722"/>
                </a:lnTo>
                <a:lnTo>
                  <a:pt x="3102027" y="4912722"/>
                </a:lnTo>
                <a:lnTo>
                  <a:pt x="3016044" y="4912722"/>
                </a:lnTo>
                <a:lnTo>
                  <a:pt x="2881619" y="4912722"/>
                </a:lnTo>
                <a:lnTo>
                  <a:pt x="2879809" y="4912722"/>
                </a:lnTo>
                <a:lnTo>
                  <a:pt x="2879807" y="4912722"/>
                </a:lnTo>
                <a:lnTo>
                  <a:pt x="2710385" y="4912722"/>
                </a:lnTo>
                <a:lnTo>
                  <a:pt x="2681463" y="4912722"/>
                </a:lnTo>
                <a:lnTo>
                  <a:pt x="2547037" y="4912722"/>
                </a:lnTo>
                <a:lnTo>
                  <a:pt x="2545228" y="4912722"/>
                </a:lnTo>
                <a:lnTo>
                  <a:pt x="2545224" y="4912722"/>
                </a:lnTo>
                <a:lnTo>
                  <a:pt x="2461055" y="4912722"/>
                </a:lnTo>
                <a:lnTo>
                  <a:pt x="2459245" y="4912722"/>
                </a:lnTo>
                <a:lnTo>
                  <a:pt x="2459243" y="4912722"/>
                </a:lnTo>
                <a:lnTo>
                  <a:pt x="2375803" y="4912722"/>
                </a:lnTo>
                <a:lnTo>
                  <a:pt x="2324820" y="4912722"/>
                </a:lnTo>
                <a:lnTo>
                  <a:pt x="2324818" y="4912722"/>
                </a:lnTo>
                <a:lnTo>
                  <a:pt x="2289820" y="4912722"/>
                </a:lnTo>
                <a:lnTo>
                  <a:pt x="2155396" y="4912722"/>
                </a:lnTo>
                <a:lnTo>
                  <a:pt x="2126473" y="4912722"/>
                </a:lnTo>
                <a:lnTo>
                  <a:pt x="2124663" y="4912722"/>
                </a:lnTo>
                <a:lnTo>
                  <a:pt x="2124662" y="4912722"/>
                </a:lnTo>
                <a:lnTo>
                  <a:pt x="1990239" y="4912722"/>
                </a:lnTo>
                <a:lnTo>
                  <a:pt x="1990237" y="4912722"/>
                </a:lnTo>
                <a:lnTo>
                  <a:pt x="1955239" y="4912722"/>
                </a:lnTo>
                <a:lnTo>
                  <a:pt x="1904257" y="4912722"/>
                </a:lnTo>
                <a:lnTo>
                  <a:pt x="1904255" y="4912722"/>
                </a:lnTo>
                <a:lnTo>
                  <a:pt x="1820814" y="4912722"/>
                </a:lnTo>
                <a:lnTo>
                  <a:pt x="1806911" y="4912722"/>
                </a:lnTo>
                <a:lnTo>
                  <a:pt x="1806909" y="4912722"/>
                </a:lnTo>
                <a:lnTo>
                  <a:pt x="1734832" y="4912722"/>
                </a:lnTo>
                <a:lnTo>
                  <a:pt x="1733766" y="4912722"/>
                </a:lnTo>
                <a:lnTo>
                  <a:pt x="1637487" y="4912722"/>
                </a:lnTo>
                <a:lnTo>
                  <a:pt x="1569675" y="4912722"/>
                </a:lnTo>
                <a:lnTo>
                  <a:pt x="1569674" y="4912722"/>
                </a:lnTo>
                <a:lnTo>
                  <a:pt x="1533839" y="4912722"/>
                </a:lnTo>
                <a:lnTo>
                  <a:pt x="1472330" y="4912722"/>
                </a:lnTo>
                <a:lnTo>
                  <a:pt x="1472326" y="4912722"/>
                </a:lnTo>
                <a:lnTo>
                  <a:pt x="1400250" y="4912722"/>
                </a:lnTo>
                <a:lnTo>
                  <a:pt x="1386347" y="4912722"/>
                </a:lnTo>
                <a:lnTo>
                  <a:pt x="1386345" y="4912722"/>
                </a:lnTo>
                <a:lnTo>
                  <a:pt x="1302905" y="4912722"/>
                </a:lnTo>
                <a:lnTo>
                  <a:pt x="1251922" y="4912722"/>
                </a:lnTo>
                <a:lnTo>
                  <a:pt x="1251920" y="4912722"/>
                </a:lnTo>
                <a:lnTo>
                  <a:pt x="1216922" y="4912722"/>
                </a:lnTo>
                <a:lnTo>
                  <a:pt x="1082498" y="4912722"/>
                </a:lnTo>
                <a:lnTo>
                  <a:pt x="1080688" y="4912722"/>
                </a:lnTo>
                <a:lnTo>
                  <a:pt x="1080686" y="4912722"/>
                </a:lnTo>
                <a:lnTo>
                  <a:pt x="10728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072898" y="0"/>
                </a:lnTo>
                <a:lnTo>
                  <a:pt x="1130732" y="0"/>
                </a:lnTo>
                <a:lnTo>
                  <a:pt x="1216715" y="0"/>
                </a:lnTo>
                <a:lnTo>
                  <a:pt x="1351139" y="0"/>
                </a:lnTo>
                <a:lnTo>
                  <a:pt x="1380062" y="0"/>
                </a:lnTo>
                <a:lnTo>
                  <a:pt x="1533840" y="0"/>
                </a:lnTo>
                <a:lnTo>
                  <a:pt x="1551296" y="0"/>
                </a:lnTo>
                <a:lnTo>
                  <a:pt x="1685722" y="0"/>
                </a:lnTo>
                <a:lnTo>
                  <a:pt x="1733766" y="0"/>
                </a:lnTo>
                <a:lnTo>
                  <a:pt x="1771703" y="0"/>
                </a:lnTo>
                <a:lnTo>
                  <a:pt x="1869049" y="0"/>
                </a:lnTo>
                <a:lnTo>
                  <a:pt x="2106285" y="0"/>
                </a:lnTo>
                <a:lnTo>
                  <a:pt x="2203630" y="0"/>
                </a:lnTo>
                <a:lnTo>
                  <a:pt x="2289613" y="0"/>
                </a:lnTo>
                <a:lnTo>
                  <a:pt x="2424037" y="0"/>
                </a:lnTo>
                <a:lnTo>
                  <a:pt x="2624194" y="0"/>
                </a:lnTo>
                <a:lnTo>
                  <a:pt x="2758620" y="0"/>
                </a:lnTo>
                <a:lnTo>
                  <a:pt x="2844601" y="0"/>
                </a:lnTo>
                <a:lnTo>
                  <a:pt x="3179183" y="0"/>
                </a:lnTo>
                <a:lnTo>
                  <a:pt x="3179183" y="1"/>
                </a:lnTo>
                <a:lnTo>
                  <a:pt x="3180996" y="1"/>
                </a:lnTo>
                <a:lnTo>
                  <a:pt x="3315422" y="1"/>
                </a:lnTo>
                <a:lnTo>
                  <a:pt x="3401403" y="1"/>
                </a:lnTo>
                <a:lnTo>
                  <a:pt x="3498748" y="1"/>
                </a:lnTo>
                <a:lnTo>
                  <a:pt x="3735985" y="1"/>
                </a:lnTo>
                <a:lnTo>
                  <a:pt x="3833331" y="1"/>
                </a:lnTo>
                <a:lnTo>
                  <a:pt x="3919312" y="1"/>
                </a:lnTo>
                <a:lnTo>
                  <a:pt x="4053738" y="1"/>
                </a:lnTo>
                <a:lnTo>
                  <a:pt x="4253894" y="1"/>
                </a:lnTo>
                <a:lnTo>
                  <a:pt x="4388320" y="1"/>
                </a:lnTo>
                <a:lnTo>
                  <a:pt x="4474301" y="1"/>
                </a:lnTo>
                <a:lnTo>
                  <a:pt x="4808883" y="1"/>
                </a:lnTo>
                <a:lnTo>
                  <a:pt x="4808883" y="346419"/>
                </a:lnTo>
                <a:lnTo>
                  <a:pt x="4808883" y="399114"/>
                </a:lnTo>
                <a:lnTo>
                  <a:pt x="4808883" y="745531"/>
                </a:lnTo>
                <a:lnTo>
                  <a:pt x="4808883" y="853943"/>
                </a:lnTo>
                <a:lnTo>
                  <a:pt x="4808883" y="947350"/>
                </a:lnTo>
                <a:lnTo>
                  <a:pt x="4808883" y="1200361"/>
                </a:lnTo>
                <a:lnTo>
                  <a:pt x="4808883" y="1253055"/>
                </a:lnTo>
                <a:lnTo>
                  <a:pt x="4808883" y="1293768"/>
                </a:lnTo>
                <a:lnTo>
                  <a:pt x="4808883" y="1346463"/>
                </a:lnTo>
                <a:lnTo>
                  <a:pt x="4808883" y="1599473"/>
                </a:lnTo>
                <a:lnTo>
                  <a:pt x="4808883" y="1692880"/>
                </a:lnTo>
                <a:lnTo>
                  <a:pt x="4808883" y="1801292"/>
                </a:lnTo>
                <a:lnTo>
                  <a:pt x="4808883" y="2107356"/>
                </a:lnTo>
                <a:lnTo>
                  <a:pt x="4808883" y="2147710"/>
                </a:lnTo>
                <a:lnTo>
                  <a:pt x="4808883" y="2200404"/>
                </a:lnTo>
                <a:lnTo>
                  <a:pt x="4808883" y="2453774"/>
                </a:lnTo>
                <a:lnTo>
                  <a:pt x="4808883" y="2506469"/>
                </a:lnTo>
                <a:lnTo>
                  <a:pt x="4808883" y="2546822"/>
                </a:lnTo>
                <a:lnTo>
                  <a:pt x="4808883" y="2852887"/>
                </a:lnTo>
                <a:lnTo>
                  <a:pt x="4808883" y="2961297"/>
                </a:lnTo>
                <a:lnTo>
                  <a:pt x="4808883" y="3054705"/>
                </a:lnTo>
                <a:lnTo>
                  <a:pt x="4808883" y="3307715"/>
                </a:lnTo>
                <a:lnTo>
                  <a:pt x="4808883" y="3360411"/>
                </a:lnTo>
                <a:lnTo>
                  <a:pt x="4808883" y="3401123"/>
                </a:lnTo>
                <a:lnTo>
                  <a:pt x="4808883" y="3453818"/>
                </a:lnTo>
                <a:lnTo>
                  <a:pt x="4808883" y="3706829"/>
                </a:lnTo>
                <a:lnTo>
                  <a:pt x="4808883" y="3800236"/>
                </a:lnTo>
                <a:lnTo>
                  <a:pt x="4808883" y="3908646"/>
                </a:lnTo>
                <a:lnTo>
                  <a:pt x="4808883" y="4255064"/>
                </a:lnTo>
                <a:lnTo>
                  <a:pt x="4808883" y="4307760"/>
                </a:lnTo>
                <a:lnTo>
                  <a:pt x="4808883" y="4654178"/>
                </a:lnTo>
                <a:cubicBezTo>
                  <a:pt x="4808883" y="4796587"/>
                  <a:pt x="4675389" y="4912722"/>
                  <a:pt x="4509507"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1">
            <a:extLst>
              <a:ext uri="{FF2B5EF4-FFF2-40B4-BE49-F238E27FC236}">
                <a16:creationId xmlns:a16="http://schemas.microsoft.com/office/drawing/2014/main" id="{6B606988-7C27-9046-96A9-83C94FE07148}"/>
              </a:ext>
            </a:extLst>
          </p:cNvPr>
          <p:cNvSpPr txBox="1">
            <a:spLocks/>
          </p:cNvSpPr>
          <p:nvPr/>
        </p:nvSpPr>
        <p:spPr>
          <a:xfrm>
            <a:off x="6788258" y="2343703"/>
            <a:ext cx="4151523"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Orodja in nasveti:</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Vsak mesec prihranite majhen znesek za posodobitve ali popravila.</a:t>
            </a:r>
          </a:p>
          <a:p>
            <a:pPr marL="342900" indent="-342900" algn="l">
              <a:lnSpc>
                <a:spcPts val="2340"/>
              </a:lnSpc>
              <a:spcBef>
                <a:spcPts val="0"/>
              </a:spcBef>
              <a:buFont typeface="Arial" panose="020B0604020202020204" pitchFamily="34" charset="0"/>
              <a:buChar char="•"/>
            </a:pPr>
            <a:r>
              <a:rPr lang="en-IE" sz="2200" dirty="0"/>
              <a:t>Uporabite ocene kot vir navodil, ne le pohval.</a:t>
            </a:r>
          </a:p>
          <a:p>
            <a:pPr marL="342900" indent="-342900" algn="l">
              <a:lnSpc>
                <a:spcPts val="2340"/>
              </a:lnSpc>
              <a:spcBef>
                <a:spcPts val="0"/>
              </a:spcBef>
              <a:buFont typeface="Arial" panose="020B0604020202020204" pitchFamily="34" charset="0"/>
              <a:buChar char="•"/>
            </a:pPr>
            <a:r>
              <a:rPr lang="en-IE" sz="2200" dirty="0"/>
              <a:t>Majhne popravke (npr. nova tuš zavesa, boljši vzglavniki) imajo velik učinek.</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30999960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2538B5-78C0-DFCE-4B6D-C906C363C4AD}"/>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AFBB7B6F-309C-3384-C616-D54BAECC7233}"/>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Ostani zvest svojim ciljem in vrednotam </a:t>
            </a:r>
          </a:p>
          <a:p>
            <a:pPr>
              <a:lnSpc>
                <a:spcPts val="3720"/>
              </a:lnSpc>
            </a:pPr>
            <a:endParaRPr lang="en-US" dirty="0"/>
          </a:p>
        </p:txBody>
      </p:sp>
      <p:cxnSp>
        <p:nvCxnSpPr>
          <p:cNvPr id="10" name="Straight Connector 9">
            <a:extLst>
              <a:ext uri="{FF2B5EF4-FFF2-40B4-BE49-F238E27FC236}">
                <a16:creationId xmlns:a16="http://schemas.microsoft.com/office/drawing/2014/main" id="{CE4B2AEE-9E0F-EDF3-2865-D5C7F5114FCC}"/>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88BC75ED-9E52-96D4-414C-C05E9CDAEA7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44</a:t>
            </a:fld>
            <a:endParaRPr lang="fr-CA" sz="1200" dirty="0"/>
          </a:p>
        </p:txBody>
      </p:sp>
      <p:sp>
        <p:nvSpPr>
          <p:cNvPr id="4" name="Text Placeholder 5">
            <a:extLst>
              <a:ext uri="{FF2B5EF4-FFF2-40B4-BE49-F238E27FC236}">
                <a16:creationId xmlns:a16="http://schemas.microsoft.com/office/drawing/2014/main" id="{D992D682-87A4-76F4-C22A-EB9E48754BB0}"/>
              </a:ext>
            </a:extLst>
          </p:cNvPr>
          <p:cNvSpPr txBox="1">
            <a:spLocks/>
          </p:cNvSpPr>
          <p:nvPr/>
        </p:nvSpPr>
        <p:spPr>
          <a:xfrm>
            <a:off x="629644" y="1385215"/>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Kaj storiti:</a:t>
            </a:r>
          </a:p>
        </p:txBody>
      </p:sp>
      <p:sp>
        <p:nvSpPr>
          <p:cNvPr id="5" name="Text Placeholder 4">
            <a:extLst>
              <a:ext uri="{FF2B5EF4-FFF2-40B4-BE49-F238E27FC236}">
                <a16:creationId xmlns:a16="http://schemas.microsoft.com/office/drawing/2014/main" id="{E425C96F-3CD6-E24D-4EF5-6A5350182B69}"/>
              </a:ext>
            </a:extLst>
          </p:cNvPr>
          <p:cNvSpPr txBox="1">
            <a:spLocks/>
          </p:cNvSpPr>
          <p:nvPr/>
        </p:nvSpPr>
        <p:spPr>
          <a:xfrm>
            <a:off x="629644" y="2159935"/>
            <a:ext cx="4949522"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Opredelite svoj osebni uspeh: </a:t>
            </a:r>
            <a:r>
              <a:rPr lang="en-GB" sz="2200" dirty="0">
                <a:solidFill>
                  <a:srgbClr val="414141"/>
                </a:solidFill>
              </a:rPr>
              <a:t>prožnost, dohodek, vpliv na goste, ustvarjalnost ali skupnost.</a:t>
            </a:r>
          </a:p>
          <a:p>
            <a:pPr marL="342900" indent="-342900">
              <a:lnSpc>
                <a:spcPts val="2240"/>
              </a:lnSpc>
              <a:buClr>
                <a:srgbClr val="459597"/>
              </a:buClr>
              <a:buFont typeface="Arial" panose="020B0604020202020204" pitchFamily="34" charset="0"/>
              <a:buChar char="•"/>
            </a:pPr>
            <a:r>
              <a:rPr lang="en-GB" sz="2200" b="1" dirty="0">
                <a:solidFill>
                  <a:srgbClr val="EC7C69"/>
                </a:solidFill>
              </a:rPr>
              <a:t>Uporabite to vizijo kot vodilo za vsako odločitev </a:t>
            </a:r>
            <a:r>
              <a:rPr lang="en-GB" sz="2200" dirty="0">
                <a:solidFill>
                  <a:srgbClr val="414141"/>
                </a:solidFill>
              </a:rPr>
              <a:t>– ne sledite trendom, ki niso v skladu z vašimi cilji.</a:t>
            </a:r>
          </a:p>
          <a:p>
            <a:pPr marL="342900" indent="-342900">
              <a:lnSpc>
                <a:spcPts val="2240"/>
              </a:lnSpc>
              <a:buClr>
                <a:srgbClr val="459597"/>
              </a:buClr>
              <a:buFont typeface="Arial" panose="020B0604020202020204" pitchFamily="34" charset="0"/>
              <a:buChar char="•"/>
            </a:pPr>
            <a:r>
              <a:rPr lang="en-GB" sz="2200" b="1" dirty="0">
                <a:solidFill>
                  <a:srgbClr val="EC7C69"/>
                </a:solidFill>
              </a:rPr>
              <a:t>Vzemite si čas za razmislek vsakih nekaj mesecev: </a:t>
            </a:r>
            <a:r>
              <a:rPr lang="en-GB" sz="2200" dirty="0">
                <a:solidFill>
                  <a:srgbClr val="414141"/>
                </a:solidFill>
              </a:rPr>
              <a:t>kaj deluje? Kaj je stresno?</a:t>
            </a:r>
          </a:p>
          <a:p>
            <a:pPr marL="342900" indent="-342900">
              <a:lnSpc>
                <a:spcPts val="2240"/>
              </a:lnSpc>
              <a:buClr>
                <a:srgbClr val="459597"/>
              </a:buClr>
              <a:buFont typeface="Arial" panose="020B0604020202020204" pitchFamily="34" charset="0"/>
              <a:buChar char="•"/>
            </a:pPr>
            <a:r>
              <a:rPr lang="en-GB" sz="2200" b="1" dirty="0">
                <a:solidFill>
                  <a:srgbClr val="EC7C69"/>
                </a:solidFill>
              </a:rPr>
              <a:t>Če rastete, rastite namerno </a:t>
            </a:r>
            <a:r>
              <a:rPr lang="en-GB" sz="2200" dirty="0">
                <a:solidFill>
                  <a:srgbClr val="414141"/>
                </a:solidFill>
              </a:rPr>
              <a:t>– ne zaradi pritiska ali primerjav.</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8" name="Freeform 7">
            <a:extLst>
              <a:ext uri="{FF2B5EF4-FFF2-40B4-BE49-F238E27FC236}">
                <a16:creationId xmlns:a16="http://schemas.microsoft.com/office/drawing/2014/main" id="{E3F4712C-10CD-C87E-A2E3-AF86A64F55C0}"/>
              </a:ext>
            </a:extLst>
          </p:cNvPr>
          <p:cNvSpPr/>
          <p:nvPr/>
        </p:nvSpPr>
        <p:spPr>
          <a:xfrm rot="10800000">
            <a:off x="6459578" y="1945278"/>
            <a:ext cx="4808883" cy="4912722"/>
          </a:xfrm>
          <a:custGeom>
            <a:avLst/>
            <a:gdLst>
              <a:gd name="connsiteX0" fmla="*/ 4509507 w 4808883"/>
              <a:gd name="connsiteY0" fmla="*/ 4912722 h 4912722"/>
              <a:gd name="connsiteX1" fmla="*/ 4174925 w 4808883"/>
              <a:gd name="connsiteY1" fmla="*/ 4912722 h 4912722"/>
              <a:gd name="connsiteX2" fmla="*/ 4088942 w 4808883"/>
              <a:gd name="connsiteY2" fmla="*/ 4912722 h 4912722"/>
              <a:gd name="connsiteX3" fmla="*/ 3954517 w 4808883"/>
              <a:gd name="connsiteY3" fmla="*/ 4912722 h 4912722"/>
              <a:gd name="connsiteX4" fmla="*/ 3754361 w 4808883"/>
              <a:gd name="connsiteY4" fmla="*/ 4912722 h 4912722"/>
              <a:gd name="connsiteX5" fmla="*/ 3619935 w 4808883"/>
              <a:gd name="connsiteY5" fmla="*/ 4912722 h 4912722"/>
              <a:gd name="connsiteX6" fmla="*/ 3533953 w 4808883"/>
              <a:gd name="connsiteY6" fmla="*/ 4912722 h 4912722"/>
              <a:gd name="connsiteX7" fmla="*/ 3436609 w 4808883"/>
              <a:gd name="connsiteY7" fmla="*/ 4912722 h 4912722"/>
              <a:gd name="connsiteX8" fmla="*/ 3199371 w 4808883"/>
              <a:gd name="connsiteY8" fmla="*/ 4912722 h 4912722"/>
              <a:gd name="connsiteX9" fmla="*/ 3102027 w 4808883"/>
              <a:gd name="connsiteY9" fmla="*/ 4912722 h 4912722"/>
              <a:gd name="connsiteX10" fmla="*/ 3016044 w 4808883"/>
              <a:gd name="connsiteY10" fmla="*/ 4912722 h 4912722"/>
              <a:gd name="connsiteX11" fmla="*/ 2881619 w 4808883"/>
              <a:gd name="connsiteY11" fmla="*/ 4912722 h 4912722"/>
              <a:gd name="connsiteX12" fmla="*/ 2879809 w 4808883"/>
              <a:gd name="connsiteY12" fmla="*/ 4912722 h 4912722"/>
              <a:gd name="connsiteX13" fmla="*/ 2879807 w 4808883"/>
              <a:gd name="connsiteY13" fmla="*/ 4912722 h 4912722"/>
              <a:gd name="connsiteX14" fmla="*/ 2710385 w 4808883"/>
              <a:gd name="connsiteY14" fmla="*/ 4912722 h 4912722"/>
              <a:gd name="connsiteX15" fmla="*/ 2681463 w 4808883"/>
              <a:gd name="connsiteY15" fmla="*/ 4912722 h 4912722"/>
              <a:gd name="connsiteX16" fmla="*/ 2547037 w 4808883"/>
              <a:gd name="connsiteY16" fmla="*/ 4912722 h 4912722"/>
              <a:gd name="connsiteX17" fmla="*/ 2545228 w 4808883"/>
              <a:gd name="connsiteY17" fmla="*/ 4912722 h 4912722"/>
              <a:gd name="connsiteX18" fmla="*/ 2545224 w 4808883"/>
              <a:gd name="connsiteY18" fmla="*/ 4912722 h 4912722"/>
              <a:gd name="connsiteX19" fmla="*/ 2461055 w 4808883"/>
              <a:gd name="connsiteY19" fmla="*/ 4912722 h 4912722"/>
              <a:gd name="connsiteX20" fmla="*/ 2459245 w 4808883"/>
              <a:gd name="connsiteY20" fmla="*/ 4912722 h 4912722"/>
              <a:gd name="connsiteX21" fmla="*/ 2459243 w 4808883"/>
              <a:gd name="connsiteY21" fmla="*/ 4912722 h 4912722"/>
              <a:gd name="connsiteX22" fmla="*/ 2375803 w 4808883"/>
              <a:gd name="connsiteY22" fmla="*/ 4912722 h 4912722"/>
              <a:gd name="connsiteX23" fmla="*/ 2324820 w 4808883"/>
              <a:gd name="connsiteY23" fmla="*/ 4912722 h 4912722"/>
              <a:gd name="connsiteX24" fmla="*/ 2324818 w 4808883"/>
              <a:gd name="connsiteY24" fmla="*/ 4912722 h 4912722"/>
              <a:gd name="connsiteX25" fmla="*/ 2289820 w 4808883"/>
              <a:gd name="connsiteY25" fmla="*/ 4912722 h 4912722"/>
              <a:gd name="connsiteX26" fmla="*/ 2155396 w 4808883"/>
              <a:gd name="connsiteY26" fmla="*/ 4912722 h 4912722"/>
              <a:gd name="connsiteX27" fmla="*/ 2126473 w 4808883"/>
              <a:gd name="connsiteY27" fmla="*/ 4912722 h 4912722"/>
              <a:gd name="connsiteX28" fmla="*/ 2124663 w 4808883"/>
              <a:gd name="connsiteY28" fmla="*/ 4912722 h 4912722"/>
              <a:gd name="connsiteX29" fmla="*/ 2124662 w 4808883"/>
              <a:gd name="connsiteY29" fmla="*/ 4912722 h 4912722"/>
              <a:gd name="connsiteX30" fmla="*/ 1990239 w 4808883"/>
              <a:gd name="connsiteY30" fmla="*/ 4912722 h 4912722"/>
              <a:gd name="connsiteX31" fmla="*/ 1990237 w 4808883"/>
              <a:gd name="connsiteY31" fmla="*/ 4912722 h 4912722"/>
              <a:gd name="connsiteX32" fmla="*/ 1955239 w 4808883"/>
              <a:gd name="connsiteY32" fmla="*/ 4912722 h 4912722"/>
              <a:gd name="connsiteX33" fmla="*/ 1904257 w 4808883"/>
              <a:gd name="connsiteY33" fmla="*/ 4912722 h 4912722"/>
              <a:gd name="connsiteX34" fmla="*/ 1904255 w 4808883"/>
              <a:gd name="connsiteY34" fmla="*/ 4912722 h 4912722"/>
              <a:gd name="connsiteX35" fmla="*/ 1820814 w 4808883"/>
              <a:gd name="connsiteY35" fmla="*/ 4912722 h 4912722"/>
              <a:gd name="connsiteX36" fmla="*/ 1806911 w 4808883"/>
              <a:gd name="connsiteY36" fmla="*/ 4912722 h 4912722"/>
              <a:gd name="connsiteX37" fmla="*/ 1806909 w 4808883"/>
              <a:gd name="connsiteY37" fmla="*/ 4912722 h 4912722"/>
              <a:gd name="connsiteX38" fmla="*/ 1734832 w 4808883"/>
              <a:gd name="connsiteY38" fmla="*/ 4912722 h 4912722"/>
              <a:gd name="connsiteX39" fmla="*/ 1733766 w 4808883"/>
              <a:gd name="connsiteY39" fmla="*/ 4912722 h 4912722"/>
              <a:gd name="connsiteX40" fmla="*/ 1637487 w 4808883"/>
              <a:gd name="connsiteY40" fmla="*/ 4912722 h 4912722"/>
              <a:gd name="connsiteX41" fmla="*/ 1569675 w 4808883"/>
              <a:gd name="connsiteY41" fmla="*/ 4912722 h 4912722"/>
              <a:gd name="connsiteX42" fmla="*/ 1569674 w 4808883"/>
              <a:gd name="connsiteY42" fmla="*/ 4912722 h 4912722"/>
              <a:gd name="connsiteX43" fmla="*/ 1533839 w 4808883"/>
              <a:gd name="connsiteY43" fmla="*/ 4912722 h 4912722"/>
              <a:gd name="connsiteX44" fmla="*/ 1472330 w 4808883"/>
              <a:gd name="connsiteY44" fmla="*/ 4912722 h 4912722"/>
              <a:gd name="connsiteX45" fmla="*/ 1472326 w 4808883"/>
              <a:gd name="connsiteY45" fmla="*/ 4912722 h 4912722"/>
              <a:gd name="connsiteX46" fmla="*/ 1400250 w 4808883"/>
              <a:gd name="connsiteY46" fmla="*/ 4912722 h 4912722"/>
              <a:gd name="connsiteX47" fmla="*/ 1386347 w 4808883"/>
              <a:gd name="connsiteY47" fmla="*/ 4912722 h 4912722"/>
              <a:gd name="connsiteX48" fmla="*/ 1386345 w 4808883"/>
              <a:gd name="connsiteY48" fmla="*/ 4912722 h 4912722"/>
              <a:gd name="connsiteX49" fmla="*/ 1302905 w 4808883"/>
              <a:gd name="connsiteY49" fmla="*/ 4912722 h 4912722"/>
              <a:gd name="connsiteX50" fmla="*/ 1251922 w 4808883"/>
              <a:gd name="connsiteY50" fmla="*/ 4912722 h 4912722"/>
              <a:gd name="connsiteX51" fmla="*/ 1251920 w 4808883"/>
              <a:gd name="connsiteY51" fmla="*/ 4912722 h 4912722"/>
              <a:gd name="connsiteX52" fmla="*/ 1216922 w 4808883"/>
              <a:gd name="connsiteY52" fmla="*/ 4912722 h 4912722"/>
              <a:gd name="connsiteX53" fmla="*/ 1082498 w 4808883"/>
              <a:gd name="connsiteY53" fmla="*/ 4912722 h 4912722"/>
              <a:gd name="connsiteX54" fmla="*/ 1080688 w 4808883"/>
              <a:gd name="connsiteY54" fmla="*/ 4912722 h 4912722"/>
              <a:gd name="connsiteX55" fmla="*/ 1080686 w 4808883"/>
              <a:gd name="connsiteY55" fmla="*/ 4912722 h 4912722"/>
              <a:gd name="connsiteX56" fmla="*/ 1072898 w 4808883"/>
              <a:gd name="connsiteY56" fmla="*/ 4912722 h 4912722"/>
              <a:gd name="connsiteX57" fmla="*/ 1051765 w 4808883"/>
              <a:gd name="connsiteY57" fmla="*/ 4912722 h 4912722"/>
              <a:gd name="connsiteX58" fmla="*/ 1051764 w 4808883"/>
              <a:gd name="connsiteY58" fmla="*/ 4912722 h 4912722"/>
              <a:gd name="connsiteX59" fmla="*/ 917341 w 4808883"/>
              <a:gd name="connsiteY59" fmla="*/ 4912722 h 4912722"/>
              <a:gd name="connsiteX60" fmla="*/ 917339 w 4808883"/>
              <a:gd name="connsiteY60" fmla="*/ 4912722 h 4912722"/>
              <a:gd name="connsiteX61" fmla="*/ 882341 w 4808883"/>
              <a:gd name="connsiteY61" fmla="*/ 4912722 h 4912722"/>
              <a:gd name="connsiteX62" fmla="*/ 831359 w 4808883"/>
              <a:gd name="connsiteY62" fmla="*/ 4912722 h 4912722"/>
              <a:gd name="connsiteX63" fmla="*/ 831357 w 4808883"/>
              <a:gd name="connsiteY63" fmla="*/ 4912722 h 4912722"/>
              <a:gd name="connsiteX64" fmla="*/ 747916 w 4808883"/>
              <a:gd name="connsiteY64" fmla="*/ 4912722 h 4912722"/>
              <a:gd name="connsiteX65" fmla="*/ 661934 w 4808883"/>
              <a:gd name="connsiteY65" fmla="*/ 4912722 h 4912722"/>
              <a:gd name="connsiteX66" fmla="*/ 660868 w 4808883"/>
              <a:gd name="connsiteY66" fmla="*/ 4912722 h 4912722"/>
              <a:gd name="connsiteX67" fmla="*/ 496777 w 4808883"/>
              <a:gd name="connsiteY67" fmla="*/ 4912722 h 4912722"/>
              <a:gd name="connsiteX68" fmla="*/ 496776 w 4808883"/>
              <a:gd name="connsiteY68" fmla="*/ 4912722 h 4912722"/>
              <a:gd name="connsiteX69" fmla="*/ 460941 w 4808883"/>
              <a:gd name="connsiteY69" fmla="*/ 4912722 h 4912722"/>
              <a:gd name="connsiteX70" fmla="*/ 327352 w 4808883"/>
              <a:gd name="connsiteY70" fmla="*/ 4912722 h 4912722"/>
              <a:gd name="connsiteX71" fmla="*/ 7790 w 4808883"/>
              <a:gd name="connsiteY71" fmla="*/ 4912722 h 4912722"/>
              <a:gd name="connsiteX72" fmla="*/ 7788 w 4808883"/>
              <a:gd name="connsiteY72" fmla="*/ 4912722 h 4912722"/>
              <a:gd name="connsiteX73" fmla="*/ 0 w 4808883"/>
              <a:gd name="connsiteY73" fmla="*/ 4912722 h 4912722"/>
              <a:gd name="connsiteX74" fmla="*/ 0 w 4808883"/>
              <a:gd name="connsiteY74" fmla="*/ 4547896 h 4912722"/>
              <a:gd name="connsiteX75" fmla="*/ 0 w 4808883"/>
              <a:gd name="connsiteY75" fmla="*/ 4473362 h 4912722"/>
              <a:gd name="connsiteX76" fmla="*/ 0 w 4808883"/>
              <a:gd name="connsiteY76" fmla="*/ 4058780 h 4912722"/>
              <a:gd name="connsiteX77" fmla="*/ 0 w 4808883"/>
              <a:gd name="connsiteY77" fmla="*/ 3983384 h 4912722"/>
              <a:gd name="connsiteX78" fmla="*/ 0 w 4808883"/>
              <a:gd name="connsiteY78" fmla="*/ 3965373 h 4912722"/>
              <a:gd name="connsiteX79" fmla="*/ 0 w 4808883"/>
              <a:gd name="connsiteY79" fmla="*/ 3693954 h 4912722"/>
              <a:gd name="connsiteX80" fmla="*/ 0 w 4808883"/>
              <a:gd name="connsiteY80" fmla="*/ 3619420 h 4912722"/>
              <a:gd name="connsiteX81" fmla="*/ 0 w 4808883"/>
              <a:gd name="connsiteY81" fmla="*/ 3600547 h 4912722"/>
              <a:gd name="connsiteX82" fmla="*/ 0 w 4808883"/>
              <a:gd name="connsiteY82" fmla="*/ 3526013 h 4912722"/>
              <a:gd name="connsiteX83" fmla="*/ 0 w 4808883"/>
              <a:gd name="connsiteY83" fmla="*/ 3129442 h 4912722"/>
              <a:gd name="connsiteX84" fmla="*/ 0 w 4808883"/>
              <a:gd name="connsiteY84" fmla="*/ 3111431 h 4912722"/>
              <a:gd name="connsiteX85" fmla="*/ 0 w 4808883"/>
              <a:gd name="connsiteY85" fmla="*/ 3036035 h 4912722"/>
              <a:gd name="connsiteX86" fmla="*/ 0 w 4808883"/>
              <a:gd name="connsiteY86" fmla="*/ 2746605 h 4912722"/>
              <a:gd name="connsiteX87" fmla="*/ 0 w 4808883"/>
              <a:gd name="connsiteY87" fmla="*/ 2672071 h 4912722"/>
              <a:gd name="connsiteX88" fmla="*/ 0 w 4808883"/>
              <a:gd name="connsiteY88" fmla="*/ 2182093 h 4912722"/>
              <a:gd name="connsiteX89" fmla="*/ 0 w 4808883"/>
              <a:gd name="connsiteY89" fmla="*/ 2057198 h 4912722"/>
              <a:gd name="connsiteX90" fmla="*/ 0 w 4808883"/>
              <a:gd name="connsiteY90" fmla="*/ 1801291 h 4912722"/>
              <a:gd name="connsiteX91" fmla="*/ 0 w 4808883"/>
              <a:gd name="connsiteY91" fmla="*/ 1203256 h 4912722"/>
              <a:gd name="connsiteX92" fmla="*/ 0 w 4808883"/>
              <a:gd name="connsiteY92" fmla="*/ 1109849 h 4912722"/>
              <a:gd name="connsiteX93" fmla="*/ 0 w 4808883"/>
              <a:gd name="connsiteY93" fmla="*/ 947349 h 4912722"/>
              <a:gd name="connsiteX94" fmla="*/ 0 w 4808883"/>
              <a:gd name="connsiteY94" fmla="*/ 853942 h 4912722"/>
              <a:gd name="connsiteX95" fmla="*/ 0 w 4808883"/>
              <a:gd name="connsiteY95" fmla="*/ 255907 h 4912722"/>
              <a:gd name="connsiteX96" fmla="*/ 0 w 4808883"/>
              <a:gd name="connsiteY96" fmla="*/ 0 h 4912722"/>
              <a:gd name="connsiteX97" fmla="*/ 307164 w 4808883"/>
              <a:gd name="connsiteY97" fmla="*/ 0 h 4912722"/>
              <a:gd name="connsiteX98" fmla="*/ 307164 w 4808883"/>
              <a:gd name="connsiteY98" fmla="*/ 1 h 4912722"/>
              <a:gd name="connsiteX99" fmla="*/ 460942 w 4808883"/>
              <a:gd name="connsiteY99" fmla="*/ 1 h 4912722"/>
              <a:gd name="connsiteX100" fmla="*/ 460942 w 4808883"/>
              <a:gd name="connsiteY100" fmla="*/ 0 h 4912722"/>
              <a:gd name="connsiteX101" fmla="*/ 660868 w 4808883"/>
              <a:gd name="connsiteY101" fmla="*/ 0 h 4912722"/>
              <a:gd name="connsiteX102" fmla="*/ 796151 w 4808883"/>
              <a:gd name="connsiteY102" fmla="*/ 0 h 4912722"/>
              <a:gd name="connsiteX103" fmla="*/ 1072898 w 4808883"/>
              <a:gd name="connsiteY103" fmla="*/ 0 h 4912722"/>
              <a:gd name="connsiteX104" fmla="*/ 1130732 w 4808883"/>
              <a:gd name="connsiteY104" fmla="*/ 0 h 4912722"/>
              <a:gd name="connsiteX105" fmla="*/ 1216715 w 4808883"/>
              <a:gd name="connsiteY105" fmla="*/ 0 h 4912722"/>
              <a:gd name="connsiteX106" fmla="*/ 1351139 w 4808883"/>
              <a:gd name="connsiteY106" fmla="*/ 0 h 4912722"/>
              <a:gd name="connsiteX107" fmla="*/ 1380062 w 4808883"/>
              <a:gd name="connsiteY107" fmla="*/ 0 h 4912722"/>
              <a:gd name="connsiteX108" fmla="*/ 1533840 w 4808883"/>
              <a:gd name="connsiteY108" fmla="*/ 0 h 4912722"/>
              <a:gd name="connsiteX109" fmla="*/ 1551296 w 4808883"/>
              <a:gd name="connsiteY109" fmla="*/ 0 h 4912722"/>
              <a:gd name="connsiteX110" fmla="*/ 1685722 w 4808883"/>
              <a:gd name="connsiteY110" fmla="*/ 0 h 4912722"/>
              <a:gd name="connsiteX111" fmla="*/ 1733766 w 4808883"/>
              <a:gd name="connsiteY111" fmla="*/ 0 h 4912722"/>
              <a:gd name="connsiteX112" fmla="*/ 1771703 w 4808883"/>
              <a:gd name="connsiteY112" fmla="*/ 0 h 4912722"/>
              <a:gd name="connsiteX113" fmla="*/ 1869049 w 4808883"/>
              <a:gd name="connsiteY113" fmla="*/ 0 h 4912722"/>
              <a:gd name="connsiteX114" fmla="*/ 2106285 w 4808883"/>
              <a:gd name="connsiteY114" fmla="*/ 0 h 4912722"/>
              <a:gd name="connsiteX115" fmla="*/ 2203630 w 4808883"/>
              <a:gd name="connsiteY115" fmla="*/ 0 h 4912722"/>
              <a:gd name="connsiteX116" fmla="*/ 2289613 w 4808883"/>
              <a:gd name="connsiteY116" fmla="*/ 0 h 4912722"/>
              <a:gd name="connsiteX117" fmla="*/ 2424037 w 4808883"/>
              <a:gd name="connsiteY117" fmla="*/ 0 h 4912722"/>
              <a:gd name="connsiteX118" fmla="*/ 2624194 w 4808883"/>
              <a:gd name="connsiteY118" fmla="*/ 0 h 4912722"/>
              <a:gd name="connsiteX119" fmla="*/ 2758620 w 4808883"/>
              <a:gd name="connsiteY119" fmla="*/ 0 h 4912722"/>
              <a:gd name="connsiteX120" fmla="*/ 2844601 w 4808883"/>
              <a:gd name="connsiteY120" fmla="*/ 0 h 4912722"/>
              <a:gd name="connsiteX121" fmla="*/ 3179183 w 4808883"/>
              <a:gd name="connsiteY121" fmla="*/ 0 h 4912722"/>
              <a:gd name="connsiteX122" fmla="*/ 3179183 w 4808883"/>
              <a:gd name="connsiteY122" fmla="*/ 1 h 4912722"/>
              <a:gd name="connsiteX123" fmla="*/ 3180996 w 4808883"/>
              <a:gd name="connsiteY123" fmla="*/ 1 h 4912722"/>
              <a:gd name="connsiteX124" fmla="*/ 3315422 w 4808883"/>
              <a:gd name="connsiteY124" fmla="*/ 1 h 4912722"/>
              <a:gd name="connsiteX125" fmla="*/ 3401403 w 4808883"/>
              <a:gd name="connsiteY125" fmla="*/ 1 h 4912722"/>
              <a:gd name="connsiteX126" fmla="*/ 3498748 w 4808883"/>
              <a:gd name="connsiteY126" fmla="*/ 1 h 4912722"/>
              <a:gd name="connsiteX127" fmla="*/ 3735985 w 4808883"/>
              <a:gd name="connsiteY127" fmla="*/ 1 h 4912722"/>
              <a:gd name="connsiteX128" fmla="*/ 3833331 w 4808883"/>
              <a:gd name="connsiteY128" fmla="*/ 1 h 4912722"/>
              <a:gd name="connsiteX129" fmla="*/ 3919312 w 4808883"/>
              <a:gd name="connsiteY129" fmla="*/ 1 h 4912722"/>
              <a:gd name="connsiteX130" fmla="*/ 4053738 w 4808883"/>
              <a:gd name="connsiteY130" fmla="*/ 1 h 4912722"/>
              <a:gd name="connsiteX131" fmla="*/ 4253894 w 4808883"/>
              <a:gd name="connsiteY131" fmla="*/ 1 h 4912722"/>
              <a:gd name="connsiteX132" fmla="*/ 4388320 w 4808883"/>
              <a:gd name="connsiteY132" fmla="*/ 1 h 4912722"/>
              <a:gd name="connsiteX133" fmla="*/ 4474301 w 4808883"/>
              <a:gd name="connsiteY133" fmla="*/ 1 h 4912722"/>
              <a:gd name="connsiteX134" fmla="*/ 4808883 w 4808883"/>
              <a:gd name="connsiteY134" fmla="*/ 1 h 4912722"/>
              <a:gd name="connsiteX135" fmla="*/ 4808883 w 4808883"/>
              <a:gd name="connsiteY135" fmla="*/ 346419 h 4912722"/>
              <a:gd name="connsiteX136" fmla="*/ 4808883 w 4808883"/>
              <a:gd name="connsiteY136" fmla="*/ 399114 h 4912722"/>
              <a:gd name="connsiteX137" fmla="*/ 4808883 w 4808883"/>
              <a:gd name="connsiteY137" fmla="*/ 745531 h 4912722"/>
              <a:gd name="connsiteX138" fmla="*/ 4808883 w 4808883"/>
              <a:gd name="connsiteY138" fmla="*/ 853943 h 4912722"/>
              <a:gd name="connsiteX139" fmla="*/ 4808883 w 4808883"/>
              <a:gd name="connsiteY139" fmla="*/ 947350 h 4912722"/>
              <a:gd name="connsiteX140" fmla="*/ 4808883 w 4808883"/>
              <a:gd name="connsiteY140" fmla="*/ 1200361 h 4912722"/>
              <a:gd name="connsiteX141" fmla="*/ 4808883 w 4808883"/>
              <a:gd name="connsiteY141" fmla="*/ 1253055 h 4912722"/>
              <a:gd name="connsiteX142" fmla="*/ 4808883 w 4808883"/>
              <a:gd name="connsiteY142" fmla="*/ 1293768 h 4912722"/>
              <a:gd name="connsiteX143" fmla="*/ 4808883 w 4808883"/>
              <a:gd name="connsiteY143" fmla="*/ 1346463 h 4912722"/>
              <a:gd name="connsiteX144" fmla="*/ 4808883 w 4808883"/>
              <a:gd name="connsiteY144" fmla="*/ 1599473 h 4912722"/>
              <a:gd name="connsiteX145" fmla="*/ 4808883 w 4808883"/>
              <a:gd name="connsiteY145" fmla="*/ 1692880 h 4912722"/>
              <a:gd name="connsiteX146" fmla="*/ 4808883 w 4808883"/>
              <a:gd name="connsiteY146" fmla="*/ 1801292 h 4912722"/>
              <a:gd name="connsiteX147" fmla="*/ 4808883 w 4808883"/>
              <a:gd name="connsiteY147" fmla="*/ 2107356 h 4912722"/>
              <a:gd name="connsiteX148" fmla="*/ 4808883 w 4808883"/>
              <a:gd name="connsiteY148" fmla="*/ 2147710 h 4912722"/>
              <a:gd name="connsiteX149" fmla="*/ 4808883 w 4808883"/>
              <a:gd name="connsiteY149" fmla="*/ 2200404 h 4912722"/>
              <a:gd name="connsiteX150" fmla="*/ 4808883 w 4808883"/>
              <a:gd name="connsiteY150" fmla="*/ 2453774 h 4912722"/>
              <a:gd name="connsiteX151" fmla="*/ 4808883 w 4808883"/>
              <a:gd name="connsiteY151" fmla="*/ 2506469 h 4912722"/>
              <a:gd name="connsiteX152" fmla="*/ 4808883 w 4808883"/>
              <a:gd name="connsiteY152" fmla="*/ 2546822 h 4912722"/>
              <a:gd name="connsiteX153" fmla="*/ 4808883 w 4808883"/>
              <a:gd name="connsiteY153" fmla="*/ 2852887 h 4912722"/>
              <a:gd name="connsiteX154" fmla="*/ 4808883 w 4808883"/>
              <a:gd name="connsiteY154" fmla="*/ 2961297 h 4912722"/>
              <a:gd name="connsiteX155" fmla="*/ 4808883 w 4808883"/>
              <a:gd name="connsiteY155" fmla="*/ 3054705 h 4912722"/>
              <a:gd name="connsiteX156" fmla="*/ 4808883 w 4808883"/>
              <a:gd name="connsiteY156" fmla="*/ 3307715 h 4912722"/>
              <a:gd name="connsiteX157" fmla="*/ 4808883 w 4808883"/>
              <a:gd name="connsiteY157" fmla="*/ 3360411 h 4912722"/>
              <a:gd name="connsiteX158" fmla="*/ 4808883 w 4808883"/>
              <a:gd name="connsiteY158" fmla="*/ 3401123 h 4912722"/>
              <a:gd name="connsiteX159" fmla="*/ 4808883 w 4808883"/>
              <a:gd name="connsiteY159" fmla="*/ 3453818 h 4912722"/>
              <a:gd name="connsiteX160" fmla="*/ 4808883 w 4808883"/>
              <a:gd name="connsiteY160" fmla="*/ 3706829 h 4912722"/>
              <a:gd name="connsiteX161" fmla="*/ 4808883 w 4808883"/>
              <a:gd name="connsiteY161" fmla="*/ 3800236 h 4912722"/>
              <a:gd name="connsiteX162" fmla="*/ 4808883 w 4808883"/>
              <a:gd name="connsiteY162" fmla="*/ 3908646 h 4912722"/>
              <a:gd name="connsiteX163" fmla="*/ 4808883 w 4808883"/>
              <a:gd name="connsiteY163" fmla="*/ 4255064 h 4912722"/>
              <a:gd name="connsiteX164" fmla="*/ 4808883 w 4808883"/>
              <a:gd name="connsiteY164" fmla="*/ 4307760 h 4912722"/>
              <a:gd name="connsiteX165" fmla="*/ 4808883 w 4808883"/>
              <a:gd name="connsiteY165" fmla="*/ 4654178 h 4912722"/>
              <a:gd name="connsiteX166" fmla="*/ 4509507 w 4808883"/>
              <a:gd name="connsiteY166"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4808883" h="4912722">
                <a:moveTo>
                  <a:pt x="4509507" y="4912722"/>
                </a:moveTo>
                <a:lnTo>
                  <a:pt x="4174925" y="4912722"/>
                </a:lnTo>
                <a:lnTo>
                  <a:pt x="4088942" y="4912722"/>
                </a:lnTo>
                <a:lnTo>
                  <a:pt x="3954517" y="4912722"/>
                </a:lnTo>
                <a:lnTo>
                  <a:pt x="3754361" y="4912722"/>
                </a:lnTo>
                <a:lnTo>
                  <a:pt x="3619935" y="4912722"/>
                </a:lnTo>
                <a:lnTo>
                  <a:pt x="3533953" y="4912722"/>
                </a:lnTo>
                <a:lnTo>
                  <a:pt x="3436609" y="4912722"/>
                </a:lnTo>
                <a:lnTo>
                  <a:pt x="3199371" y="4912722"/>
                </a:lnTo>
                <a:lnTo>
                  <a:pt x="3102027" y="4912722"/>
                </a:lnTo>
                <a:lnTo>
                  <a:pt x="3016044" y="4912722"/>
                </a:lnTo>
                <a:lnTo>
                  <a:pt x="2881619" y="4912722"/>
                </a:lnTo>
                <a:lnTo>
                  <a:pt x="2879809" y="4912722"/>
                </a:lnTo>
                <a:lnTo>
                  <a:pt x="2879807" y="4912722"/>
                </a:lnTo>
                <a:lnTo>
                  <a:pt x="2710385" y="4912722"/>
                </a:lnTo>
                <a:lnTo>
                  <a:pt x="2681463" y="4912722"/>
                </a:lnTo>
                <a:lnTo>
                  <a:pt x="2547037" y="4912722"/>
                </a:lnTo>
                <a:lnTo>
                  <a:pt x="2545228" y="4912722"/>
                </a:lnTo>
                <a:lnTo>
                  <a:pt x="2545224" y="4912722"/>
                </a:lnTo>
                <a:lnTo>
                  <a:pt x="2461055" y="4912722"/>
                </a:lnTo>
                <a:lnTo>
                  <a:pt x="2459245" y="4912722"/>
                </a:lnTo>
                <a:lnTo>
                  <a:pt x="2459243" y="4912722"/>
                </a:lnTo>
                <a:lnTo>
                  <a:pt x="2375803" y="4912722"/>
                </a:lnTo>
                <a:lnTo>
                  <a:pt x="2324820" y="4912722"/>
                </a:lnTo>
                <a:lnTo>
                  <a:pt x="2324818" y="4912722"/>
                </a:lnTo>
                <a:lnTo>
                  <a:pt x="2289820" y="4912722"/>
                </a:lnTo>
                <a:lnTo>
                  <a:pt x="2155396" y="4912722"/>
                </a:lnTo>
                <a:lnTo>
                  <a:pt x="2126473" y="4912722"/>
                </a:lnTo>
                <a:lnTo>
                  <a:pt x="2124663" y="4912722"/>
                </a:lnTo>
                <a:lnTo>
                  <a:pt x="2124662" y="4912722"/>
                </a:lnTo>
                <a:lnTo>
                  <a:pt x="1990239" y="4912722"/>
                </a:lnTo>
                <a:lnTo>
                  <a:pt x="1990237" y="4912722"/>
                </a:lnTo>
                <a:lnTo>
                  <a:pt x="1955239" y="4912722"/>
                </a:lnTo>
                <a:lnTo>
                  <a:pt x="1904257" y="4912722"/>
                </a:lnTo>
                <a:lnTo>
                  <a:pt x="1904255" y="4912722"/>
                </a:lnTo>
                <a:lnTo>
                  <a:pt x="1820814" y="4912722"/>
                </a:lnTo>
                <a:lnTo>
                  <a:pt x="1806911" y="4912722"/>
                </a:lnTo>
                <a:lnTo>
                  <a:pt x="1806909" y="4912722"/>
                </a:lnTo>
                <a:lnTo>
                  <a:pt x="1734832" y="4912722"/>
                </a:lnTo>
                <a:lnTo>
                  <a:pt x="1733766" y="4912722"/>
                </a:lnTo>
                <a:lnTo>
                  <a:pt x="1637487" y="4912722"/>
                </a:lnTo>
                <a:lnTo>
                  <a:pt x="1569675" y="4912722"/>
                </a:lnTo>
                <a:lnTo>
                  <a:pt x="1569674" y="4912722"/>
                </a:lnTo>
                <a:lnTo>
                  <a:pt x="1533839" y="4912722"/>
                </a:lnTo>
                <a:lnTo>
                  <a:pt x="1472330" y="4912722"/>
                </a:lnTo>
                <a:lnTo>
                  <a:pt x="1472326" y="4912722"/>
                </a:lnTo>
                <a:lnTo>
                  <a:pt x="1400250" y="4912722"/>
                </a:lnTo>
                <a:lnTo>
                  <a:pt x="1386347" y="4912722"/>
                </a:lnTo>
                <a:lnTo>
                  <a:pt x="1386345" y="4912722"/>
                </a:lnTo>
                <a:lnTo>
                  <a:pt x="1302905" y="4912722"/>
                </a:lnTo>
                <a:lnTo>
                  <a:pt x="1251922" y="4912722"/>
                </a:lnTo>
                <a:lnTo>
                  <a:pt x="1251920" y="4912722"/>
                </a:lnTo>
                <a:lnTo>
                  <a:pt x="1216922" y="4912722"/>
                </a:lnTo>
                <a:lnTo>
                  <a:pt x="1082498" y="4912722"/>
                </a:lnTo>
                <a:lnTo>
                  <a:pt x="1080688" y="4912722"/>
                </a:lnTo>
                <a:lnTo>
                  <a:pt x="1080686" y="4912722"/>
                </a:lnTo>
                <a:lnTo>
                  <a:pt x="10728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072898" y="0"/>
                </a:lnTo>
                <a:lnTo>
                  <a:pt x="1130732" y="0"/>
                </a:lnTo>
                <a:lnTo>
                  <a:pt x="1216715" y="0"/>
                </a:lnTo>
                <a:lnTo>
                  <a:pt x="1351139" y="0"/>
                </a:lnTo>
                <a:lnTo>
                  <a:pt x="1380062" y="0"/>
                </a:lnTo>
                <a:lnTo>
                  <a:pt x="1533840" y="0"/>
                </a:lnTo>
                <a:lnTo>
                  <a:pt x="1551296" y="0"/>
                </a:lnTo>
                <a:lnTo>
                  <a:pt x="1685722" y="0"/>
                </a:lnTo>
                <a:lnTo>
                  <a:pt x="1733766" y="0"/>
                </a:lnTo>
                <a:lnTo>
                  <a:pt x="1771703" y="0"/>
                </a:lnTo>
                <a:lnTo>
                  <a:pt x="1869049" y="0"/>
                </a:lnTo>
                <a:lnTo>
                  <a:pt x="2106285" y="0"/>
                </a:lnTo>
                <a:lnTo>
                  <a:pt x="2203630" y="0"/>
                </a:lnTo>
                <a:lnTo>
                  <a:pt x="2289613" y="0"/>
                </a:lnTo>
                <a:lnTo>
                  <a:pt x="2424037" y="0"/>
                </a:lnTo>
                <a:lnTo>
                  <a:pt x="2624194" y="0"/>
                </a:lnTo>
                <a:lnTo>
                  <a:pt x="2758620" y="0"/>
                </a:lnTo>
                <a:lnTo>
                  <a:pt x="2844601" y="0"/>
                </a:lnTo>
                <a:lnTo>
                  <a:pt x="3179183" y="0"/>
                </a:lnTo>
                <a:lnTo>
                  <a:pt x="3179183" y="1"/>
                </a:lnTo>
                <a:lnTo>
                  <a:pt x="3180996" y="1"/>
                </a:lnTo>
                <a:lnTo>
                  <a:pt x="3315422" y="1"/>
                </a:lnTo>
                <a:lnTo>
                  <a:pt x="3401403" y="1"/>
                </a:lnTo>
                <a:lnTo>
                  <a:pt x="3498748" y="1"/>
                </a:lnTo>
                <a:lnTo>
                  <a:pt x="3735985" y="1"/>
                </a:lnTo>
                <a:lnTo>
                  <a:pt x="3833331" y="1"/>
                </a:lnTo>
                <a:lnTo>
                  <a:pt x="3919312" y="1"/>
                </a:lnTo>
                <a:lnTo>
                  <a:pt x="4053738" y="1"/>
                </a:lnTo>
                <a:lnTo>
                  <a:pt x="4253894" y="1"/>
                </a:lnTo>
                <a:lnTo>
                  <a:pt x="4388320" y="1"/>
                </a:lnTo>
                <a:lnTo>
                  <a:pt x="4474301" y="1"/>
                </a:lnTo>
                <a:lnTo>
                  <a:pt x="4808883" y="1"/>
                </a:lnTo>
                <a:lnTo>
                  <a:pt x="4808883" y="346419"/>
                </a:lnTo>
                <a:lnTo>
                  <a:pt x="4808883" y="399114"/>
                </a:lnTo>
                <a:lnTo>
                  <a:pt x="4808883" y="745531"/>
                </a:lnTo>
                <a:lnTo>
                  <a:pt x="4808883" y="853943"/>
                </a:lnTo>
                <a:lnTo>
                  <a:pt x="4808883" y="947350"/>
                </a:lnTo>
                <a:lnTo>
                  <a:pt x="4808883" y="1200361"/>
                </a:lnTo>
                <a:lnTo>
                  <a:pt x="4808883" y="1253055"/>
                </a:lnTo>
                <a:lnTo>
                  <a:pt x="4808883" y="1293768"/>
                </a:lnTo>
                <a:lnTo>
                  <a:pt x="4808883" y="1346463"/>
                </a:lnTo>
                <a:lnTo>
                  <a:pt x="4808883" y="1599473"/>
                </a:lnTo>
                <a:lnTo>
                  <a:pt x="4808883" y="1692880"/>
                </a:lnTo>
                <a:lnTo>
                  <a:pt x="4808883" y="1801292"/>
                </a:lnTo>
                <a:lnTo>
                  <a:pt x="4808883" y="2107356"/>
                </a:lnTo>
                <a:lnTo>
                  <a:pt x="4808883" y="2147710"/>
                </a:lnTo>
                <a:lnTo>
                  <a:pt x="4808883" y="2200404"/>
                </a:lnTo>
                <a:lnTo>
                  <a:pt x="4808883" y="2453774"/>
                </a:lnTo>
                <a:lnTo>
                  <a:pt x="4808883" y="2506469"/>
                </a:lnTo>
                <a:lnTo>
                  <a:pt x="4808883" y="2546822"/>
                </a:lnTo>
                <a:lnTo>
                  <a:pt x="4808883" y="2852887"/>
                </a:lnTo>
                <a:lnTo>
                  <a:pt x="4808883" y="2961297"/>
                </a:lnTo>
                <a:lnTo>
                  <a:pt x="4808883" y="3054705"/>
                </a:lnTo>
                <a:lnTo>
                  <a:pt x="4808883" y="3307715"/>
                </a:lnTo>
                <a:lnTo>
                  <a:pt x="4808883" y="3360411"/>
                </a:lnTo>
                <a:lnTo>
                  <a:pt x="4808883" y="3401123"/>
                </a:lnTo>
                <a:lnTo>
                  <a:pt x="4808883" y="3453818"/>
                </a:lnTo>
                <a:lnTo>
                  <a:pt x="4808883" y="3706829"/>
                </a:lnTo>
                <a:lnTo>
                  <a:pt x="4808883" y="3800236"/>
                </a:lnTo>
                <a:lnTo>
                  <a:pt x="4808883" y="3908646"/>
                </a:lnTo>
                <a:lnTo>
                  <a:pt x="4808883" y="4255064"/>
                </a:lnTo>
                <a:lnTo>
                  <a:pt x="4808883" y="4307760"/>
                </a:lnTo>
                <a:lnTo>
                  <a:pt x="4808883" y="4654178"/>
                </a:lnTo>
                <a:cubicBezTo>
                  <a:pt x="4808883" y="4796587"/>
                  <a:pt x="4675389" y="4912722"/>
                  <a:pt x="4509507"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1">
            <a:extLst>
              <a:ext uri="{FF2B5EF4-FFF2-40B4-BE49-F238E27FC236}">
                <a16:creationId xmlns:a16="http://schemas.microsoft.com/office/drawing/2014/main" id="{5E03FC6E-BDA4-E4BF-E737-7EB9D964A666}"/>
              </a:ext>
            </a:extLst>
          </p:cNvPr>
          <p:cNvSpPr txBox="1">
            <a:spLocks/>
          </p:cNvSpPr>
          <p:nvPr/>
        </p:nvSpPr>
        <p:spPr>
          <a:xfrm>
            <a:off x="6788258" y="2343703"/>
            <a:ext cx="4151523"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Orodja in nasveti:</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Ustvarite si kratko »misijo gostiteljstva«, da boste ostali osredotočeni.</a:t>
            </a:r>
          </a:p>
          <a:p>
            <a:pPr marL="342900" indent="-342900" algn="l">
              <a:lnSpc>
                <a:spcPts val="2340"/>
              </a:lnSpc>
              <a:spcBef>
                <a:spcPts val="0"/>
              </a:spcBef>
              <a:buFont typeface="Arial" panose="020B0604020202020204" pitchFamily="34" charset="0"/>
              <a:buChar char="•"/>
            </a:pPr>
            <a:r>
              <a:rPr lang="en-IE" sz="2200" dirty="0"/>
              <a:t>Sledite, kaj vas pri gostovanju napaja z energijo in kaj vas izčrpava.</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605711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3680E-FD63-2FAC-2FBE-765583D279DC}"/>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7C86D643-344F-6449-45B2-2C2CB02B8035}"/>
              </a:ext>
            </a:extLst>
          </p:cNvPr>
          <p:cNvSpPr txBox="1">
            <a:spLocks/>
          </p:cNvSpPr>
          <p:nvPr/>
        </p:nvSpPr>
        <p:spPr>
          <a:xfrm>
            <a:off x="609623" y="493193"/>
            <a:ext cx="617863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Primeri dobre prakse iz zbirke Epic Stays</a:t>
            </a:r>
          </a:p>
          <a:p>
            <a:pPr>
              <a:lnSpc>
                <a:spcPts val="3720"/>
              </a:lnSpc>
            </a:pPr>
            <a:endParaRPr lang="en-US" dirty="0"/>
          </a:p>
        </p:txBody>
      </p:sp>
      <p:cxnSp>
        <p:nvCxnSpPr>
          <p:cNvPr id="10" name="Straight Connector 9">
            <a:extLst>
              <a:ext uri="{FF2B5EF4-FFF2-40B4-BE49-F238E27FC236}">
                <a16:creationId xmlns:a16="http://schemas.microsoft.com/office/drawing/2014/main" id="{3F7D0564-90A1-5481-8B60-ABBB5174AFB2}"/>
              </a:ext>
            </a:extLst>
          </p:cNvPr>
          <p:cNvCxnSpPr>
            <a:cxnSpLocks/>
          </p:cNvCxnSpPr>
          <p:nvPr/>
        </p:nvCxnSpPr>
        <p:spPr>
          <a:xfrm>
            <a:off x="0" y="1734279"/>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C932C3DB-4BA7-194A-9B7D-56211000291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45</a:t>
            </a:fld>
            <a:endParaRPr lang="fr-CA" sz="1200" dirty="0"/>
          </a:p>
        </p:txBody>
      </p:sp>
      <p:graphicFrame>
        <p:nvGraphicFramePr>
          <p:cNvPr id="2" name="Tabela 7">
            <a:extLst>
              <a:ext uri="{FF2B5EF4-FFF2-40B4-BE49-F238E27FC236}">
                <a16:creationId xmlns:a16="http://schemas.microsoft.com/office/drawing/2014/main" id="{2DD3A27A-9FC0-C148-7D02-DD01903D97B1}"/>
              </a:ext>
            </a:extLst>
          </p:cNvPr>
          <p:cNvGraphicFramePr>
            <a:graphicFrameLocks noGrp="1"/>
          </p:cNvGraphicFramePr>
          <p:nvPr>
            <p:extLst>
              <p:ext uri="{D42A27DB-BD31-4B8C-83A1-F6EECF244321}">
                <p14:modId xmlns:p14="http://schemas.microsoft.com/office/powerpoint/2010/main" val="467546162"/>
              </p:ext>
            </p:extLst>
          </p:nvPr>
        </p:nvGraphicFramePr>
        <p:xfrm>
          <a:off x="609623" y="2021175"/>
          <a:ext cx="10670104" cy="4343632"/>
        </p:xfrm>
        <a:graphic>
          <a:graphicData uri="http://schemas.openxmlformats.org/drawingml/2006/table">
            <a:tbl>
              <a:tblPr firstRow="1" firstCol="1" bandRow="1">
                <a:tableStyleId>{5C22544A-7EE6-4342-B048-85BDC9FD1C3A}</a:tableStyleId>
              </a:tblPr>
              <a:tblGrid>
                <a:gridCol w="3506253">
                  <a:extLst>
                    <a:ext uri="{9D8B030D-6E8A-4147-A177-3AD203B41FA5}">
                      <a16:colId xmlns:a16="http://schemas.microsoft.com/office/drawing/2014/main" val="1367520606"/>
                    </a:ext>
                  </a:extLst>
                </a:gridCol>
                <a:gridCol w="7163851">
                  <a:extLst>
                    <a:ext uri="{9D8B030D-6E8A-4147-A177-3AD203B41FA5}">
                      <a16:colId xmlns:a16="http://schemas.microsoft.com/office/drawing/2014/main" val="1422989700"/>
                    </a:ext>
                  </a:extLst>
                </a:gridCol>
              </a:tblGrid>
              <a:tr h="462362">
                <a:tc>
                  <a:txBody>
                    <a:bodyPr/>
                    <a:lstStyle/>
                    <a:p>
                      <a:pPr>
                        <a:lnSpc>
                          <a:spcPct val="115000"/>
                        </a:lnSpc>
                        <a:spcAft>
                          <a:spcPts val="1000"/>
                        </a:spcAft>
                        <a:buNone/>
                      </a:pPr>
                      <a:r>
                        <a:rPr lang="en-US" sz="2000">
                          <a:solidFill>
                            <a:srgbClr val="FFFFFF"/>
                          </a:solidFill>
                          <a:effectLst/>
                        </a:rPr>
                        <a:t>Nepremičnine / Poslovanje</a:t>
                      </a:r>
                      <a:endParaRPr lang="sl-SI" sz="2000">
                        <a:solidFill>
                          <a:srgbClr val="FFFFFF"/>
                        </a:solidFill>
                        <a:effectLst/>
                        <a:latin typeface="Cambria"/>
                        <a:ea typeface="MS Mincho"/>
                        <a:cs typeface="Times New Roman"/>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C7C69"/>
                    </a:solidFill>
                  </a:tcPr>
                </a:tc>
                <a:tc>
                  <a:txBody>
                    <a:bodyPr/>
                    <a:lstStyle/>
                    <a:p>
                      <a:pPr>
                        <a:lnSpc>
                          <a:spcPct val="115000"/>
                        </a:lnSpc>
                        <a:spcAft>
                          <a:spcPts val="1000"/>
                        </a:spcAft>
                        <a:buNone/>
                      </a:pPr>
                      <a:r>
                        <a:rPr lang="en-US" sz="2000" dirty="0">
                          <a:solidFill>
                            <a:srgbClr val="FFFFFF"/>
                          </a:solidFill>
                          <a:effectLst/>
                        </a:rPr>
                        <a:t>Opis</a:t>
                      </a:r>
                      <a:endParaRPr lang="sl-SI" sz="2000" dirty="0">
                        <a:solidFill>
                          <a:srgbClr val="FFFFFF"/>
                        </a:solidFill>
                        <a:effectLst/>
                        <a:latin typeface="Cambria"/>
                        <a:ea typeface="MS Mincho"/>
                        <a:cs typeface="Times New Roman"/>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C7C69"/>
                    </a:solidFill>
                  </a:tcPr>
                </a:tc>
                <a:extLst>
                  <a:ext uri="{0D108BD9-81ED-4DB2-BD59-A6C34878D82A}">
                    <a16:rowId xmlns:a16="http://schemas.microsoft.com/office/drawing/2014/main" val="3674375149"/>
                  </a:ext>
                </a:extLst>
              </a:tr>
              <a:tr h="644623">
                <a:tc>
                  <a:txBody>
                    <a:bodyPr/>
                    <a:lstStyle/>
                    <a:p>
                      <a:pPr>
                        <a:lnSpc>
                          <a:spcPts val="1960"/>
                        </a:lnSpc>
                        <a:spcAft>
                          <a:spcPts val="0"/>
                        </a:spcAft>
                        <a:buNone/>
                      </a:pPr>
                      <a:r>
                        <a:rPr lang="en-US" sz="1800">
                          <a:solidFill>
                            <a:srgbClr val="459597"/>
                          </a:solidFill>
                          <a:effectLst/>
                          <a:hlinkClick r:id="rId2">
                            <a:extLst>
                              <a:ext uri="{A12FA001-AC4F-418D-AE19-62706E023703}">
                                <ahyp:hlinkClr xmlns:ahyp="http://schemas.microsoft.com/office/drawing/2018/hyperlinkcolor" val="tx"/>
                              </a:ext>
                            </a:extLst>
                          </a:hlinkClick>
                        </a:rPr>
                        <a:t>A-Frame v </a:t>
                      </a:r>
                      <a:r>
                        <a:rPr lang="en-US" sz="1800" err="1">
                          <a:solidFill>
                            <a:srgbClr val="459597"/>
                          </a:solidFill>
                          <a:effectLst/>
                          <a:hlinkClick r:id="rId2">
                            <a:extLst>
                              <a:ext uri="{A12FA001-AC4F-418D-AE19-62706E023703}">
                                <ahyp:hlinkClr xmlns:ahyp="http://schemas.microsoft.com/office/drawing/2018/hyperlinkcolor" val="tx"/>
                              </a:ext>
                            </a:extLst>
                          </a:hlinkClick>
                        </a:rPr>
                        <a:t>Soči </a:t>
                      </a:r>
                      <a:r>
                        <a:rPr lang="en-US" sz="1800">
                          <a:solidFill>
                            <a:srgbClr val="459597"/>
                          </a:solidFill>
                          <a:effectLst/>
                          <a:hlinkClick r:id="rId2">
                            <a:extLst>
                              <a:ext uri="{A12FA001-AC4F-418D-AE19-62706E023703}">
                                <ahyp:hlinkClr xmlns:ahyp="http://schemas.microsoft.com/office/drawing/2018/hyperlinkcolor" val="tx"/>
                              </a:ext>
                            </a:extLst>
                          </a:hlinkClick>
                        </a:rPr>
                        <a:t>(Slovenija)</a:t>
                      </a:r>
                      <a:endParaRPr lang="sl-SI" sz="1800">
                        <a:solidFill>
                          <a:srgbClr val="459597"/>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tc>
                  <a:txBody>
                    <a:bodyPr/>
                    <a:lstStyle/>
                    <a:p>
                      <a:pPr>
                        <a:lnSpc>
                          <a:spcPts val="1960"/>
                        </a:lnSpc>
                        <a:spcAft>
                          <a:spcPts val="0"/>
                        </a:spcAft>
                        <a:buNone/>
                      </a:pPr>
                      <a:r>
                        <a:rPr lang="en-US" sz="1800">
                          <a:solidFill>
                            <a:srgbClr val="414141"/>
                          </a:solidFill>
                          <a:effectLst/>
                        </a:rPr>
                        <a:t>Vključuje lokalna mala in srednja podjetja ter tradicionalno obrtništvo za podporo razvoja podeželja.</a:t>
                      </a:r>
                      <a:endParaRPr lang="sl-SI" sz="1800">
                        <a:solidFill>
                          <a:srgbClr val="414141"/>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extLst>
                  <a:ext uri="{0D108BD9-81ED-4DB2-BD59-A6C34878D82A}">
                    <a16:rowId xmlns:a16="http://schemas.microsoft.com/office/drawing/2014/main" val="1328543021"/>
                  </a:ext>
                </a:extLst>
              </a:tr>
              <a:tr h="644623">
                <a:tc>
                  <a:txBody>
                    <a:bodyPr/>
                    <a:lstStyle/>
                    <a:p>
                      <a:pPr>
                        <a:lnSpc>
                          <a:spcPts val="1960"/>
                        </a:lnSpc>
                        <a:spcAft>
                          <a:spcPts val="0"/>
                        </a:spcAft>
                        <a:buNone/>
                      </a:pPr>
                      <a:r>
                        <a:rPr lang="en-US" sz="1800" dirty="0">
                          <a:solidFill>
                            <a:srgbClr val="459597"/>
                          </a:solidFill>
                          <a:effectLst/>
                          <a:hlinkClick r:id="rId3">
                            <a:extLst>
                              <a:ext uri="{A12FA001-AC4F-418D-AE19-62706E023703}">
                                <ahyp:hlinkClr xmlns:ahyp="http://schemas.microsoft.com/office/drawing/2018/hyperlinkcolor" val="tx"/>
                              </a:ext>
                            </a:extLst>
                          </a:hlinkClick>
                        </a:rPr>
                        <a:t>Chalet Rušovc (Slovenija)</a:t>
                      </a:r>
                      <a:endParaRPr lang="sl-SI" sz="1800" dirty="0">
                        <a:solidFill>
                          <a:srgbClr val="459597"/>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tc>
                  <a:txBody>
                    <a:bodyPr/>
                    <a:lstStyle/>
                    <a:p>
                      <a:pPr>
                        <a:lnSpc>
                          <a:spcPts val="1960"/>
                        </a:lnSpc>
                        <a:spcAft>
                          <a:spcPts val="0"/>
                        </a:spcAft>
                        <a:buNone/>
                      </a:pPr>
                      <a:r>
                        <a:rPr lang="en-US" sz="1800">
                          <a:solidFill>
                            <a:srgbClr val="414141"/>
                          </a:solidFill>
                          <a:effectLst/>
                        </a:rPr>
                        <a:t>Povezuje lokalno kulturo z gostinsko ponudbo za podporo gospodarstvu.</a:t>
                      </a:r>
                      <a:endParaRPr lang="sl-SI" sz="1800">
                        <a:solidFill>
                          <a:srgbClr val="414141"/>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extLst>
                  <a:ext uri="{0D108BD9-81ED-4DB2-BD59-A6C34878D82A}">
                    <a16:rowId xmlns:a16="http://schemas.microsoft.com/office/drawing/2014/main" val="2544527635"/>
                  </a:ext>
                </a:extLst>
              </a:tr>
              <a:tr h="644623">
                <a:tc>
                  <a:txBody>
                    <a:bodyPr/>
                    <a:lstStyle/>
                    <a:p>
                      <a:pPr>
                        <a:lnSpc>
                          <a:spcPts val="1960"/>
                        </a:lnSpc>
                        <a:spcAft>
                          <a:spcPts val="0"/>
                        </a:spcAft>
                        <a:buNone/>
                      </a:pPr>
                      <a:r>
                        <a:rPr lang="en-US" sz="1800" err="1">
                          <a:solidFill>
                            <a:srgbClr val="459597"/>
                          </a:solidFill>
                          <a:effectLst/>
                          <a:hlinkClick r:id="rId4">
                            <a:extLst>
                              <a:ext uri="{A12FA001-AC4F-418D-AE19-62706E023703}">
                                <ahyp:hlinkClr xmlns:ahyp="http://schemas.microsoft.com/office/drawing/2018/hyperlinkcolor" val="tx"/>
                              </a:ext>
                            </a:extLst>
                          </a:hlinkClick>
                        </a:rPr>
                        <a:t>Kmetija Firbas </a:t>
                      </a:r>
                      <a:r>
                        <a:rPr lang="en-US" sz="1800">
                          <a:solidFill>
                            <a:srgbClr val="459597"/>
                          </a:solidFill>
                          <a:effectLst/>
                          <a:hlinkClick r:id="rId4">
                            <a:extLst>
                              <a:ext uri="{A12FA001-AC4F-418D-AE19-62706E023703}">
                                <ahyp:hlinkClr xmlns:ahyp="http://schemas.microsoft.com/office/drawing/2018/hyperlinkcolor" val="tx"/>
                              </a:ext>
                            </a:extLst>
                          </a:hlinkClick>
                        </a:rPr>
                        <a:t>(Slovenija)</a:t>
                      </a:r>
                      <a:endParaRPr lang="sl-SI" sz="1800">
                        <a:solidFill>
                          <a:srgbClr val="459597"/>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tc>
                  <a:txBody>
                    <a:bodyPr/>
                    <a:lstStyle/>
                    <a:p>
                      <a:pPr>
                        <a:lnSpc>
                          <a:spcPts val="1960"/>
                        </a:lnSpc>
                        <a:spcAft>
                          <a:spcPts val="0"/>
                        </a:spcAft>
                        <a:buNone/>
                      </a:pPr>
                      <a:r>
                        <a:rPr lang="en-US" sz="1800" dirty="0">
                          <a:solidFill>
                            <a:srgbClr val="414141"/>
                          </a:solidFill>
                          <a:effectLst/>
                        </a:rPr>
                        <a:t>Ponuja izkušnje od kmetije do mize in sodeluje z lokalnimi ponudniki agroturizma.</a:t>
                      </a:r>
                      <a:endParaRPr lang="sl-SI" sz="1800" dirty="0">
                        <a:solidFill>
                          <a:srgbClr val="414141"/>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extLst>
                  <a:ext uri="{0D108BD9-81ED-4DB2-BD59-A6C34878D82A}">
                    <a16:rowId xmlns:a16="http://schemas.microsoft.com/office/drawing/2014/main" val="1024097271"/>
                  </a:ext>
                </a:extLst>
              </a:tr>
              <a:tr h="644623">
                <a:tc>
                  <a:txBody>
                    <a:bodyPr/>
                    <a:lstStyle/>
                    <a:p>
                      <a:pPr>
                        <a:lnSpc>
                          <a:spcPts val="1960"/>
                        </a:lnSpc>
                        <a:spcAft>
                          <a:spcPts val="0"/>
                        </a:spcAft>
                        <a:buNone/>
                      </a:pPr>
                      <a:r>
                        <a:rPr lang="en-US" sz="1800" err="1">
                          <a:solidFill>
                            <a:srgbClr val="459597"/>
                          </a:solidFill>
                          <a:effectLst/>
                          <a:hlinkClick r:id="rId5">
                            <a:extLst>
                              <a:ext uri="{A12FA001-AC4F-418D-AE19-62706E023703}">
                                <ahyp:hlinkClr xmlns:ahyp="http://schemas.microsoft.com/office/drawing/2018/hyperlinkcolor" val="tx"/>
                              </a:ext>
                            </a:extLst>
                          </a:hlinkClick>
                        </a:rPr>
                        <a:t>Drumhierny </a:t>
                      </a:r>
                      <a:r>
                        <a:rPr lang="en-US" sz="1800">
                          <a:solidFill>
                            <a:srgbClr val="459597"/>
                          </a:solidFill>
                          <a:effectLst/>
                          <a:hlinkClick r:id="rId5">
                            <a:extLst>
                              <a:ext uri="{A12FA001-AC4F-418D-AE19-62706E023703}">
                                <ahyp:hlinkClr xmlns:ahyp="http://schemas.microsoft.com/office/drawing/2018/hyperlinkcolor" val="tx"/>
                              </a:ext>
                            </a:extLst>
                          </a:hlinkClick>
                        </a:rPr>
                        <a:t>Woodland Hideaway (Irska)</a:t>
                      </a:r>
                      <a:endParaRPr lang="sl-SI" sz="1800">
                        <a:solidFill>
                          <a:srgbClr val="459597"/>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tc>
                  <a:txBody>
                    <a:bodyPr/>
                    <a:lstStyle/>
                    <a:p>
                      <a:pPr>
                        <a:lnSpc>
                          <a:spcPts val="1960"/>
                        </a:lnSpc>
                        <a:spcAft>
                          <a:spcPts val="0"/>
                        </a:spcAft>
                        <a:buNone/>
                      </a:pPr>
                      <a:r>
                        <a:rPr lang="en-US" sz="1800" dirty="0">
                          <a:solidFill>
                            <a:srgbClr val="414141"/>
                          </a:solidFill>
                          <a:effectLst/>
                        </a:rPr>
                        <a:t>Združuje lokalno vključevanje, družbeno odgovornost podjetij in trajnostno rast.</a:t>
                      </a:r>
                      <a:endParaRPr lang="sl-SI" sz="1800" dirty="0">
                        <a:solidFill>
                          <a:srgbClr val="414141"/>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extLst>
                  <a:ext uri="{0D108BD9-81ED-4DB2-BD59-A6C34878D82A}">
                    <a16:rowId xmlns:a16="http://schemas.microsoft.com/office/drawing/2014/main" val="2071624906"/>
                  </a:ext>
                </a:extLst>
              </a:tr>
              <a:tr h="658155">
                <a:tc>
                  <a:txBody>
                    <a:bodyPr/>
                    <a:lstStyle/>
                    <a:p>
                      <a:pPr>
                        <a:lnSpc>
                          <a:spcPts val="1960"/>
                        </a:lnSpc>
                        <a:spcAft>
                          <a:spcPts val="0"/>
                        </a:spcAft>
                        <a:buNone/>
                      </a:pPr>
                      <a:r>
                        <a:rPr lang="en-US" sz="1800">
                          <a:solidFill>
                            <a:srgbClr val="459597"/>
                          </a:solidFill>
                          <a:effectLst/>
                          <a:hlinkClick r:id="rId6">
                            <a:extLst>
                              <a:ext uri="{A12FA001-AC4F-418D-AE19-62706E023703}">
                                <ahyp:hlinkClr xmlns:ahyp="http://schemas.microsoft.com/office/drawing/2018/hyperlinkcolor" val="tx"/>
                              </a:ext>
                            </a:extLst>
                          </a:hlinkClick>
                        </a:rPr>
                        <a:t>Birdbox Treehouse (Norveška)</a:t>
                      </a:r>
                      <a:endParaRPr lang="sl-SI" sz="1800">
                        <a:solidFill>
                          <a:srgbClr val="459597"/>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tc>
                  <a:txBody>
                    <a:bodyPr/>
                    <a:lstStyle/>
                    <a:p>
                      <a:pPr>
                        <a:lnSpc>
                          <a:spcPts val="1960"/>
                        </a:lnSpc>
                        <a:spcAft>
                          <a:spcPts val="0"/>
                        </a:spcAft>
                        <a:buNone/>
                      </a:pPr>
                      <a:r>
                        <a:rPr lang="en-US" sz="1800">
                          <a:solidFill>
                            <a:srgbClr val="414141"/>
                          </a:solidFill>
                          <a:effectLst/>
                        </a:rPr>
                        <a:t>Združuje naravo, ekološki turizem in nepozabno izkušnjo gostov z majhnim ogljičnim odtisom.</a:t>
                      </a:r>
                      <a:endParaRPr lang="sl-SI" sz="1800">
                        <a:solidFill>
                          <a:srgbClr val="414141"/>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extLst>
                  <a:ext uri="{0D108BD9-81ED-4DB2-BD59-A6C34878D82A}">
                    <a16:rowId xmlns:a16="http://schemas.microsoft.com/office/drawing/2014/main" val="2934928135"/>
                  </a:ext>
                </a:extLst>
              </a:tr>
              <a:tr h="644623">
                <a:tc>
                  <a:txBody>
                    <a:bodyPr/>
                    <a:lstStyle/>
                    <a:p>
                      <a:pPr>
                        <a:lnSpc>
                          <a:spcPts val="1960"/>
                        </a:lnSpc>
                        <a:spcAft>
                          <a:spcPts val="0"/>
                        </a:spcAft>
                        <a:buNone/>
                      </a:pPr>
                      <a:r>
                        <a:rPr lang="en-US" sz="1800" dirty="0">
                          <a:solidFill>
                            <a:srgbClr val="459597"/>
                          </a:solidFill>
                          <a:effectLst/>
                          <a:hlinkClick r:id="rId7">
                            <a:extLst>
                              <a:ext uri="{A12FA001-AC4F-418D-AE19-62706E023703}">
                                <ahyp:hlinkClr xmlns:ahyp="http://schemas.microsoft.com/office/drawing/2018/hyperlinkcolor" val="tx"/>
                              </a:ext>
                            </a:extLst>
                          </a:hlinkClick>
                        </a:rPr>
                        <a:t>Viking House &amp; Wicklow Lighthouse (Irska)</a:t>
                      </a:r>
                      <a:endParaRPr lang="sl-SI" sz="1800" dirty="0">
                        <a:solidFill>
                          <a:srgbClr val="459597"/>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tc>
                  <a:txBody>
                    <a:bodyPr/>
                    <a:lstStyle/>
                    <a:p>
                      <a:pPr>
                        <a:lnSpc>
                          <a:spcPts val="1960"/>
                        </a:lnSpc>
                        <a:spcAft>
                          <a:spcPts val="0"/>
                        </a:spcAft>
                        <a:buNone/>
                      </a:pPr>
                      <a:r>
                        <a:rPr lang="en-US" sz="1800" dirty="0">
                          <a:solidFill>
                            <a:srgbClr val="414141"/>
                          </a:solidFill>
                          <a:effectLst/>
                        </a:rPr>
                        <a:t>Izkorišča lokalne turistične mreže in pripovedovanje zgodb za rast in priporočila.</a:t>
                      </a:r>
                      <a:endParaRPr lang="sl-SI" sz="1800" dirty="0">
                        <a:solidFill>
                          <a:srgbClr val="414141"/>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extLst>
                  <a:ext uri="{0D108BD9-81ED-4DB2-BD59-A6C34878D82A}">
                    <a16:rowId xmlns:a16="http://schemas.microsoft.com/office/drawing/2014/main" val="191004019"/>
                  </a:ext>
                </a:extLst>
              </a:tr>
            </a:tbl>
          </a:graphicData>
        </a:graphic>
      </p:graphicFrame>
    </p:spTree>
    <p:extLst>
      <p:ext uri="{BB962C8B-B14F-4D97-AF65-F5344CB8AC3E}">
        <p14:creationId xmlns:p14="http://schemas.microsoft.com/office/powerpoint/2010/main" val="1703083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F0B5F-4085-829D-1B7F-0A3FFBE1B39A}"/>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8894265C-5AA7-B2CC-B98E-57419323571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46</a:t>
            </a:fld>
            <a:endParaRPr lang="fr-CA" sz="1200" dirty="0">
              <a:solidFill>
                <a:schemeClr val="bg1"/>
              </a:solidFill>
            </a:endParaRPr>
          </a:p>
        </p:txBody>
      </p:sp>
      <p:sp>
        <p:nvSpPr>
          <p:cNvPr id="8" name="Freeform 7">
            <a:extLst>
              <a:ext uri="{FF2B5EF4-FFF2-40B4-BE49-F238E27FC236}">
                <a16:creationId xmlns:a16="http://schemas.microsoft.com/office/drawing/2014/main" id="{47D9B29D-E70A-F0A6-EB46-F76C9CEE0078}"/>
              </a:ext>
            </a:extLst>
          </p:cNvPr>
          <p:cNvSpPr/>
          <p:nvPr/>
        </p:nvSpPr>
        <p:spPr>
          <a:xfrm>
            <a:off x="33940" y="426469"/>
            <a:ext cx="4969498" cy="875479"/>
          </a:xfrm>
          <a:custGeom>
            <a:avLst/>
            <a:gdLst>
              <a:gd name="connsiteX0" fmla="*/ 0 w 4969498"/>
              <a:gd name="connsiteY0" fmla="*/ 0 h 875479"/>
              <a:gd name="connsiteX1" fmla="*/ 259418 w 4969498"/>
              <a:gd name="connsiteY1" fmla="*/ 0 h 875479"/>
              <a:gd name="connsiteX2" fmla="*/ 479934 w 4969498"/>
              <a:gd name="connsiteY2" fmla="*/ 0 h 875479"/>
              <a:gd name="connsiteX3" fmla="*/ 983356 w 4969498"/>
              <a:gd name="connsiteY3" fmla="*/ 0 h 875479"/>
              <a:gd name="connsiteX4" fmla="*/ 1888567 w 4969498"/>
              <a:gd name="connsiteY4" fmla="*/ 0 h 875479"/>
              <a:gd name="connsiteX5" fmla="*/ 2024418 w 4969498"/>
              <a:gd name="connsiteY5" fmla="*/ 0 h 875479"/>
              <a:gd name="connsiteX6" fmla="*/ 2612505 w 4969498"/>
              <a:gd name="connsiteY6" fmla="*/ 0 h 875479"/>
              <a:gd name="connsiteX7" fmla="*/ 2748356 w 4969498"/>
              <a:gd name="connsiteY7" fmla="*/ 0 h 875479"/>
              <a:gd name="connsiteX8" fmla="*/ 3653567 w 4969498"/>
              <a:gd name="connsiteY8" fmla="*/ 0 h 875479"/>
              <a:gd name="connsiteX9" fmla="*/ 4377505 w 4969498"/>
              <a:gd name="connsiteY9" fmla="*/ 0 h 875479"/>
              <a:gd name="connsiteX10" fmla="*/ 4969498 w 4969498"/>
              <a:gd name="connsiteY10" fmla="*/ 473717 h 875479"/>
              <a:gd name="connsiteX11" fmla="*/ 4969498 w 4969498"/>
              <a:gd name="connsiteY11" fmla="*/ 875479 h 875479"/>
              <a:gd name="connsiteX12" fmla="*/ 4245560 w 4969498"/>
              <a:gd name="connsiteY12" fmla="*/ 875479 h 875479"/>
              <a:gd name="connsiteX13" fmla="*/ 3340349 w 4969498"/>
              <a:gd name="connsiteY13" fmla="*/ 875479 h 875479"/>
              <a:gd name="connsiteX14" fmla="*/ 3204498 w 4969498"/>
              <a:gd name="connsiteY14" fmla="*/ 875479 h 875479"/>
              <a:gd name="connsiteX15" fmla="*/ 2616411 w 4969498"/>
              <a:gd name="connsiteY15" fmla="*/ 875479 h 875479"/>
              <a:gd name="connsiteX16" fmla="*/ 2480560 w 4969498"/>
              <a:gd name="connsiteY16" fmla="*/ 875479 h 875479"/>
              <a:gd name="connsiteX17" fmla="*/ 1575349 w 4969498"/>
              <a:gd name="connsiteY17" fmla="*/ 875479 h 875479"/>
              <a:gd name="connsiteX18" fmla="*/ 851411 w 4969498"/>
              <a:gd name="connsiteY18" fmla="*/ 875479 h 875479"/>
              <a:gd name="connsiteX19" fmla="*/ 479934 w 4969498"/>
              <a:gd name="connsiteY19" fmla="*/ 875479 h 875479"/>
              <a:gd name="connsiteX20" fmla="*/ 0 w 4969498"/>
              <a:gd name="connsiteY20" fmla="*/ 875479 h 875479"/>
              <a:gd name="connsiteX21" fmla="*/ 0 w 4969498"/>
              <a:gd name="connsiteY21" fmla="*/ 469593 h 875479"/>
              <a:gd name="connsiteX22" fmla="*/ 0 w 4969498"/>
              <a:gd name="connsiteY22" fmla="*/ 333742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69498" h="875479">
                <a:moveTo>
                  <a:pt x="0" y="0"/>
                </a:moveTo>
                <a:lnTo>
                  <a:pt x="259418" y="0"/>
                </a:lnTo>
                <a:lnTo>
                  <a:pt x="479934" y="0"/>
                </a:lnTo>
                <a:lnTo>
                  <a:pt x="983356" y="0"/>
                </a:lnTo>
                <a:lnTo>
                  <a:pt x="1888567" y="0"/>
                </a:lnTo>
                <a:lnTo>
                  <a:pt x="2024418" y="0"/>
                </a:lnTo>
                <a:lnTo>
                  <a:pt x="2612505" y="0"/>
                </a:lnTo>
                <a:lnTo>
                  <a:pt x="2748356" y="0"/>
                </a:lnTo>
                <a:lnTo>
                  <a:pt x="3653567" y="0"/>
                </a:lnTo>
                <a:lnTo>
                  <a:pt x="4377505" y="0"/>
                </a:lnTo>
                <a:cubicBezTo>
                  <a:pt x="4703477" y="0"/>
                  <a:pt x="4969498" y="212873"/>
                  <a:pt x="4969498" y="473717"/>
                </a:cubicBezTo>
                <a:lnTo>
                  <a:pt x="4969498" y="875479"/>
                </a:lnTo>
                <a:lnTo>
                  <a:pt x="4245560" y="875479"/>
                </a:lnTo>
                <a:lnTo>
                  <a:pt x="3340349" y="875479"/>
                </a:lnTo>
                <a:lnTo>
                  <a:pt x="3204498" y="875479"/>
                </a:lnTo>
                <a:lnTo>
                  <a:pt x="2616411" y="875479"/>
                </a:lnTo>
                <a:lnTo>
                  <a:pt x="2480560" y="875479"/>
                </a:lnTo>
                <a:lnTo>
                  <a:pt x="1575349" y="875479"/>
                </a:lnTo>
                <a:lnTo>
                  <a:pt x="851411" y="875479"/>
                </a:lnTo>
                <a:lnTo>
                  <a:pt x="479934" y="875479"/>
                </a:lnTo>
                <a:lnTo>
                  <a:pt x="0" y="875479"/>
                </a:lnTo>
                <a:lnTo>
                  <a:pt x="0" y="469593"/>
                </a:lnTo>
                <a:lnTo>
                  <a:pt x="0" y="333742"/>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A2BB03F2-A079-7C66-76D7-7363A331346B}"/>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Dodatno branje</a:t>
            </a:r>
          </a:p>
        </p:txBody>
      </p:sp>
      <p:sp>
        <p:nvSpPr>
          <p:cNvPr id="2" name="Text Placeholder 5">
            <a:extLst>
              <a:ext uri="{FF2B5EF4-FFF2-40B4-BE49-F238E27FC236}">
                <a16:creationId xmlns:a16="http://schemas.microsoft.com/office/drawing/2014/main" id="{31723DDD-585A-1EE4-B299-3CD4141E7AF8}"/>
              </a:ext>
            </a:extLst>
          </p:cNvPr>
          <p:cNvSpPr txBox="1">
            <a:spLocks/>
          </p:cNvSpPr>
          <p:nvPr/>
        </p:nvSpPr>
        <p:spPr>
          <a:xfrm>
            <a:off x="885302" y="1812500"/>
            <a:ext cx="5210698" cy="720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spcBef>
                <a:spcPts val="0"/>
              </a:spcBef>
              <a:buNone/>
            </a:pPr>
            <a:r>
              <a:rPr lang="en-US" sz="3600" b="1" dirty="0">
                <a:solidFill>
                  <a:srgbClr val="EC7C69"/>
                </a:solidFill>
                <a:hlinkClick r:id="rId3">
                  <a:extLst>
                    <a:ext uri="{A12FA001-AC4F-418D-AE19-62706E023703}">
                      <ahyp:hlinkClr xmlns:ahyp="http://schemas.microsoft.com/office/drawing/2018/hyperlinkcolor" val="tx"/>
                    </a:ext>
                  </a:extLst>
                </a:hlinkClick>
              </a:rPr>
              <a:t>Podroben vodnik za povečanje prodaje v hotelih</a:t>
            </a:r>
            <a:endParaRPr lang="en-US" sz="3600" b="1" dirty="0">
              <a:solidFill>
                <a:srgbClr val="EC7C69"/>
              </a:solidFill>
            </a:endParaRPr>
          </a:p>
          <a:p>
            <a:pPr marL="0" indent="0">
              <a:lnSpc>
                <a:spcPts val="3720"/>
              </a:lnSpc>
              <a:spcBef>
                <a:spcPts val="0"/>
              </a:spcBef>
              <a:buNone/>
            </a:pPr>
            <a:endParaRPr lang="en-US" sz="3600" b="1" dirty="0">
              <a:solidFill>
                <a:srgbClr val="EC7C69"/>
              </a:solidFill>
            </a:endParaRPr>
          </a:p>
        </p:txBody>
      </p:sp>
      <p:sp>
        <p:nvSpPr>
          <p:cNvPr id="6" name="Text Placeholder 1">
            <a:extLst>
              <a:ext uri="{FF2B5EF4-FFF2-40B4-BE49-F238E27FC236}">
                <a16:creationId xmlns:a16="http://schemas.microsoft.com/office/drawing/2014/main" id="{3E401D42-D010-B352-E576-0F14FB1CB727}"/>
              </a:ext>
            </a:extLst>
          </p:cNvPr>
          <p:cNvSpPr txBox="1">
            <a:spLocks/>
          </p:cNvSpPr>
          <p:nvPr/>
        </p:nvSpPr>
        <p:spPr>
          <a:xfrm>
            <a:off x="885302" y="3429000"/>
            <a:ext cx="4926562" cy="1514959"/>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200" dirty="0">
                <a:solidFill>
                  <a:srgbClr val="414141"/>
                </a:solidFill>
              </a:rPr>
              <a:t>Razlaga, kako oblikovati in izvajati učinkovito strategijo prodaje, ki izboljša izkušnjo gostov in poveča prihodke.</a:t>
            </a:r>
          </a:p>
          <a:p>
            <a:pPr algn="l">
              <a:lnSpc>
                <a:spcPts val="2540"/>
              </a:lnSpc>
              <a:spcBef>
                <a:spcPts val="0"/>
              </a:spcBef>
            </a:pPr>
            <a:endParaRPr lang="en-US" sz="2400" dirty="0">
              <a:solidFill>
                <a:srgbClr val="414141"/>
              </a:solidFill>
            </a:endParaRPr>
          </a:p>
        </p:txBody>
      </p:sp>
      <p:pic>
        <p:nvPicPr>
          <p:cNvPr id="7" name="Picture 6">
            <a:extLst>
              <a:ext uri="{FF2B5EF4-FFF2-40B4-BE49-F238E27FC236}">
                <a16:creationId xmlns:a16="http://schemas.microsoft.com/office/drawing/2014/main" id="{35D8A992-AEE6-AD9A-E461-990AB6E20EC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94300" y="2907361"/>
            <a:ext cx="5840450" cy="3845012"/>
          </a:xfrm>
          <a:prstGeom prst="rect">
            <a:avLst/>
          </a:prstGeom>
          <a:noFill/>
        </p:spPr>
      </p:pic>
      <p:pic>
        <p:nvPicPr>
          <p:cNvPr id="12" name="Picture 2" descr="authentic marketing">
            <a:extLst>
              <a:ext uri="{FF2B5EF4-FFF2-40B4-BE49-F238E27FC236}">
                <a16:creationId xmlns:a16="http://schemas.microsoft.com/office/drawing/2014/main" id="{E58EF247-7819-7011-F0BB-B1348AF4FC8E}"/>
              </a:ext>
            </a:extLst>
          </p:cNvPr>
          <p:cNvPicPr>
            <a:picLocks noChangeAspect="1" noChangeArrowheads="1"/>
          </p:cNvPicPr>
          <p:nvPr/>
        </p:nvPicPr>
        <p:blipFill rotWithShape="1">
          <a:blip r:embed="rId5">
            <a:alphaModFix/>
            <a:extLst>
              <a:ext uri="{28A0092B-C50C-407E-A947-70E740481C1C}">
                <a14:useLocalDpi xmlns:a14="http://schemas.microsoft.com/office/drawing/2010/main" val="0"/>
              </a:ext>
            </a:extLst>
          </a:blip>
          <a:srcRect l="4823" r="4823"/>
          <a:stretch/>
        </p:blipFill>
        <p:spPr bwMode="auto">
          <a:xfrm>
            <a:off x="6556075" y="3312318"/>
            <a:ext cx="4099293" cy="2381894"/>
          </a:xfrm>
          <a:prstGeom prst="rect">
            <a:avLst/>
          </a:prstGeom>
          <a:noFill/>
          <a:extLst>
            <a:ext uri="{909E8E84-426E-40DD-AFC4-6F175D3DCCD1}">
              <a14:hiddenFill xmlns:a14="http://schemas.microsoft.com/office/drawing/2010/main">
                <a:solidFill>
                  <a:srgbClr val="FFFFFF"/>
                </a:solidFill>
              </a14:hiddenFill>
            </a:ext>
          </a:extLst>
        </p:spPr>
      </p:pic>
      <p:sp>
        <p:nvSpPr>
          <p:cNvPr id="13" name="Oval 12">
            <a:extLst>
              <a:ext uri="{FF2B5EF4-FFF2-40B4-BE49-F238E27FC236}">
                <a16:creationId xmlns:a16="http://schemas.microsoft.com/office/drawing/2014/main" id="{63D6267B-7945-45C8-E330-BC7C18FF3F6C}"/>
              </a:ext>
            </a:extLst>
          </p:cNvPr>
          <p:cNvSpPr/>
          <p:nvPr/>
        </p:nvSpPr>
        <p:spPr>
          <a:xfrm>
            <a:off x="9657780" y="2285731"/>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Connector 21">
            <a:extLst>
              <a:ext uri="{FF2B5EF4-FFF2-40B4-BE49-F238E27FC236}">
                <a16:creationId xmlns:a16="http://schemas.microsoft.com/office/drawing/2014/main" id="{F32F6B26-67AD-7348-E9F5-CD17953D0BB6}"/>
              </a:ext>
            </a:extLst>
          </p:cNvPr>
          <p:cNvSpPr/>
          <p:nvPr/>
        </p:nvSpPr>
        <p:spPr>
          <a:xfrm>
            <a:off x="9538665" y="2280953"/>
            <a:ext cx="1872517" cy="1649298"/>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Kliknite za </a:t>
            </a:r>
            <a:r>
              <a:rPr lang="en-IE" sz="2800" b="1" dirty="0">
                <a:solidFill>
                  <a:schemeClr val="bg1"/>
                </a:solidFill>
                <a:hlinkClick r:id="rId3">
                  <a:extLst>
                    <a:ext uri="{A12FA001-AC4F-418D-AE19-62706E023703}">
                      <ahyp:hlinkClr xmlns:ahyp="http://schemas.microsoft.com/office/drawing/2018/hyperlinkcolor" val="tx"/>
                    </a:ext>
                  </a:extLst>
                </a:hlinkClick>
              </a:rPr>
              <a:t>branje</a:t>
            </a:r>
            <a:endParaRPr lang="en-IE" sz="2800" b="1" dirty="0">
              <a:solidFill>
                <a:schemeClr val="bg1"/>
              </a:solidFill>
            </a:endParaRPr>
          </a:p>
        </p:txBody>
      </p:sp>
    </p:spTree>
    <p:extLst>
      <p:ext uri="{BB962C8B-B14F-4D97-AF65-F5344CB8AC3E}">
        <p14:creationId xmlns:p14="http://schemas.microsoft.com/office/powerpoint/2010/main" val="22275731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02DFB3-6903-C570-575A-8FC2A3548FEF}"/>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42878CF6-9069-785A-1127-E9B4B10FA42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47</a:t>
            </a:fld>
            <a:endParaRPr lang="fr-CA" sz="1200" dirty="0">
              <a:solidFill>
                <a:schemeClr val="bg1"/>
              </a:solidFill>
            </a:endParaRPr>
          </a:p>
        </p:txBody>
      </p:sp>
      <p:sp>
        <p:nvSpPr>
          <p:cNvPr id="8" name="Freeform 7">
            <a:extLst>
              <a:ext uri="{FF2B5EF4-FFF2-40B4-BE49-F238E27FC236}">
                <a16:creationId xmlns:a16="http://schemas.microsoft.com/office/drawing/2014/main" id="{5111593A-9568-7EE9-A2C4-F13C172EC55E}"/>
              </a:ext>
            </a:extLst>
          </p:cNvPr>
          <p:cNvSpPr/>
          <p:nvPr/>
        </p:nvSpPr>
        <p:spPr>
          <a:xfrm>
            <a:off x="33940" y="426469"/>
            <a:ext cx="4969498" cy="875479"/>
          </a:xfrm>
          <a:custGeom>
            <a:avLst/>
            <a:gdLst>
              <a:gd name="connsiteX0" fmla="*/ 0 w 4969498"/>
              <a:gd name="connsiteY0" fmla="*/ 0 h 875479"/>
              <a:gd name="connsiteX1" fmla="*/ 259418 w 4969498"/>
              <a:gd name="connsiteY1" fmla="*/ 0 h 875479"/>
              <a:gd name="connsiteX2" fmla="*/ 479934 w 4969498"/>
              <a:gd name="connsiteY2" fmla="*/ 0 h 875479"/>
              <a:gd name="connsiteX3" fmla="*/ 983356 w 4969498"/>
              <a:gd name="connsiteY3" fmla="*/ 0 h 875479"/>
              <a:gd name="connsiteX4" fmla="*/ 1888567 w 4969498"/>
              <a:gd name="connsiteY4" fmla="*/ 0 h 875479"/>
              <a:gd name="connsiteX5" fmla="*/ 2024418 w 4969498"/>
              <a:gd name="connsiteY5" fmla="*/ 0 h 875479"/>
              <a:gd name="connsiteX6" fmla="*/ 2612505 w 4969498"/>
              <a:gd name="connsiteY6" fmla="*/ 0 h 875479"/>
              <a:gd name="connsiteX7" fmla="*/ 2748356 w 4969498"/>
              <a:gd name="connsiteY7" fmla="*/ 0 h 875479"/>
              <a:gd name="connsiteX8" fmla="*/ 3653567 w 4969498"/>
              <a:gd name="connsiteY8" fmla="*/ 0 h 875479"/>
              <a:gd name="connsiteX9" fmla="*/ 4377505 w 4969498"/>
              <a:gd name="connsiteY9" fmla="*/ 0 h 875479"/>
              <a:gd name="connsiteX10" fmla="*/ 4969498 w 4969498"/>
              <a:gd name="connsiteY10" fmla="*/ 473717 h 875479"/>
              <a:gd name="connsiteX11" fmla="*/ 4969498 w 4969498"/>
              <a:gd name="connsiteY11" fmla="*/ 875479 h 875479"/>
              <a:gd name="connsiteX12" fmla="*/ 4245560 w 4969498"/>
              <a:gd name="connsiteY12" fmla="*/ 875479 h 875479"/>
              <a:gd name="connsiteX13" fmla="*/ 3340349 w 4969498"/>
              <a:gd name="connsiteY13" fmla="*/ 875479 h 875479"/>
              <a:gd name="connsiteX14" fmla="*/ 3204498 w 4969498"/>
              <a:gd name="connsiteY14" fmla="*/ 875479 h 875479"/>
              <a:gd name="connsiteX15" fmla="*/ 2616411 w 4969498"/>
              <a:gd name="connsiteY15" fmla="*/ 875479 h 875479"/>
              <a:gd name="connsiteX16" fmla="*/ 2480560 w 4969498"/>
              <a:gd name="connsiteY16" fmla="*/ 875479 h 875479"/>
              <a:gd name="connsiteX17" fmla="*/ 1575349 w 4969498"/>
              <a:gd name="connsiteY17" fmla="*/ 875479 h 875479"/>
              <a:gd name="connsiteX18" fmla="*/ 851411 w 4969498"/>
              <a:gd name="connsiteY18" fmla="*/ 875479 h 875479"/>
              <a:gd name="connsiteX19" fmla="*/ 479934 w 4969498"/>
              <a:gd name="connsiteY19" fmla="*/ 875479 h 875479"/>
              <a:gd name="connsiteX20" fmla="*/ 0 w 4969498"/>
              <a:gd name="connsiteY20" fmla="*/ 875479 h 875479"/>
              <a:gd name="connsiteX21" fmla="*/ 0 w 4969498"/>
              <a:gd name="connsiteY21" fmla="*/ 469593 h 875479"/>
              <a:gd name="connsiteX22" fmla="*/ 0 w 4969498"/>
              <a:gd name="connsiteY22" fmla="*/ 333742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69498" h="875479">
                <a:moveTo>
                  <a:pt x="0" y="0"/>
                </a:moveTo>
                <a:lnTo>
                  <a:pt x="259418" y="0"/>
                </a:lnTo>
                <a:lnTo>
                  <a:pt x="479934" y="0"/>
                </a:lnTo>
                <a:lnTo>
                  <a:pt x="983356" y="0"/>
                </a:lnTo>
                <a:lnTo>
                  <a:pt x="1888567" y="0"/>
                </a:lnTo>
                <a:lnTo>
                  <a:pt x="2024418" y="0"/>
                </a:lnTo>
                <a:lnTo>
                  <a:pt x="2612505" y="0"/>
                </a:lnTo>
                <a:lnTo>
                  <a:pt x="2748356" y="0"/>
                </a:lnTo>
                <a:lnTo>
                  <a:pt x="3653567" y="0"/>
                </a:lnTo>
                <a:lnTo>
                  <a:pt x="4377505" y="0"/>
                </a:lnTo>
                <a:cubicBezTo>
                  <a:pt x="4703477" y="0"/>
                  <a:pt x="4969498" y="212873"/>
                  <a:pt x="4969498" y="473717"/>
                </a:cubicBezTo>
                <a:lnTo>
                  <a:pt x="4969498" y="875479"/>
                </a:lnTo>
                <a:lnTo>
                  <a:pt x="4245560" y="875479"/>
                </a:lnTo>
                <a:lnTo>
                  <a:pt x="3340349" y="875479"/>
                </a:lnTo>
                <a:lnTo>
                  <a:pt x="3204498" y="875479"/>
                </a:lnTo>
                <a:lnTo>
                  <a:pt x="2616411" y="875479"/>
                </a:lnTo>
                <a:lnTo>
                  <a:pt x="2480560" y="875479"/>
                </a:lnTo>
                <a:lnTo>
                  <a:pt x="1575349" y="875479"/>
                </a:lnTo>
                <a:lnTo>
                  <a:pt x="851411" y="875479"/>
                </a:lnTo>
                <a:lnTo>
                  <a:pt x="479934" y="875479"/>
                </a:lnTo>
                <a:lnTo>
                  <a:pt x="0" y="875479"/>
                </a:lnTo>
                <a:lnTo>
                  <a:pt x="0" y="469593"/>
                </a:lnTo>
                <a:lnTo>
                  <a:pt x="0" y="333742"/>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C4046220-C7F8-698E-BC86-325B408EB3A0}"/>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Dodatno branje</a:t>
            </a:r>
          </a:p>
        </p:txBody>
      </p:sp>
      <p:sp>
        <p:nvSpPr>
          <p:cNvPr id="2" name="Text Placeholder 5">
            <a:extLst>
              <a:ext uri="{FF2B5EF4-FFF2-40B4-BE49-F238E27FC236}">
                <a16:creationId xmlns:a16="http://schemas.microsoft.com/office/drawing/2014/main" id="{170492CB-1E8F-FBC3-56B0-2B0C6026E311}"/>
              </a:ext>
            </a:extLst>
          </p:cNvPr>
          <p:cNvSpPr txBox="1">
            <a:spLocks/>
          </p:cNvSpPr>
          <p:nvPr/>
        </p:nvSpPr>
        <p:spPr>
          <a:xfrm>
            <a:off x="885302" y="1760918"/>
            <a:ext cx="8767617" cy="720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spcBef>
                <a:spcPts val="0"/>
              </a:spcBef>
              <a:buNone/>
            </a:pPr>
            <a:r>
              <a:rPr lang="en-US" sz="3600" b="1" dirty="0">
                <a:solidFill>
                  <a:srgbClr val="EC7C69"/>
                </a:solidFill>
                <a:hlinkClick r:id="rId3">
                  <a:extLst>
                    <a:ext uri="{A12FA001-AC4F-418D-AE19-62706E023703}">
                      <ahyp:hlinkClr xmlns:ahyp="http://schemas.microsoft.com/office/drawing/2018/hyperlinkcolor" val="tx"/>
                    </a:ext>
                  </a:extLst>
                </a:hlinkClick>
              </a:rPr>
              <a:t>GO RURAL Razvoj destinacij</a:t>
            </a:r>
            <a:endParaRPr lang="en-US" sz="3600" b="1" dirty="0">
              <a:solidFill>
                <a:srgbClr val="EC7C69"/>
              </a:solidFill>
            </a:endParaRPr>
          </a:p>
          <a:p>
            <a:pPr marL="0" indent="0">
              <a:lnSpc>
                <a:spcPts val="3720"/>
              </a:lnSpc>
              <a:spcBef>
                <a:spcPts val="0"/>
              </a:spcBef>
              <a:buNone/>
            </a:pPr>
            <a:endParaRPr lang="en-US" sz="3600" b="1" dirty="0">
              <a:solidFill>
                <a:srgbClr val="EC7C69"/>
              </a:solidFill>
            </a:endParaRPr>
          </a:p>
        </p:txBody>
      </p:sp>
      <p:sp>
        <p:nvSpPr>
          <p:cNvPr id="6" name="Text Placeholder 1">
            <a:extLst>
              <a:ext uri="{FF2B5EF4-FFF2-40B4-BE49-F238E27FC236}">
                <a16:creationId xmlns:a16="http://schemas.microsoft.com/office/drawing/2014/main" id="{31E0003F-56E2-2115-406D-391999A18E8B}"/>
              </a:ext>
            </a:extLst>
          </p:cNvPr>
          <p:cNvSpPr txBox="1">
            <a:spLocks/>
          </p:cNvSpPr>
          <p:nvPr/>
        </p:nvSpPr>
        <p:spPr>
          <a:xfrm>
            <a:off x="885301" y="2764692"/>
            <a:ext cx="5210699" cy="2521189"/>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200" dirty="0">
                <a:solidFill>
                  <a:srgbClr val="414141"/>
                </a:solidFill>
              </a:rPr>
              <a:t>Obravnava razvoj turističnih produktov na podeželju, povezanih z naravo, kulturo, hrano in načinom življenja – poudarja mreženje z lokalnimi proizvajalci/zainteresiranimi stranmi za izboljšanje izkušnje gostov in povečanje gospodarskega učinka.</a:t>
            </a:r>
          </a:p>
          <a:p>
            <a:pPr algn="l">
              <a:lnSpc>
                <a:spcPts val="2540"/>
              </a:lnSpc>
              <a:spcBef>
                <a:spcPts val="0"/>
              </a:spcBef>
            </a:pPr>
            <a:endParaRPr lang="en-US" sz="2400" dirty="0">
              <a:solidFill>
                <a:srgbClr val="414141"/>
              </a:solidFill>
            </a:endParaRPr>
          </a:p>
        </p:txBody>
      </p:sp>
      <p:pic>
        <p:nvPicPr>
          <p:cNvPr id="7" name="Picture 6">
            <a:extLst>
              <a:ext uri="{FF2B5EF4-FFF2-40B4-BE49-F238E27FC236}">
                <a16:creationId xmlns:a16="http://schemas.microsoft.com/office/drawing/2014/main" id="{0F5A4E4E-F5AF-1645-990D-193FCEB20F5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94300" y="2907361"/>
            <a:ext cx="5840450" cy="3845012"/>
          </a:xfrm>
          <a:prstGeom prst="rect">
            <a:avLst/>
          </a:prstGeom>
          <a:noFill/>
        </p:spPr>
      </p:pic>
      <p:pic>
        <p:nvPicPr>
          <p:cNvPr id="5" name="Picture 4" descr="A person's face with a city in the background&#10;&#10;Description automatically generated">
            <a:extLst>
              <a:ext uri="{FF2B5EF4-FFF2-40B4-BE49-F238E27FC236}">
                <a16:creationId xmlns:a16="http://schemas.microsoft.com/office/drawing/2014/main" id="{8ECF6F2D-918C-66F0-354F-2041D9124E48}"/>
              </a:ext>
            </a:extLst>
          </p:cNvPr>
          <p:cNvPicPr>
            <a:picLocks noChangeAspect="1"/>
          </p:cNvPicPr>
          <p:nvPr/>
        </p:nvPicPr>
        <p:blipFill rotWithShape="1">
          <a:blip r:embed="rId5">
            <a:alphaModFix/>
          </a:blip>
          <a:srcRect t="2108" b="2108"/>
          <a:stretch/>
        </p:blipFill>
        <p:spPr>
          <a:xfrm>
            <a:off x="6543861" y="3317908"/>
            <a:ext cx="4204651" cy="2375525"/>
          </a:xfrm>
          <a:prstGeom prst="rect">
            <a:avLst/>
          </a:prstGeom>
        </p:spPr>
      </p:pic>
      <p:sp>
        <p:nvSpPr>
          <p:cNvPr id="9" name="Oval 8">
            <a:extLst>
              <a:ext uri="{FF2B5EF4-FFF2-40B4-BE49-F238E27FC236}">
                <a16:creationId xmlns:a16="http://schemas.microsoft.com/office/drawing/2014/main" id="{A2117391-BD96-C4BE-71E9-118E24CA3FEC}"/>
              </a:ext>
            </a:extLst>
          </p:cNvPr>
          <p:cNvSpPr/>
          <p:nvPr/>
        </p:nvSpPr>
        <p:spPr>
          <a:xfrm>
            <a:off x="9657780" y="2285731"/>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21">
            <a:extLst>
              <a:ext uri="{FF2B5EF4-FFF2-40B4-BE49-F238E27FC236}">
                <a16:creationId xmlns:a16="http://schemas.microsoft.com/office/drawing/2014/main" id="{B8C798A6-B373-77A0-43B1-A4D35C817BA2}"/>
              </a:ext>
            </a:extLst>
          </p:cNvPr>
          <p:cNvSpPr/>
          <p:nvPr/>
        </p:nvSpPr>
        <p:spPr>
          <a:xfrm>
            <a:off x="9511150" y="2324428"/>
            <a:ext cx="1942177"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Kliknite za </a:t>
            </a:r>
            <a:r>
              <a:rPr lang="en-IE" sz="2800" b="1" dirty="0">
                <a:solidFill>
                  <a:schemeClr val="bg1"/>
                </a:solidFill>
                <a:hlinkClick r:id="rId3">
                  <a:extLst>
                    <a:ext uri="{A12FA001-AC4F-418D-AE19-62706E023703}">
                      <ahyp:hlinkClr xmlns:ahyp="http://schemas.microsoft.com/office/drawing/2018/hyperlinkcolor" val="tx"/>
                    </a:ext>
                  </a:extLst>
                </a:hlinkClick>
              </a:rPr>
              <a:t>orodje</a:t>
            </a:r>
            <a:endParaRPr lang="en-IE" sz="2800" b="1" dirty="0">
              <a:solidFill>
                <a:schemeClr val="bg1"/>
              </a:solidFill>
            </a:endParaRPr>
          </a:p>
        </p:txBody>
      </p:sp>
    </p:spTree>
    <p:extLst>
      <p:ext uri="{BB962C8B-B14F-4D97-AF65-F5344CB8AC3E}">
        <p14:creationId xmlns:p14="http://schemas.microsoft.com/office/powerpoint/2010/main" val="11645273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err="1">
                <a:solidFill>
                  <a:srgbClr val="459597"/>
                </a:solidFill>
              </a:rPr>
              <a:t>Zaključili</a:t>
            </a:r>
            <a:r>
              <a:rPr lang="en-US" sz="3200" b="1" dirty="0">
                <a:solidFill>
                  <a:srgbClr val="459597"/>
                </a:solidFill>
              </a:rPr>
              <a:t> </a:t>
            </a:r>
            <a:r>
              <a:rPr lang="en-US" sz="3200" b="1" dirty="0" err="1">
                <a:solidFill>
                  <a:srgbClr val="459597"/>
                </a:solidFill>
              </a:rPr>
              <a:t>ste</a:t>
            </a:r>
            <a:r>
              <a:rPr lang="en-US" sz="3200" b="1" dirty="0">
                <a:solidFill>
                  <a:srgbClr val="459597"/>
                </a:solidFill>
              </a:rPr>
              <a:t> …             Modul 5 </a:t>
            </a: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3906799"/>
            <a:ext cx="4734298" cy="734625"/>
          </a:xfrm>
          <a:prstGeom prst="rect">
            <a:avLst/>
          </a:prstGeom>
          <a:noFill/>
        </p:spPr>
        <p:txBody>
          <a:bodyPr wrap="square" rtlCol="0">
            <a:spAutoFit/>
          </a:bodyPr>
          <a:lstStyle/>
          <a:p>
            <a:pPr algn="ctr">
              <a:lnSpc>
                <a:spcPts val="2520"/>
              </a:lnSpc>
            </a:pPr>
            <a:r>
              <a:rPr lang="en-IE" sz="2400" dirty="0">
                <a:solidFill>
                  <a:srgbClr val="414141"/>
                </a:solidFill>
              </a:rPr>
              <a:t>Gostinska izkušnja – gostoljubnost s srcem, vplivom in trajnostjo</a:t>
            </a: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92374" y="616259"/>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 6 (1. del)</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292374" y="1229510"/>
            <a:ext cx="4464312" cy="1055225"/>
          </a:xfrm>
          <a:prstGeom prst="rect">
            <a:avLst/>
          </a:prstGeom>
          <a:noFill/>
        </p:spPr>
        <p:txBody>
          <a:bodyPr wrap="square" rtlCol="0">
            <a:spAutoFit/>
          </a:bodyPr>
          <a:lstStyle/>
          <a:p>
            <a:pPr algn="ctr">
              <a:lnSpc>
                <a:spcPts val="2520"/>
              </a:lnSpc>
            </a:pPr>
            <a:r>
              <a:rPr lang="en-IE" sz="2400" dirty="0">
                <a:solidFill>
                  <a:srgbClr val="414141"/>
                </a:solidFill>
              </a:rPr>
              <a:t>Finančno načrtovanje in financiranje</a:t>
            </a:r>
          </a:p>
          <a:p>
            <a:pPr algn="ctr">
              <a:lnSpc>
                <a:spcPts val="2520"/>
              </a:lnSpc>
            </a:pPr>
            <a:r>
              <a:rPr lang="en-IE" sz="2400" dirty="0">
                <a:solidFill>
                  <a:srgbClr val="414141"/>
                </a:solidFill>
              </a:rPr>
              <a:t>Priprava in zagon Smart </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742553" y="5083393"/>
            <a:ext cx="1927879" cy="990015"/>
          </a:xfrm>
          <a:prstGeom prst="rect">
            <a:avLst/>
          </a:prstGeom>
          <a:noFill/>
        </p:spPr>
        <p:txBody>
          <a:bodyPr wrap="square" lIns="91440" tIns="45720" rIns="91440" bIns="45720" anchor="t">
            <a:spAutoFit/>
          </a:bodyPr>
          <a:lstStyle/>
          <a:p>
            <a:pPr algn="ctr">
              <a:lnSpc>
                <a:spcPts val="3540"/>
              </a:lnSpc>
            </a:pPr>
            <a:r>
              <a:rPr lang="en-US" sz="3200" b="1" dirty="0">
                <a:solidFill>
                  <a:schemeClr val="bg1"/>
                </a:solidFill>
              </a:rPr>
              <a:t>Naslednje </a:t>
            </a:r>
            <a:r>
              <a:rPr lang="en-US" sz="3200" b="1">
                <a:solidFill>
                  <a:schemeClr val="bg1"/>
                </a:solidFill>
              </a:rPr>
              <a:t>je …</a:t>
            </a:r>
            <a:endParaRPr lang="en-US" sz="320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3706348" y="979749"/>
            <a:ext cx="2039414" cy="941283"/>
          </a:xfrm>
          <a:prstGeom prst="rect">
            <a:avLst/>
          </a:prstGeom>
          <a:noFill/>
        </p:spPr>
        <p:txBody>
          <a:bodyPr wrap="square">
            <a:spAutoFit/>
          </a:bodyPr>
          <a:lstStyle/>
          <a:p>
            <a:pPr algn="ctr">
              <a:lnSpc>
                <a:spcPts val="3340"/>
              </a:lnSpc>
            </a:pPr>
            <a:r>
              <a:rPr lang="en-US" sz="3200" b="1" dirty="0">
                <a:solidFill>
                  <a:schemeClr val="bg1"/>
                </a:solidFill>
              </a:rPr>
              <a:t>Dobro opravljeno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882D3-343C-A86E-4427-353C756CA156}"/>
            </a:ext>
          </a:extLst>
        </p:cNvPr>
        <p:cNvGrpSpPr/>
        <p:nvPr/>
      </p:nvGrpSpPr>
      <p:grpSpPr>
        <a:xfrm>
          <a:off x="0" y="0"/>
          <a:ext cx="0" cy="0"/>
          <a:chOff x="0" y="0"/>
          <a:chExt cx="0" cy="0"/>
        </a:xfrm>
      </p:grpSpPr>
      <p:pic>
        <p:nvPicPr>
          <p:cNvPr id="11" name="Picture Placeholder 7">
            <a:extLst>
              <a:ext uri="{FF2B5EF4-FFF2-40B4-BE49-F238E27FC236}">
                <a16:creationId xmlns:a16="http://schemas.microsoft.com/office/drawing/2014/main" id="{AE19CC8C-3A35-6472-E748-50666EB32906}"/>
              </a:ext>
            </a:extLst>
          </p:cNvPr>
          <p:cNvPicPr>
            <a:picLocks noGrp="1" noChangeAspect="1"/>
          </p:cNvPicPr>
          <p:nvPr>
            <p:ph type="pic" sz="quarter" idx="19"/>
          </p:nvPr>
        </p:nvPicPr>
        <p:blipFill>
          <a:blip r:embed="rId2"/>
          <a:srcRect l="2337" r="2337"/>
          <a:stretch>
            <a:fillRect/>
          </a:stretch>
        </p:blipFill>
        <p:spPr/>
      </p:pic>
      <p:sp>
        <p:nvSpPr>
          <p:cNvPr id="2" name="Text Placeholder 1">
            <a:extLst>
              <a:ext uri="{FF2B5EF4-FFF2-40B4-BE49-F238E27FC236}">
                <a16:creationId xmlns:a16="http://schemas.microsoft.com/office/drawing/2014/main" id="{BA477325-FD39-810A-DCCC-E2BC43119A96}"/>
              </a:ext>
            </a:extLst>
          </p:cNvPr>
          <p:cNvSpPr>
            <a:spLocks noGrp="1"/>
          </p:cNvSpPr>
          <p:nvPr>
            <p:ph type="body" sz="quarter" idx="16"/>
          </p:nvPr>
        </p:nvSpPr>
        <p:spPr>
          <a:xfrm>
            <a:off x="733931" y="2695992"/>
            <a:ext cx="4070544" cy="3066422"/>
          </a:xfrm>
        </p:spPr>
        <p:txBody>
          <a:bodyPr>
            <a:noAutofit/>
          </a:bodyPr>
          <a:lstStyle/>
          <a:p>
            <a:pPr>
              <a:lnSpc>
                <a:spcPts val="3900"/>
              </a:lnSpc>
            </a:pPr>
            <a:r>
              <a:rPr lang="en-GB" sz="4000" dirty="0"/>
              <a:t>Orodja in sistemi za učinkovito delovanje</a:t>
            </a:r>
          </a:p>
          <a:p>
            <a:pPr>
              <a:lnSpc>
                <a:spcPts val="3900"/>
              </a:lnSpc>
            </a:pPr>
            <a:endParaRPr lang="en-GB" sz="4000" dirty="0"/>
          </a:p>
        </p:txBody>
      </p:sp>
      <p:sp>
        <p:nvSpPr>
          <p:cNvPr id="3" name="Text Placeholder 2">
            <a:extLst>
              <a:ext uri="{FF2B5EF4-FFF2-40B4-BE49-F238E27FC236}">
                <a16:creationId xmlns:a16="http://schemas.microsoft.com/office/drawing/2014/main" id="{A9176FE3-F725-B493-6590-4D70990DBECD}"/>
              </a:ext>
            </a:extLst>
          </p:cNvPr>
          <p:cNvSpPr>
            <a:spLocks noGrp="1"/>
          </p:cNvSpPr>
          <p:nvPr>
            <p:ph type="body" sz="quarter" idx="17"/>
          </p:nvPr>
        </p:nvSpPr>
        <p:spPr>
          <a:xfrm>
            <a:off x="733931" y="1095586"/>
            <a:ext cx="5362069" cy="582221"/>
          </a:xfrm>
        </p:spPr>
        <p:txBody>
          <a:bodyPr lIns="91440" tIns="45720" rIns="91440" bIns="45720" anchor="t">
            <a:noAutofit/>
          </a:bodyPr>
          <a:lstStyle/>
          <a:p>
            <a:r>
              <a:rPr lang="en-IE" sz="6600" b="1" dirty="0"/>
              <a:t>2. POGLAVJE </a:t>
            </a:r>
            <a:endParaRPr lang="en-GB" sz="6600" b="1" dirty="0"/>
          </a:p>
        </p:txBody>
      </p:sp>
      <p:sp>
        <p:nvSpPr>
          <p:cNvPr id="8" name="Text Placeholder 7">
            <a:extLst>
              <a:ext uri="{FF2B5EF4-FFF2-40B4-BE49-F238E27FC236}">
                <a16:creationId xmlns:a16="http://schemas.microsoft.com/office/drawing/2014/main" id="{D45A6D4E-2928-D5EE-BDCC-6231AE61993A}"/>
              </a:ext>
            </a:extLst>
          </p:cNvPr>
          <p:cNvSpPr>
            <a:spLocks noGrp="1"/>
          </p:cNvSpPr>
          <p:nvPr>
            <p:ph type="body" sz="quarter" idx="65"/>
          </p:nvPr>
        </p:nvSpPr>
        <p:spPr>
          <a:xfrm>
            <a:off x="8485094" y="1451578"/>
            <a:ext cx="3706906" cy="452458"/>
          </a:xfrm>
          <a:solidFill>
            <a:srgbClr val="EC7C69"/>
          </a:solidFill>
        </p:spPr>
        <p:txBody>
          <a:bodyPr lIns="91440" tIns="45720" rIns="91440" bIns="45720" anchor="ctr">
            <a:noAutofit/>
          </a:bodyPr>
          <a:lstStyle/>
          <a:p>
            <a:pPr algn="ctr"/>
            <a:r>
              <a:rPr lang="sl-SI" sz="1200" dirty="0">
                <a:latin typeface="Calibri"/>
                <a:ea typeface="Calibri"/>
                <a:cs typeface="Calibri"/>
              </a:rPr>
              <a:t>Fotografija: </a:t>
            </a:r>
            <a:r>
              <a:rPr lang="sl-SI" sz="1200" dirty="0" err="1">
                <a:latin typeface="Calibri"/>
                <a:ea typeface="Calibri"/>
                <a:cs typeface="Calibri"/>
              </a:rPr>
              <a:t>Fossatun</a:t>
            </a:r>
            <a:r>
              <a:rPr lang="sl-SI" sz="1200" dirty="0">
                <a:latin typeface="Calibri"/>
                <a:ea typeface="Calibri"/>
                <a:cs typeface="Calibri"/>
              </a:rPr>
              <a:t> </a:t>
            </a:r>
            <a:r>
              <a:rPr lang="sl-SI" sz="1200" dirty="0" err="1">
                <a:latin typeface="Calibri"/>
                <a:ea typeface="Calibri"/>
                <a:cs typeface="Calibri"/>
              </a:rPr>
              <a:t>Pods</a:t>
            </a:r>
            <a:r>
              <a:rPr lang="sl-SI" sz="1200" dirty="0">
                <a:latin typeface="Calibri"/>
                <a:ea typeface="Calibri"/>
                <a:cs typeface="Calibri"/>
              </a:rPr>
              <a:t> &amp; </a:t>
            </a:r>
            <a:r>
              <a:rPr lang="sl-SI" sz="1200" dirty="0" err="1">
                <a:latin typeface="Calibri"/>
                <a:ea typeface="Calibri"/>
                <a:cs typeface="Calibri"/>
              </a:rPr>
              <a:t>Cottages</a:t>
            </a:r>
            <a:r>
              <a:rPr lang="sl-SI" sz="1200" dirty="0">
                <a:latin typeface="Calibri"/>
                <a:ea typeface="Calibri"/>
                <a:cs typeface="Calibri"/>
              </a:rPr>
              <a:t>, Islandija</a:t>
            </a:r>
          </a:p>
        </p:txBody>
      </p:sp>
      <p:sp>
        <p:nvSpPr>
          <p:cNvPr id="4" name="Freeform 3">
            <a:extLst>
              <a:ext uri="{FF2B5EF4-FFF2-40B4-BE49-F238E27FC236}">
                <a16:creationId xmlns:a16="http://schemas.microsoft.com/office/drawing/2014/main" id="{D4292D93-8DE7-A40F-E533-247469C88E6B}"/>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29CAADF3-C22D-8B68-7235-D1AE5B5CFDE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5</a:t>
            </a:fld>
            <a:endParaRPr lang="fr-CA" sz="1200" dirty="0"/>
          </a:p>
        </p:txBody>
      </p:sp>
      <p:pic>
        <p:nvPicPr>
          <p:cNvPr id="9" name="Picture 8">
            <a:extLst>
              <a:ext uri="{FF2B5EF4-FFF2-40B4-BE49-F238E27FC236}">
                <a16:creationId xmlns:a16="http://schemas.microsoft.com/office/drawing/2014/main" id="{AB513A41-E00C-2C4B-6CE9-79C3E97C2E47}"/>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3801510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CDF59-C2C2-0F71-9473-8D778266160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0EE4489-BED2-40C4-B487-666D244E48C7}"/>
              </a:ext>
            </a:extLst>
          </p:cNvPr>
          <p:cNvSpPr>
            <a:spLocks noGrp="1"/>
          </p:cNvSpPr>
          <p:nvPr>
            <p:ph type="body" sz="quarter" idx="18"/>
          </p:nvPr>
        </p:nvSpPr>
        <p:spPr>
          <a:xfrm>
            <a:off x="7253207" y="1618150"/>
            <a:ext cx="4267624" cy="870198"/>
          </a:xfrm>
        </p:spPr>
        <p:txBody>
          <a:bodyPr/>
          <a:lstStyle/>
          <a:p>
            <a:pPr>
              <a:lnSpc>
                <a:spcPts val="3240"/>
              </a:lnSpc>
            </a:pPr>
            <a:r>
              <a:rPr lang="en-GB" sz="3200" dirty="0"/>
              <a:t>Orodja in sistemi za učinkovito delovanje</a:t>
            </a:r>
          </a:p>
          <a:p>
            <a:pPr>
              <a:lnSpc>
                <a:spcPts val="3240"/>
              </a:lnSpc>
            </a:pPr>
            <a:endParaRPr lang="en-GB" sz="3200" dirty="0"/>
          </a:p>
        </p:txBody>
      </p:sp>
      <p:sp>
        <p:nvSpPr>
          <p:cNvPr id="3" name="Text Placeholder 2">
            <a:extLst>
              <a:ext uri="{FF2B5EF4-FFF2-40B4-BE49-F238E27FC236}">
                <a16:creationId xmlns:a16="http://schemas.microsoft.com/office/drawing/2014/main" id="{8E0DC63F-1113-8B2F-1469-86F174148462}"/>
              </a:ext>
            </a:extLst>
          </p:cNvPr>
          <p:cNvSpPr>
            <a:spLocks noGrp="1"/>
          </p:cNvSpPr>
          <p:nvPr>
            <p:ph type="body" sz="quarter" idx="19"/>
          </p:nvPr>
        </p:nvSpPr>
        <p:spPr/>
        <p:txBody>
          <a:bodyPr lIns="91440" tIns="45720" rIns="91440" bIns="45720" anchor="t">
            <a:noAutofit/>
          </a:bodyPr>
          <a:lstStyle/>
          <a:p>
            <a:r>
              <a:rPr lang="en-GB" dirty="0">
                <a:latin typeface="Calibri"/>
                <a:ea typeface="Open Sans"/>
                <a:cs typeface="Calibri"/>
              </a:rPr>
              <a:t>2. </a:t>
            </a:r>
            <a:r>
              <a:rPr lang="en-GB" dirty="0" err="1">
                <a:latin typeface="Calibri"/>
                <a:ea typeface="Open Sans"/>
                <a:cs typeface="Calibri"/>
              </a:rPr>
              <a:t>poglavje</a:t>
            </a:r>
          </a:p>
        </p:txBody>
      </p:sp>
      <p:sp>
        <p:nvSpPr>
          <p:cNvPr id="29" name="Slide Number Placeholder 5">
            <a:extLst>
              <a:ext uri="{FF2B5EF4-FFF2-40B4-BE49-F238E27FC236}">
                <a16:creationId xmlns:a16="http://schemas.microsoft.com/office/drawing/2014/main" id="{34392913-5D35-7857-F687-67AA0DFE900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6</a:t>
            </a:fld>
            <a:endParaRPr lang="fr-CA" sz="1200" dirty="0"/>
          </a:p>
        </p:txBody>
      </p:sp>
      <p:sp>
        <p:nvSpPr>
          <p:cNvPr id="25" name="Text Placeholder 4">
            <a:extLst>
              <a:ext uri="{FF2B5EF4-FFF2-40B4-BE49-F238E27FC236}">
                <a16:creationId xmlns:a16="http://schemas.microsoft.com/office/drawing/2014/main" id="{8D450DFA-D326-43D0-9DF1-C765CEBB9981}"/>
              </a:ext>
            </a:extLst>
          </p:cNvPr>
          <p:cNvSpPr>
            <a:spLocks noGrp="1"/>
          </p:cNvSpPr>
          <p:nvPr>
            <p:ph type="body" sz="quarter" idx="23"/>
          </p:nvPr>
        </p:nvSpPr>
        <p:spPr>
          <a:xfrm>
            <a:off x="455462" y="3682738"/>
            <a:ext cx="3130702" cy="1373830"/>
          </a:xfrm>
        </p:spPr>
        <p:txBody>
          <a:bodyPr lIns="91440" tIns="45720" rIns="91440" bIns="45720" anchor="t"/>
          <a:lstStyle/>
          <a:p>
            <a:pPr>
              <a:buNone/>
            </a:pPr>
            <a:r>
              <a:rPr lang="en-US" sz="4000" b="1" dirty="0">
                <a:solidFill>
                  <a:srgbClr val="EC7C69"/>
                </a:solidFill>
              </a:rPr>
              <a:t>Pregled:</a:t>
            </a:r>
            <a:endParaRPr lang="en-US" sz="4000" dirty="0"/>
          </a:p>
        </p:txBody>
      </p:sp>
      <p:sp>
        <p:nvSpPr>
          <p:cNvPr id="26" name="Text Placeholder 4">
            <a:extLst>
              <a:ext uri="{FF2B5EF4-FFF2-40B4-BE49-F238E27FC236}">
                <a16:creationId xmlns:a16="http://schemas.microsoft.com/office/drawing/2014/main" id="{E692E126-A856-F0CE-FE52-EDEEF84A76E2}"/>
              </a:ext>
            </a:extLst>
          </p:cNvPr>
          <p:cNvSpPr txBox="1">
            <a:spLocks/>
          </p:cNvSpPr>
          <p:nvPr/>
        </p:nvSpPr>
        <p:spPr>
          <a:xfrm>
            <a:off x="3575705" y="4181843"/>
            <a:ext cx="7945128" cy="70420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dirty="0"/>
              <a:t>Naučili se boste, kako upravljati rezervacije, sporočila gostov, koledarje in prijave brez velikega proračuna ali ekipe.  Osredotočamo se na poceni možnosti, ki prihranijo čas, zmanjšajo stres in so primerne za samostojne gostitelje ali majhne nepremičnine.  Naučili se boste tudi, kako avtomatizirati koristne naloge in hkrati ohraniti oseben pristop. S pravimi orodji postane gostovanje lažje in bolj organizirano.</a:t>
            </a:r>
          </a:p>
          <a:p>
            <a:pPr>
              <a:lnSpc>
                <a:spcPts val="2360"/>
              </a:lnSpc>
            </a:pPr>
            <a:endParaRPr lang="en-IE" dirty="0"/>
          </a:p>
        </p:txBody>
      </p:sp>
      <p:sp>
        <p:nvSpPr>
          <p:cNvPr id="27" name="Text Placeholder 4">
            <a:extLst>
              <a:ext uri="{FF2B5EF4-FFF2-40B4-BE49-F238E27FC236}">
                <a16:creationId xmlns:a16="http://schemas.microsoft.com/office/drawing/2014/main" id="{71E24FF5-0447-4C0E-374E-FA093D1717F6}"/>
              </a:ext>
            </a:extLst>
          </p:cNvPr>
          <p:cNvSpPr txBox="1">
            <a:spLocks/>
          </p:cNvSpPr>
          <p:nvPr/>
        </p:nvSpPr>
        <p:spPr>
          <a:xfrm>
            <a:off x="454301" y="4455381"/>
            <a:ext cx="2789845" cy="1923012"/>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a:t>To poglavje vam </a:t>
            </a:r>
            <a:r>
              <a:rPr lang="en-IE" b="1" dirty="0"/>
              <a:t>pomaga izbrati pametna, preprosta orodja za nemoteno vodenje vašega gostiteljskega posla. </a:t>
            </a:r>
            <a:endParaRPr lang="en-IE" dirty="0"/>
          </a:p>
        </p:txBody>
      </p:sp>
      <p:pic>
        <p:nvPicPr>
          <p:cNvPr id="9" name="Picture Placeholder 8" descr="A hand holding a phone&#10;&#10;AI-generated content may be incorrect.">
            <a:extLst>
              <a:ext uri="{FF2B5EF4-FFF2-40B4-BE49-F238E27FC236}">
                <a16:creationId xmlns:a16="http://schemas.microsoft.com/office/drawing/2014/main" id="{B3FA0CF3-37AE-1C3C-7614-92DC4F3771B0}"/>
              </a:ext>
            </a:extLst>
          </p:cNvPr>
          <p:cNvPicPr>
            <a:picLocks noGrp="1" noChangeAspect="1"/>
          </p:cNvPicPr>
          <p:nvPr>
            <p:ph type="pic" sz="quarter" idx="67"/>
          </p:nvPr>
        </p:nvPicPr>
        <p:blipFill>
          <a:blip r:embed="rId2"/>
          <a:srcRect t="1175" b="1175"/>
          <a:stretch>
            <a:fillRect/>
          </a:stretch>
        </p:blipFill>
        <p:spPr/>
      </p:pic>
      <p:sp>
        <p:nvSpPr>
          <p:cNvPr id="10" name="Text Placeholder 7">
            <a:extLst>
              <a:ext uri="{FF2B5EF4-FFF2-40B4-BE49-F238E27FC236}">
                <a16:creationId xmlns:a16="http://schemas.microsoft.com/office/drawing/2014/main" id="{3186E773-8E45-7F9A-142F-B73427D306CE}"/>
              </a:ext>
            </a:extLst>
          </p:cNvPr>
          <p:cNvSpPr txBox="1">
            <a:spLocks/>
          </p:cNvSpPr>
          <p:nvPr/>
        </p:nvSpPr>
        <p:spPr>
          <a:xfrm>
            <a:off x="0" y="74986"/>
            <a:ext cx="5268056"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240"/>
              </a:lnSpc>
              <a:spcBef>
                <a:spcPts val="0"/>
              </a:spcBef>
              <a:buNone/>
            </a:pPr>
            <a:r>
              <a:rPr lang="sl-SI" sz="1200" dirty="0">
                <a:solidFill>
                  <a:schemeClr val="bg1"/>
                </a:solidFill>
              </a:rPr>
              <a:t>Avtorske pravice fotografije: </a:t>
            </a:r>
          </a:p>
          <a:p>
            <a:pPr marL="0" indent="0" algn="ctr">
              <a:lnSpc>
                <a:spcPts val="1240"/>
              </a:lnSpc>
              <a:spcBef>
                <a:spcPts val="0"/>
              </a:spcBef>
              <a:buNone/>
            </a:pPr>
            <a:r>
              <a:rPr lang="sl-SI" sz="1200" dirty="0">
                <a:solidFill>
                  <a:schemeClr val="bg1"/>
                </a:solidFill>
              </a:rPr>
              <a:t>Ta fotografija avtorja Neznan avtor je licencirana pod imenom CC BY-NC-ND</a:t>
            </a:r>
          </a:p>
        </p:txBody>
      </p:sp>
    </p:spTree>
    <p:extLst>
      <p:ext uri="{BB962C8B-B14F-4D97-AF65-F5344CB8AC3E}">
        <p14:creationId xmlns:p14="http://schemas.microsoft.com/office/powerpoint/2010/main" val="1164802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4B62E-661E-E8A3-6785-8D40A9572BE4}"/>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AE752E43-493E-0FA7-2AFA-9DCD82469B6A}"/>
              </a:ext>
            </a:extLst>
          </p:cNvPr>
          <p:cNvSpPr txBox="1">
            <a:spLocks/>
          </p:cNvSpPr>
          <p:nvPr/>
        </p:nvSpPr>
        <p:spPr>
          <a:xfrm>
            <a:off x="629646" y="454311"/>
            <a:ext cx="1151173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Uvod – Orodja in sistemi za učinkovito poslovanje</a:t>
            </a:r>
          </a:p>
          <a:p>
            <a:pPr>
              <a:lnSpc>
                <a:spcPts val="3720"/>
              </a:lnSpc>
            </a:pPr>
            <a:endParaRPr lang="en-US" dirty="0"/>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744F8B49-D69A-6E72-728B-56285D55571E}"/>
              </a:ext>
            </a:extLst>
          </p:cNvPr>
          <p:cNvCxnSpPr>
            <a:cxnSpLocks/>
          </p:cNvCxnSpPr>
          <p:nvPr/>
        </p:nvCxnSpPr>
        <p:spPr>
          <a:xfrm>
            <a:off x="0" y="1256483"/>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D2EB433A-48BA-2209-0B5B-A2026216FC41}"/>
              </a:ext>
            </a:extLst>
          </p:cNvPr>
          <p:cNvSpPr txBox="1">
            <a:spLocks/>
          </p:cNvSpPr>
          <p:nvPr/>
        </p:nvSpPr>
        <p:spPr>
          <a:xfrm>
            <a:off x="629645" y="1713332"/>
            <a:ext cx="9624698" cy="3902247"/>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340"/>
              </a:lnSpc>
              <a:buClr>
                <a:srgbClr val="EC7C69"/>
              </a:buClr>
            </a:pPr>
            <a:r>
              <a:rPr lang="en-GB" sz="2200" dirty="0">
                <a:solidFill>
                  <a:srgbClr val="414141"/>
                </a:solidFill>
              </a:rPr>
              <a:t>Upravljanje kratkoročnega najema ni nujno zapleteno ali drago. S pravimi orodji lahko tudi posamezni gostitelj ostane organiziran, se hitro odziva in gostom ponudi odlično izkušnjo.  V tem poglavju boste izvedeli, kako z enostavnimi sistemi upravljati rezervacije, koledarje in komunikacijo. Naučili se boste tudi, kako izbrati orodja, ki ustrezajo vašemu proračunu, lokaciji in vrsti bivanja.</a:t>
            </a:r>
          </a:p>
          <a:p>
            <a:pPr indent="0">
              <a:lnSpc>
                <a:spcPts val="2340"/>
              </a:lnSpc>
              <a:buClr>
                <a:srgbClr val="EC7C69"/>
              </a:buClr>
            </a:pPr>
            <a:endParaRPr lang="en-GB" sz="2200" dirty="0">
              <a:solidFill>
                <a:srgbClr val="414141"/>
              </a:solidFill>
            </a:endParaRPr>
          </a:p>
          <a:p>
            <a:pPr indent="0">
              <a:lnSpc>
                <a:spcPts val="2340"/>
              </a:lnSpc>
              <a:buClr>
                <a:srgbClr val="EC7C69"/>
              </a:buClr>
            </a:pPr>
            <a:r>
              <a:rPr lang="en-GB" sz="2200" dirty="0">
                <a:solidFill>
                  <a:srgbClr val="414141"/>
                </a:solidFill>
              </a:rPr>
              <a:t>Ogledali si bomo pametne načine za avtomatizacijo stvari, kot so navodila za prijavo ali zahteve za ocene, ne da bi izgubili človeški dotik.  Poleg tega boste videli, kako gostiti na daljavo z orodji, kot so pametne ključavnice ali lokalni kontakti.  Ne glede na to, ali ste v mestu ali na podeželju, je cilj delati pametneje – ne težje – in ohraniti nadzor.</a:t>
            </a:r>
          </a:p>
          <a:p>
            <a:pPr indent="0">
              <a:lnSpc>
                <a:spcPts val="2340"/>
              </a:lnSpc>
              <a:buClr>
                <a:srgbClr val="EC7C69"/>
              </a:buClr>
            </a:pPr>
            <a:endParaRPr lang="en-US" sz="2200" dirty="0">
              <a:solidFill>
                <a:srgbClr val="414141"/>
              </a:solidFill>
            </a:endParaRPr>
          </a:p>
        </p:txBody>
      </p:sp>
      <p:pic>
        <p:nvPicPr>
          <p:cNvPr id="2" name="Picture 1">
            <a:extLst>
              <a:ext uri="{FF2B5EF4-FFF2-40B4-BE49-F238E27FC236}">
                <a16:creationId xmlns:a16="http://schemas.microsoft.com/office/drawing/2014/main" id="{D9FAF786-B9E2-8826-964D-8E5C07EFAE81}"/>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8476709" y="4111896"/>
            <a:ext cx="3580276" cy="2659133"/>
          </a:xfrm>
          <a:prstGeom prst="rect">
            <a:avLst/>
          </a:prstGeom>
        </p:spPr>
      </p:pic>
      <p:sp>
        <p:nvSpPr>
          <p:cNvPr id="3" name="TextBox 2">
            <a:extLst>
              <a:ext uri="{FF2B5EF4-FFF2-40B4-BE49-F238E27FC236}">
                <a16:creationId xmlns:a16="http://schemas.microsoft.com/office/drawing/2014/main" id="{3779196A-1ACC-6549-C2A9-947F08747415}"/>
              </a:ext>
            </a:extLst>
          </p:cNvPr>
          <p:cNvSpPr txBox="1"/>
          <p:nvPr/>
        </p:nvSpPr>
        <p:spPr>
          <a:xfrm>
            <a:off x="629645" y="6056924"/>
            <a:ext cx="7457765" cy="369332"/>
          </a:xfrm>
          <a:prstGeom prst="rect">
            <a:avLst/>
          </a:prstGeom>
          <a:noFill/>
        </p:spPr>
        <p:txBody>
          <a:bodyPr wrap="square" lIns="91440" tIns="45720" rIns="91440" bIns="45720" rtlCol="0" anchor="t">
            <a:spAutoFit/>
          </a:bodyPr>
          <a:lstStyle/>
          <a:p>
            <a:r>
              <a:rPr lang="en-IE" dirty="0">
                <a:solidFill>
                  <a:srgbClr val="414141"/>
                </a:solidFill>
              </a:rPr>
              <a:t>Vir:</a:t>
            </a:r>
            <a:r>
              <a:rPr lang="en-IE" b="1" dirty="0">
                <a:solidFill>
                  <a:srgbClr val="414141"/>
                </a:solidFill>
              </a:rPr>
              <a:t> </a:t>
            </a:r>
            <a:r>
              <a:rPr lang="en-US" dirty="0">
                <a:solidFill>
                  <a:srgbClr val="459597"/>
                </a:solidFill>
              </a:rPr>
              <a:t>Booking.com Partner Hub – „Zagotavljanje odličnih izkušenj gostom”</a:t>
            </a:r>
            <a:endParaRPr lang="en-IE" dirty="0">
              <a:solidFill>
                <a:srgbClr val="459597"/>
              </a:solidFill>
            </a:endParaRPr>
          </a:p>
        </p:txBody>
      </p:sp>
      <p:sp>
        <p:nvSpPr>
          <p:cNvPr id="7" name="Slide Number Placeholder 5">
            <a:extLst>
              <a:ext uri="{FF2B5EF4-FFF2-40B4-BE49-F238E27FC236}">
                <a16:creationId xmlns:a16="http://schemas.microsoft.com/office/drawing/2014/main" id="{724492B5-235D-D735-1EAC-806BFD8C626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7</a:t>
            </a:fld>
            <a:endParaRPr lang="fr-CA" sz="1200" dirty="0"/>
          </a:p>
        </p:txBody>
      </p:sp>
    </p:spTree>
    <p:extLst>
      <p:ext uri="{BB962C8B-B14F-4D97-AF65-F5344CB8AC3E}">
        <p14:creationId xmlns:p14="http://schemas.microsoft.com/office/powerpoint/2010/main" val="35132360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D9C43-99B1-D4A0-2821-6327F3BD5FF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21B74E2-3AD1-0E81-62CB-4F333E8AA484}"/>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D785AF10-CF00-63D2-28E6-AC7A04352249}"/>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80105E98-29A5-C2B3-FDB8-7B9DBB9A1380}"/>
              </a:ext>
            </a:extLst>
          </p:cNvPr>
          <p:cNvSpPr>
            <a:spLocks noGrp="1"/>
          </p:cNvSpPr>
          <p:nvPr>
            <p:ph type="body" sz="quarter" idx="16"/>
          </p:nvPr>
        </p:nvSpPr>
        <p:spPr>
          <a:xfrm>
            <a:off x="4061012" y="1133272"/>
            <a:ext cx="4631884" cy="803654"/>
          </a:xfrm>
          <a:prstGeom prst="rect">
            <a:avLst/>
          </a:prstGeom>
        </p:spPr>
        <p:txBody>
          <a:bodyPr/>
          <a:lstStyle/>
          <a:p>
            <a:r>
              <a:rPr lang="en-US" sz="2800" dirty="0"/>
              <a:t>Izbira pravih orodij za vaš stil gostovanja</a:t>
            </a:r>
          </a:p>
        </p:txBody>
      </p:sp>
      <p:sp>
        <p:nvSpPr>
          <p:cNvPr id="4" name="Text Placeholder 3">
            <a:extLst>
              <a:ext uri="{FF2B5EF4-FFF2-40B4-BE49-F238E27FC236}">
                <a16:creationId xmlns:a16="http://schemas.microsoft.com/office/drawing/2014/main" id="{299AE6E4-444C-F617-4AF8-40AFB4F4F565}"/>
              </a:ext>
            </a:extLst>
          </p:cNvPr>
          <p:cNvSpPr>
            <a:spLocks noGrp="1"/>
          </p:cNvSpPr>
          <p:nvPr>
            <p:ph type="body" sz="quarter" idx="21"/>
          </p:nvPr>
        </p:nvSpPr>
        <p:spPr>
          <a:xfrm>
            <a:off x="4061011" y="2389632"/>
            <a:ext cx="7511395" cy="3265476"/>
          </a:xfrm>
          <a:prstGeom prst="rect">
            <a:avLst/>
          </a:prstGeom>
        </p:spPr>
        <p:txBody>
          <a:bodyPr lIns="91440" tIns="45720" rIns="91440" bIns="45720" anchor="t"/>
          <a:lstStyle/>
          <a:p>
            <a:pPr>
              <a:lnSpc>
                <a:spcPts val="2340"/>
              </a:lnSpc>
            </a:pPr>
            <a:r>
              <a:rPr lang="en-GB" b="0" i="0" dirty="0">
                <a:effectLst/>
                <a:latin typeface="Calibri"/>
                <a:ea typeface="Calibri"/>
                <a:cs typeface="Calibri"/>
              </a:rPr>
              <a:t>Za uspešno kratkoročno najemno dejavnost ne potrebujete dragih ali sofisticiranih programov.  Ta del vam bo pomagal najti enostavna in cenovno dostopna orodja, ki ustrezajo velikosti in slogu vašega gostiteljstva.</a:t>
            </a:r>
          </a:p>
          <a:p>
            <a:pPr>
              <a:lnSpc>
                <a:spcPts val="2340"/>
              </a:lnSpc>
            </a:pPr>
            <a:br>
              <a:rPr lang="en-GB" b="0" i="0" dirty="0">
                <a:effectLst/>
                <a:latin typeface="Calibri"/>
                <a:ea typeface="Calibri"/>
                <a:cs typeface="Calibri"/>
              </a:rPr>
            </a:br>
            <a:r>
              <a:rPr lang="en-GB" b="0" i="0">
                <a:effectLst/>
                <a:latin typeface="Calibri"/>
                <a:ea typeface="Calibri"/>
                <a:cs typeface="Calibri"/>
              </a:rPr>
              <a:t>Cilj je ostati organiziran in brez stresa – tudi če gostite </a:t>
            </a:r>
            <a:r>
              <a:rPr lang="en-GB">
                <a:latin typeface="Calibri"/>
                <a:ea typeface="Calibri"/>
                <a:cs typeface="Calibri"/>
              </a:rPr>
              <a:t>sami</a:t>
            </a:r>
            <a:r>
              <a:rPr lang="en-GB" b="0" i="0">
                <a:effectLst/>
                <a:latin typeface="Calibri"/>
                <a:ea typeface="Calibri"/>
                <a:cs typeface="Calibri"/>
              </a:rPr>
              <a:t> ali v </a:t>
            </a:r>
            <a:r>
              <a:rPr lang="en-GB" b="0" i="0" dirty="0">
                <a:effectLst/>
                <a:latin typeface="Calibri"/>
                <a:ea typeface="Calibri"/>
                <a:cs typeface="Calibri"/>
              </a:rPr>
              <a:t>majhnem, podeželskem kraju.</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1091CF9C-779E-2B58-5519-C2629B072E6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8</a:t>
            </a:fld>
            <a:endParaRPr lang="fr-CA" sz="1200" dirty="0"/>
          </a:p>
        </p:txBody>
      </p:sp>
      <p:pic>
        <p:nvPicPr>
          <p:cNvPr id="3" name="Picture 2">
            <a:extLst>
              <a:ext uri="{FF2B5EF4-FFF2-40B4-BE49-F238E27FC236}">
                <a16:creationId xmlns:a16="http://schemas.microsoft.com/office/drawing/2014/main" id="{36BF7190-0721-65D7-5EE5-5632A900E5C0}"/>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424127" y="3801924"/>
            <a:ext cx="3580276" cy="2659133"/>
          </a:xfrm>
          <a:prstGeom prst="rect">
            <a:avLst/>
          </a:prstGeom>
        </p:spPr>
      </p:pic>
    </p:spTree>
    <p:extLst>
      <p:ext uri="{BB962C8B-B14F-4D97-AF65-F5344CB8AC3E}">
        <p14:creationId xmlns:p14="http://schemas.microsoft.com/office/powerpoint/2010/main" val="25658650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46FBB-3898-2B18-8377-74D0956D69AE}"/>
            </a:ext>
          </a:extLst>
        </p:cNvPr>
        <p:cNvGrpSpPr/>
        <p:nvPr/>
      </p:nvGrpSpPr>
      <p:grpSpPr>
        <a:xfrm>
          <a:off x="0" y="0"/>
          <a:ext cx="0" cy="0"/>
          <a:chOff x="0" y="0"/>
          <a:chExt cx="0" cy="0"/>
        </a:xfrm>
      </p:grpSpPr>
      <p:sp>
        <p:nvSpPr>
          <p:cNvPr id="3" name="Freeform 2">
            <a:extLst>
              <a:ext uri="{FF2B5EF4-FFF2-40B4-BE49-F238E27FC236}">
                <a16:creationId xmlns:a16="http://schemas.microsoft.com/office/drawing/2014/main" id="{56634A84-5C98-CBD9-A77D-685C1EFF3860}"/>
              </a:ext>
            </a:extLst>
          </p:cNvPr>
          <p:cNvSpPr/>
          <p:nvPr/>
        </p:nvSpPr>
        <p:spPr>
          <a:xfrm rot="10800000">
            <a:off x="7504533" y="1930113"/>
            <a:ext cx="3735985" cy="4912722"/>
          </a:xfrm>
          <a:custGeom>
            <a:avLst/>
            <a:gdLst>
              <a:gd name="connsiteX0" fmla="*/ 3436609 w 3735985"/>
              <a:gd name="connsiteY0" fmla="*/ 4912722 h 4912722"/>
              <a:gd name="connsiteX1" fmla="*/ 3102027 w 3735985"/>
              <a:gd name="connsiteY1" fmla="*/ 4912722 h 4912722"/>
              <a:gd name="connsiteX2" fmla="*/ 3016044 w 3735985"/>
              <a:gd name="connsiteY2" fmla="*/ 4912722 h 4912722"/>
              <a:gd name="connsiteX3" fmla="*/ 2881619 w 3735985"/>
              <a:gd name="connsiteY3" fmla="*/ 4912722 h 4912722"/>
              <a:gd name="connsiteX4" fmla="*/ 2681463 w 3735985"/>
              <a:gd name="connsiteY4" fmla="*/ 4912722 h 4912722"/>
              <a:gd name="connsiteX5" fmla="*/ 2547037 w 3735985"/>
              <a:gd name="connsiteY5" fmla="*/ 4912722 h 4912722"/>
              <a:gd name="connsiteX6" fmla="*/ 2461055 w 3735985"/>
              <a:gd name="connsiteY6" fmla="*/ 4912722 h 4912722"/>
              <a:gd name="connsiteX7" fmla="*/ 2126473 w 3735985"/>
              <a:gd name="connsiteY7" fmla="*/ 4912722 h 4912722"/>
              <a:gd name="connsiteX8" fmla="*/ 1806911 w 3735985"/>
              <a:gd name="connsiteY8" fmla="*/ 4912722 h 4912722"/>
              <a:gd name="connsiteX9" fmla="*/ 1806909 w 3735985"/>
              <a:gd name="connsiteY9" fmla="*/ 4912722 h 4912722"/>
              <a:gd name="connsiteX10" fmla="*/ 1637487 w 3735985"/>
              <a:gd name="connsiteY10" fmla="*/ 4912722 h 4912722"/>
              <a:gd name="connsiteX11" fmla="*/ 1472330 w 3735985"/>
              <a:gd name="connsiteY11" fmla="*/ 4912722 h 4912722"/>
              <a:gd name="connsiteX12" fmla="*/ 1472326 w 3735985"/>
              <a:gd name="connsiteY12" fmla="*/ 4912722 h 4912722"/>
              <a:gd name="connsiteX13" fmla="*/ 1386347 w 3735985"/>
              <a:gd name="connsiteY13" fmla="*/ 4912722 h 4912722"/>
              <a:gd name="connsiteX14" fmla="*/ 1386345 w 3735985"/>
              <a:gd name="connsiteY14" fmla="*/ 4912722 h 4912722"/>
              <a:gd name="connsiteX15" fmla="*/ 1302905 w 3735985"/>
              <a:gd name="connsiteY15" fmla="*/ 4912722 h 4912722"/>
              <a:gd name="connsiteX16" fmla="*/ 1251922 w 3735985"/>
              <a:gd name="connsiteY16" fmla="*/ 4912722 h 4912722"/>
              <a:gd name="connsiteX17" fmla="*/ 1251920 w 3735985"/>
              <a:gd name="connsiteY17" fmla="*/ 4912722 h 4912722"/>
              <a:gd name="connsiteX18" fmla="*/ 1216922 w 3735985"/>
              <a:gd name="connsiteY18" fmla="*/ 4912722 h 4912722"/>
              <a:gd name="connsiteX19" fmla="*/ 1082498 w 3735985"/>
              <a:gd name="connsiteY19" fmla="*/ 4912722 h 4912722"/>
              <a:gd name="connsiteX20" fmla="*/ 1051765 w 3735985"/>
              <a:gd name="connsiteY20" fmla="*/ 4912722 h 4912722"/>
              <a:gd name="connsiteX21" fmla="*/ 1051764 w 3735985"/>
              <a:gd name="connsiteY21" fmla="*/ 4912722 h 4912722"/>
              <a:gd name="connsiteX22" fmla="*/ 917341 w 3735985"/>
              <a:gd name="connsiteY22" fmla="*/ 4912722 h 4912722"/>
              <a:gd name="connsiteX23" fmla="*/ 917339 w 3735985"/>
              <a:gd name="connsiteY23" fmla="*/ 4912722 h 4912722"/>
              <a:gd name="connsiteX24" fmla="*/ 882341 w 3735985"/>
              <a:gd name="connsiteY24" fmla="*/ 4912722 h 4912722"/>
              <a:gd name="connsiteX25" fmla="*/ 831359 w 3735985"/>
              <a:gd name="connsiteY25" fmla="*/ 4912722 h 4912722"/>
              <a:gd name="connsiteX26" fmla="*/ 831357 w 3735985"/>
              <a:gd name="connsiteY26" fmla="*/ 4912722 h 4912722"/>
              <a:gd name="connsiteX27" fmla="*/ 747916 w 3735985"/>
              <a:gd name="connsiteY27" fmla="*/ 4912722 h 4912722"/>
              <a:gd name="connsiteX28" fmla="*/ 661934 w 3735985"/>
              <a:gd name="connsiteY28" fmla="*/ 4912722 h 4912722"/>
              <a:gd name="connsiteX29" fmla="*/ 660868 w 3735985"/>
              <a:gd name="connsiteY29" fmla="*/ 4912722 h 4912722"/>
              <a:gd name="connsiteX30" fmla="*/ 496777 w 3735985"/>
              <a:gd name="connsiteY30" fmla="*/ 4912722 h 4912722"/>
              <a:gd name="connsiteX31" fmla="*/ 496776 w 3735985"/>
              <a:gd name="connsiteY31" fmla="*/ 4912722 h 4912722"/>
              <a:gd name="connsiteX32" fmla="*/ 460941 w 3735985"/>
              <a:gd name="connsiteY32" fmla="*/ 4912722 h 4912722"/>
              <a:gd name="connsiteX33" fmla="*/ 327352 w 3735985"/>
              <a:gd name="connsiteY33" fmla="*/ 4912722 h 4912722"/>
              <a:gd name="connsiteX34" fmla="*/ 7790 w 3735985"/>
              <a:gd name="connsiteY34" fmla="*/ 4912722 h 4912722"/>
              <a:gd name="connsiteX35" fmla="*/ 7788 w 3735985"/>
              <a:gd name="connsiteY35" fmla="*/ 4912722 h 4912722"/>
              <a:gd name="connsiteX36" fmla="*/ 0 w 3735985"/>
              <a:gd name="connsiteY36" fmla="*/ 4912722 h 4912722"/>
              <a:gd name="connsiteX37" fmla="*/ 0 w 3735985"/>
              <a:gd name="connsiteY37" fmla="*/ 4547896 h 4912722"/>
              <a:gd name="connsiteX38" fmla="*/ 0 w 3735985"/>
              <a:gd name="connsiteY38" fmla="*/ 4473362 h 4912722"/>
              <a:gd name="connsiteX39" fmla="*/ 0 w 3735985"/>
              <a:gd name="connsiteY39" fmla="*/ 4058780 h 4912722"/>
              <a:gd name="connsiteX40" fmla="*/ 0 w 3735985"/>
              <a:gd name="connsiteY40" fmla="*/ 3983384 h 4912722"/>
              <a:gd name="connsiteX41" fmla="*/ 0 w 3735985"/>
              <a:gd name="connsiteY41" fmla="*/ 3965373 h 4912722"/>
              <a:gd name="connsiteX42" fmla="*/ 0 w 3735985"/>
              <a:gd name="connsiteY42" fmla="*/ 3693954 h 4912722"/>
              <a:gd name="connsiteX43" fmla="*/ 0 w 3735985"/>
              <a:gd name="connsiteY43" fmla="*/ 3619420 h 4912722"/>
              <a:gd name="connsiteX44" fmla="*/ 0 w 3735985"/>
              <a:gd name="connsiteY44" fmla="*/ 3600547 h 4912722"/>
              <a:gd name="connsiteX45" fmla="*/ 0 w 3735985"/>
              <a:gd name="connsiteY45" fmla="*/ 3526013 h 4912722"/>
              <a:gd name="connsiteX46" fmla="*/ 0 w 3735985"/>
              <a:gd name="connsiteY46" fmla="*/ 3129442 h 4912722"/>
              <a:gd name="connsiteX47" fmla="*/ 0 w 3735985"/>
              <a:gd name="connsiteY47" fmla="*/ 3111431 h 4912722"/>
              <a:gd name="connsiteX48" fmla="*/ 0 w 3735985"/>
              <a:gd name="connsiteY48" fmla="*/ 3036035 h 4912722"/>
              <a:gd name="connsiteX49" fmla="*/ 0 w 3735985"/>
              <a:gd name="connsiteY49" fmla="*/ 2746605 h 4912722"/>
              <a:gd name="connsiteX50" fmla="*/ 0 w 3735985"/>
              <a:gd name="connsiteY50" fmla="*/ 2672071 h 4912722"/>
              <a:gd name="connsiteX51" fmla="*/ 0 w 3735985"/>
              <a:gd name="connsiteY51" fmla="*/ 2182093 h 4912722"/>
              <a:gd name="connsiteX52" fmla="*/ 0 w 3735985"/>
              <a:gd name="connsiteY52" fmla="*/ 2057198 h 4912722"/>
              <a:gd name="connsiteX53" fmla="*/ 0 w 3735985"/>
              <a:gd name="connsiteY53" fmla="*/ 1801291 h 4912722"/>
              <a:gd name="connsiteX54" fmla="*/ 0 w 3735985"/>
              <a:gd name="connsiteY54" fmla="*/ 1203256 h 4912722"/>
              <a:gd name="connsiteX55" fmla="*/ 0 w 3735985"/>
              <a:gd name="connsiteY55" fmla="*/ 1109849 h 4912722"/>
              <a:gd name="connsiteX56" fmla="*/ 0 w 3735985"/>
              <a:gd name="connsiteY56" fmla="*/ 947349 h 4912722"/>
              <a:gd name="connsiteX57" fmla="*/ 0 w 3735985"/>
              <a:gd name="connsiteY57" fmla="*/ 853942 h 4912722"/>
              <a:gd name="connsiteX58" fmla="*/ 0 w 3735985"/>
              <a:gd name="connsiteY58" fmla="*/ 255907 h 4912722"/>
              <a:gd name="connsiteX59" fmla="*/ 0 w 3735985"/>
              <a:gd name="connsiteY59" fmla="*/ 0 h 4912722"/>
              <a:gd name="connsiteX60" fmla="*/ 307164 w 3735985"/>
              <a:gd name="connsiteY60" fmla="*/ 0 h 4912722"/>
              <a:gd name="connsiteX61" fmla="*/ 307164 w 3735985"/>
              <a:gd name="connsiteY61" fmla="*/ 1 h 4912722"/>
              <a:gd name="connsiteX62" fmla="*/ 460942 w 3735985"/>
              <a:gd name="connsiteY62" fmla="*/ 1 h 4912722"/>
              <a:gd name="connsiteX63" fmla="*/ 460942 w 3735985"/>
              <a:gd name="connsiteY63" fmla="*/ 0 h 4912722"/>
              <a:gd name="connsiteX64" fmla="*/ 660868 w 3735985"/>
              <a:gd name="connsiteY64" fmla="*/ 0 h 4912722"/>
              <a:gd name="connsiteX65" fmla="*/ 796151 w 3735985"/>
              <a:gd name="connsiteY65" fmla="*/ 0 h 4912722"/>
              <a:gd name="connsiteX66" fmla="*/ 1130732 w 3735985"/>
              <a:gd name="connsiteY66" fmla="*/ 0 h 4912722"/>
              <a:gd name="connsiteX67" fmla="*/ 1216715 w 3735985"/>
              <a:gd name="connsiteY67" fmla="*/ 0 h 4912722"/>
              <a:gd name="connsiteX68" fmla="*/ 1351139 w 3735985"/>
              <a:gd name="connsiteY68" fmla="*/ 0 h 4912722"/>
              <a:gd name="connsiteX69" fmla="*/ 1551296 w 3735985"/>
              <a:gd name="connsiteY69" fmla="*/ 0 h 4912722"/>
              <a:gd name="connsiteX70" fmla="*/ 1685722 w 3735985"/>
              <a:gd name="connsiteY70" fmla="*/ 0 h 4912722"/>
              <a:gd name="connsiteX71" fmla="*/ 1771703 w 3735985"/>
              <a:gd name="connsiteY71" fmla="*/ 0 h 4912722"/>
              <a:gd name="connsiteX72" fmla="*/ 2106285 w 3735985"/>
              <a:gd name="connsiteY72" fmla="*/ 0 h 4912722"/>
              <a:gd name="connsiteX73" fmla="*/ 2106285 w 3735985"/>
              <a:gd name="connsiteY73" fmla="*/ 1 h 4912722"/>
              <a:gd name="connsiteX74" fmla="*/ 2425850 w 3735985"/>
              <a:gd name="connsiteY74" fmla="*/ 1 h 4912722"/>
              <a:gd name="connsiteX75" fmla="*/ 2760433 w 3735985"/>
              <a:gd name="connsiteY75" fmla="*/ 1 h 4912722"/>
              <a:gd name="connsiteX76" fmla="*/ 2846414 w 3735985"/>
              <a:gd name="connsiteY76" fmla="*/ 1 h 4912722"/>
              <a:gd name="connsiteX77" fmla="*/ 2980840 w 3735985"/>
              <a:gd name="connsiteY77" fmla="*/ 1 h 4912722"/>
              <a:gd name="connsiteX78" fmla="*/ 3180996 w 3735985"/>
              <a:gd name="connsiteY78" fmla="*/ 1 h 4912722"/>
              <a:gd name="connsiteX79" fmla="*/ 3315422 w 3735985"/>
              <a:gd name="connsiteY79" fmla="*/ 1 h 4912722"/>
              <a:gd name="connsiteX80" fmla="*/ 3401403 w 3735985"/>
              <a:gd name="connsiteY80" fmla="*/ 1 h 4912722"/>
              <a:gd name="connsiteX81" fmla="*/ 3735985 w 3735985"/>
              <a:gd name="connsiteY81" fmla="*/ 1 h 4912722"/>
              <a:gd name="connsiteX82" fmla="*/ 3735985 w 3735985"/>
              <a:gd name="connsiteY82" fmla="*/ 346419 h 4912722"/>
              <a:gd name="connsiteX83" fmla="*/ 3735985 w 3735985"/>
              <a:gd name="connsiteY83" fmla="*/ 399114 h 4912722"/>
              <a:gd name="connsiteX84" fmla="*/ 3735985 w 3735985"/>
              <a:gd name="connsiteY84" fmla="*/ 745531 h 4912722"/>
              <a:gd name="connsiteX85" fmla="*/ 3735985 w 3735985"/>
              <a:gd name="connsiteY85" fmla="*/ 853943 h 4912722"/>
              <a:gd name="connsiteX86" fmla="*/ 3735985 w 3735985"/>
              <a:gd name="connsiteY86" fmla="*/ 947350 h 4912722"/>
              <a:gd name="connsiteX87" fmla="*/ 3735985 w 3735985"/>
              <a:gd name="connsiteY87" fmla="*/ 1200361 h 4912722"/>
              <a:gd name="connsiteX88" fmla="*/ 3735985 w 3735985"/>
              <a:gd name="connsiteY88" fmla="*/ 1253055 h 4912722"/>
              <a:gd name="connsiteX89" fmla="*/ 3735985 w 3735985"/>
              <a:gd name="connsiteY89" fmla="*/ 1293768 h 4912722"/>
              <a:gd name="connsiteX90" fmla="*/ 3735985 w 3735985"/>
              <a:gd name="connsiteY90" fmla="*/ 1346463 h 4912722"/>
              <a:gd name="connsiteX91" fmla="*/ 3735985 w 3735985"/>
              <a:gd name="connsiteY91" fmla="*/ 1599473 h 4912722"/>
              <a:gd name="connsiteX92" fmla="*/ 3735985 w 3735985"/>
              <a:gd name="connsiteY92" fmla="*/ 1692880 h 4912722"/>
              <a:gd name="connsiteX93" fmla="*/ 3735985 w 3735985"/>
              <a:gd name="connsiteY93" fmla="*/ 1801292 h 4912722"/>
              <a:gd name="connsiteX94" fmla="*/ 3735985 w 3735985"/>
              <a:gd name="connsiteY94" fmla="*/ 2107356 h 4912722"/>
              <a:gd name="connsiteX95" fmla="*/ 3735985 w 3735985"/>
              <a:gd name="connsiteY95" fmla="*/ 2147710 h 4912722"/>
              <a:gd name="connsiteX96" fmla="*/ 3735985 w 3735985"/>
              <a:gd name="connsiteY96" fmla="*/ 2200404 h 4912722"/>
              <a:gd name="connsiteX97" fmla="*/ 3735985 w 3735985"/>
              <a:gd name="connsiteY97" fmla="*/ 2453774 h 4912722"/>
              <a:gd name="connsiteX98" fmla="*/ 3735985 w 3735985"/>
              <a:gd name="connsiteY98" fmla="*/ 2506469 h 4912722"/>
              <a:gd name="connsiteX99" fmla="*/ 3735985 w 3735985"/>
              <a:gd name="connsiteY99" fmla="*/ 2546822 h 4912722"/>
              <a:gd name="connsiteX100" fmla="*/ 3735985 w 3735985"/>
              <a:gd name="connsiteY100" fmla="*/ 2852887 h 4912722"/>
              <a:gd name="connsiteX101" fmla="*/ 3735985 w 3735985"/>
              <a:gd name="connsiteY101" fmla="*/ 2961297 h 4912722"/>
              <a:gd name="connsiteX102" fmla="*/ 3735985 w 3735985"/>
              <a:gd name="connsiteY102" fmla="*/ 3054705 h 4912722"/>
              <a:gd name="connsiteX103" fmla="*/ 3735985 w 3735985"/>
              <a:gd name="connsiteY103" fmla="*/ 3307715 h 4912722"/>
              <a:gd name="connsiteX104" fmla="*/ 3735985 w 3735985"/>
              <a:gd name="connsiteY104" fmla="*/ 3360411 h 4912722"/>
              <a:gd name="connsiteX105" fmla="*/ 3735985 w 3735985"/>
              <a:gd name="connsiteY105" fmla="*/ 3401123 h 4912722"/>
              <a:gd name="connsiteX106" fmla="*/ 3735985 w 3735985"/>
              <a:gd name="connsiteY106" fmla="*/ 3453818 h 4912722"/>
              <a:gd name="connsiteX107" fmla="*/ 3735985 w 3735985"/>
              <a:gd name="connsiteY107" fmla="*/ 3706829 h 4912722"/>
              <a:gd name="connsiteX108" fmla="*/ 3735985 w 3735985"/>
              <a:gd name="connsiteY108" fmla="*/ 3800236 h 4912722"/>
              <a:gd name="connsiteX109" fmla="*/ 3735985 w 3735985"/>
              <a:gd name="connsiteY109" fmla="*/ 3908646 h 4912722"/>
              <a:gd name="connsiteX110" fmla="*/ 3735985 w 3735985"/>
              <a:gd name="connsiteY110" fmla="*/ 4255064 h 4912722"/>
              <a:gd name="connsiteX111" fmla="*/ 3735985 w 3735985"/>
              <a:gd name="connsiteY111" fmla="*/ 4307760 h 4912722"/>
              <a:gd name="connsiteX112" fmla="*/ 3735985 w 3735985"/>
              <a:gd name="connsiteY112" fmla="*/ 4654178 h 4912722"/>
              <a:gd name="connsiteX113" fmla="*/ 3436609 w 3735985"/>
              <a:gd name="connsiteY113"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735985" h="4912722">
                <a:moveTo>
                  <a:pt x="3436609" y="4912722"/>
                </a:moveTo>
                <a:lnTo>
                  <a:pt x="3102027" y="4912722"/>
                </a:lnTo>
                <a:lnTo>
                  <a:pt x="3016044" y="4912722"/>
                </a:lnTo>
                <a:lnTo>
                  <a:pt x="2881619" y="4912722"/>
                </a:lnTo>
                <a:lnTo>
                  <a:pt x="2681463" y="4912722"/>
                </a:lnTo>
                <a:lnTo>
                  <a:pt x="2547037" y="4912722"/>
                </a:lnTo>
                <a:lnTo>
                  <a:pt x="2461055" y="4912722"/>
                </a:lnTo>
                <a:lnTo>
                  <a:pt x="2126473" y="4912722"/>
                </a:lnTo>
                <a:lnTo>
                  <a:pt x="1806911" y="4912722"/>
                </a:lnTo>
                <a:lnTo>
                  <a:pt x="1806909" y="4912722"/>
                </a:lnTo>
                <a:lnTo>
                  <a:pt x="1637487" y="4912722"/>
                </a:lnTo>
                <a:lnTo>
                  <a:pt x="1472330" y="4912722"/>
                </a:lnTo>
                <a:lnTo>
                  <a:pt x="1472326" y="4912722"/>
                </a:lnTo>
                <a:lnTo>
                  <a:pt x="1386347" y="4912722"/>
                </a:lnTo>
                <a:lnTo>
                  <a:pt x="1386345" y="4912722"/>
                </a:lnTo>
                <a:lnTo>
                  <a:pt x="1302905" y="4912722"/>
                </a:lnTo>
                <a:lnTo>
                  <a:pt x="1251922" y="4912722"/>
                </a:lnTo>
                <a:lnTo>
                  <a:pt x="1251920" y="4912722"/>
                </a:lnTo>
                <a:lnTo>
                  <a:pt x="1216922" y="4912722"/>
                </a:lnTo>
                <a:lnTo>
                  <a:pt x="10824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130732" y="0"/>
                </a:lnTo>
                <a:lnTo>
                  <a:pt x="1216715" y="0"/>
                </a:lnTo>
                <a:lnTo>
                  <a:pt x="1351139" y="0"/>
                </a:lnTo>
                <a:lnTo>
                  <a:pt x="1551296" y="0"/>
                </a:lnTo>
                <a:lnTo>
                  <a:pt x="1685722" y="0"/>
                </a:lnTo>
                <a:lnTo>
                  <a:pt x="1771703" y="0"/>
                </a:lnTo>
                <a:lnTo>
                  <a:pt x="2106285" y="0"/>
                </a:lnTo>
                <a:lnTo>
                  <a:pt x="2106285" y="1"/>
                </a:lnTo>
                <a:lnTo>
                  <a:pt x="2425850" y="1"/>
                </a:lnTo>
                <a:lnTo>
                  <a:pt x="2760433" y="1"/>
                </a:lnTo>
                <a:lnTo>
                  <a:pt x="2846414" y="1"/>
                </a:lnTo>
                <a:lnTo>
                  <a:pt x="2980840" y="1"/>
                </a:lnTo>
                <a:lnTo>
                  <a:pt x="3180996" y="1"/>
                </a:lnTo>
                <a:lnTo>
                  <a:pt x="3315422" y="1"/>
                </a:lnTo>
                <a:lnTo>
                  <a:pt x="3401403" y="1"/>
                </a:lnTo>
                <a:lnTo>
                  <a:pt x="3735985" y="1"/>
                </a:lnTo>
                <a:lnTo>
                  <a:pt x="3735985" y="346419"/>
                </a:lnTo>
                <a:lnTo>
                  <a:pt x="3735985" y="399114"/>
                </a:lnTo>
                <a:lnTo>
                  <a:pt x="3735985" y="745531"/>
                </a:lnTo>
                <a:lnTo>
                  <a:pt x="3735985" y="853943"/>
                </a:lnTo>
                <a:lnTo>
                  <a:pt x="3735985" y="947350"/>
                </a:lnTo>
                <a:lnTo>
                  <a:pt x="3735985" y="1200361"/>
                </a:lnTo>
                <a:lnTo>
                  <a:pt x="3735985" y="1253055"/>
                </a:lnTo>
                <a:lnTo>
                  <a:pt x="3735985" y="1293768"/>
                </a:lnTo>
                <a:lnTo>
                  <a:pt x="3735985" y="1346463"/>
                </a:lnTo>
                <a:lnTo>
                  <a:pt x="3735985" y="1599473"/>
                </a:lnTo>
                <a:lnTo>
                  <a:pt x="3735985" y="1692880"/>
                </a:lnTo>
                <a:lnTo>
                  <a:pt x="3735985" y="1801292"/>
                </a:lnTo>
                <a:lnTo>
                  <a:pt x="3735985" y="2107356"/>
                </a:lnTo>
                <a:lnTo>
                  <a:pt x="3735985" y="2147710"/>
                </a:lnTo>
                <a:lnTo>
                  <a:pt x="3735985" y="2200404"/>
                </a:lnTo>
                <a:lnTo>
                  <a:pt x="3735985" y="2453774"/>
                </a:lnTo>
                <a:lnTo>
                  <a:pt x="3735985" y="2506469"/>
                </a:lnTo>
                <a:lnTo>
                  <a:pt x="3735985" y="2546822"/>
                </a:lnTo>
                <a:lnTo>
                  <a:pt x="3735985" y="2852887"/>
                </a:lnTo>
                <a:lnTo>
                  <a:pt x="3735985" y="2961297"/>
                </a:lnTo>
                <a:lnTo>
                  <a:pt x="3735985" y="3054705"/>
                </a:lnTo>
                <a:lnTo>
                  <a:pt x="3735985" y="3307715"/>
                </a:lnTo>
                <a:lnTo>
                  <a:pt x="3735985" y="3360411"/>
                </a:lnTo>
                <a:lnTo>
                  <a:pt x="3735985" y="3401123"/>
                </a:lnTo>
                <a:lnTo>
                  <a:pt x="3735985" y="3453818"/>
                </a:lnTo>
                <a:lnTo>
                  <a:pt x="3735985" y="3706829"/>
                </a:lnTo>
                <a:lnTo>
                  <a:pt x="3735985" y="3800236"/>
                </a:lnTo>
                <a:lnTo>
                  <a:pt x="3735985" y="3908646"/>
                </a:lnTo>
                <a:lnTo>
                  <a:pt x="3735985" y="4255064"/>
                </a:lnTo>
                <a:lnTo>
                  <a:pt x="3735985" y="4307760"/>
                </a:lnTo>
                <a:lnTo>
                  <a:pt x="3735985" y="4654178"/>
                </a:lnTo>
                <a:cubicBezTo>
                  <a:pt x="3735985" y="4796587"/>
                  <a:pt x="3602491" y="4912722"/>
                  <a:pt x="3436609"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9" name="Text Placeholder 3">
            <a:extLst>
              <a:ext uri="{FF2B5EF4-FFF2-40B4-BE49-F238E27FC236}">
                <a16:creationId xmlns:a16="http://schemas.microsoft.com/office/drawing/2014/main" id="{E8F26C47-9360-3366-556F-D340BDF1AC91}"/>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Preprosta, poceni orodja za majhne nepremičnine </a:t>
            </a:r>
          </a:p>
          <a:p>
            <a:pPr>
              <a:lnSpc>
                <a:spcPts val="3720"/>
              </a:lnSpc>
            </a:pPr>
            <a:endParaRPr lang="en-US" dirty="0"/>
          </a:p>
        </p:txBody>
      </p:sp>
      <p:cxnSp>
        <p:nvCxnSpPr>
          <p:cNvPr id="10" name="Straight Connector 9">
            <a:extLst>
              <a:ext uri="{FF2B5EF4-FFF2-40B4-BE49-F238E27FC236}">
                <a16:creationId xmlns:a16="http://schemas.microsoft.com/office/drawing/2014/main" id="{D7243FF7-F3EB-E622-1510-6CF4BD4B8276}"/>
              </a:ext>
            </a:extLst>
          </p:cNvPr>
          <p:cNvCxnSpPr>
            <a:cxnSpLocks/>
          </p:cNvCxnSpPr>
          <p:nvPr/>
        </p:nvCxnSpPr>
        <p:spPr>
          <a:xfrm flipV="1">
            <a:off x="0" y="1091889"/>
            <a:ext cx="10173955" cy="19538"/>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AFD8B64E-5E04-5D54-AC01-7725BE9A18B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9</a:t>
            </a:fld>
            <a:endParaRPr lang="fr-CA" sz="1200" dirty="0"/>
          </a:p>
        </p:txBody>
      </p:sp>
      <p:sp>
        <p:nvSpPr>
          <p:cNvPr id="4" name="Text Placeholder 5">
            <a:extLst>
              <a:ext uri="{FF2B5EF4-FFF2-40B4-BE49-F238E27FC236}">
                <a16:creationId xmlns:a16="http://schemas.microsoft.com/office/drawing/2014/main" id="{AD9510A4-8EE2-778B-45FD-D535050A50FF}"/>
              </a:ext>
            </a:extLst>
          </p:cNvPr>
          <p:cNvSpPr txBox="1">
            <a:spLocks/>
          </p:cNvSpPr>
          <p:nvPr/>
        </p:nvSpPr>
        <p:spPr>
          <a:xfrm>
            <a:off x="629644" y="1531754"/>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Kaj storiti:</a:t>
            </a:r>
          </a:p>
        </p:txBody>
      </p:sp>
      <p:sp>
        <p:nvSpPr>
          <p:cNvPr id="5" name="Text Placeholder 4">
            <a:extLst>
              <a:ext uri="{FF2B5EF4-FFF2-40B4-BE49-F238E27FC236}">
                <a16:creationId xmlns:a16="http://schemas.microsoft.com/office/drawing/2014/main" id="{D4B51BCB-42B7-F1F0-EA7E-9D85F133E4F1}"/>
              </a:ext>
            </a:extLst>
          </p:cNvPr>
          <p:cNvSpPr txBox="1">
            <a:spLocks/>
          </p:cNvSpPr>
          <p:nvPr/>
        </p:nvSpPr>
        <p:spPr>
          <a:xfrm>
            <a:off x="629643" y="2140396"/>
            <a:ext cx="6643747"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Uporabite Google Sheets </a:t>
            </a:r>
            <a:r>
              <a:rPr lang="en-GB" sz="2200" dirty="0">
                <a:solidFill>
                  <a:srgbClr val="414141"/>
                </a:solidFill>
              </a:rPr>
              <a:t>za spremljanje rezervacij gostov, urnikov čiščenja in vzdrževalnih opravil.</a:t>
            </a:r>
          </a:p>
          <a:p>
            <a:pPr marL="342900" indent="-342900">
              <a:lnSpc>
                <a:spcPts val="2240"/>
              </a:lnSpc>
              <a:buClr>
                <a:srgbClr val="459597"/>
              </a:buClr>
              <a:buFont typeface="Arial" panose="020B0604020202020204" pitchFamily="34" charset="0"/>
              <a:buChar char="•"/>
            </a:pPr>
            <a:r>
              <a:rPr lang="en-GB" sz="2200" b="1" dirty="0">
                <a:solidFill>
                  <a:srgbClr val="EC7C69"/>
                </a:solidFill>
              </a:rPr>
              <a:t>Zanašajte se na vgrajena orodja platform, </a:t>
            </a:r>
            <a:r>
              <a:rPr lang="en-GB" sz="2200" dirty="0">
                <a:solidFill>
                  <a:srgbClr val="414141"/>
                </a:solidFill>
              </a:rPr>
              <a:t>kot sta Airbnb in </a:t>
            </a:r>
            <a:r>
              <a:rPr lang="en-GB" sz="2200" dirty="0" err="1">
                <a:solidFill>
                  <a:srgbClr val="414141"/>
                </a:solidFill>
              </a:rPr>
              <a:t>Booking.com </a:t>
            </a:r>
            <a:r>
              <a:rPr lang="en-GB" sz="2200" dirty="0">
                <a:solidFill>
                  <a:srgbClr val="414141"/>
                </a:solidFill>
              </a:rPr>
              <a:t>(koledar, sporočila in ocene).</a:t>
            </a:r>
          </a:p>
          <a:p>
            <a:pPr marL="342900" indent="-342900">
              <a:lnSpc>
                <a:spcPts val="2240"/>
              </a:lnSpc>
              <a:buClr>
                <a:srgbClr val="459597"/>
              </a:buClr>
              <a:buFont typeface="Arial" panose="020B0604020202020204" pitchFamily="34" charset="0"/>
              <a:buChar char="•"/>
            </a:pPr>
            <a:r>
              <a:rPr lang="en-GB" sz="2200" dirty="0">
                <a:solidFill>
                  <a:srgbClr val="414141"/>
                </a:solidFill>
              </a:rPr>
              <a:t>Preizkusite začetna orodja, kot so </a:t>
            </a:r>
            <a:r>
              <a:rPr lang="en-GB" sz="2200" b="1" dirty="0" err="1">
                <a:solidFill>
                  <a:srgbClr val="EC7C69"/>
                </a:solidFill>
              </a:rPr>
              <a:t>Lodgify </a:t>
            </a:r>
            <a:r>
              <a:rPr lang="en-GB" sz="2200" b="1" dirty="0">
                <a:solidFill>
                  <a:srgbClr val="EC7C69"/>
                </a:solidFill>
              </a:rPr>
              <a:t>Free Plan, </a:t>
            </a:r>
            <a:r>
              <a:rPr lang="en-GB" sz="2200" b="1" dirty="0" err="1">
                <a:solidFill>
                  <a:srgbClr val="EC7C69"/>
                </a:solidFill>
              </a:rPr>
              <a:t>Tokeet </a:t>
            </a:r>
            <a:r>
              <a:rPr lang="en-GB" sz="2200" b="1" dirty="0">
                <a:solidFill>
                  <a:srgbClr val="EC7C69"/>
                </a:solidFill>
              </a:rPr>
              <a:t>Basic ali brezplačno preskušanje </a:t>
            </a:r>
            <a:r>
              <a:rPr lang="en-GB" sz="2200" b="1" dirty="0" err="1">
                <a:solidFill>
                  <a:srgbClr val="EC7C69"/>
                </a:solidFill>
              </a:rPr>
              <a:t>Smoobu</a:t>
            </a:r>
            <a:r>
              <a:rPr lang="en-GB" sz="2200" b="1" dirty="0">
                <a:solidFill>
                  <a:srgbClr val="EC7C69"/>
                </a:solidFill>
              </a:rPr>
              <a:t>, </a:t>
            </a:r>
            <a:r>
              <a:rPr lang="en-GB" sz="2200" dirty="0">
                <a:solidFill>
                  <a:srgbClr val="414141"/>
                </a:solidFill>
              </a:rPr>
              <a:t>za centralizacijo rezervacij in avtomatizacijo sporočil.</a:t>
            </a:r>
          </a:p>
          <a:p>
            <a:pPr marL="342900" indent="-342900">
              <a:lnSpc>
                <a:spcPts val="2240"/>
              </a:lnSpc>
              <a:buClr>
                <a:srgbClr val="459597"/>
              </a:buClr>
              <a:buFont typeface="Arial" panose="020B0604020202020204" pitchFamily="34" charset="0"/>
              <a:buChar char="•"/>
            </a:pPr>
            <a:r>
              <a:rPr lang="en-GB" sz="2200" b="1" dirty="0">
                <a:solidFill>
                  <a:srgbClr val="EC7C69"/>
                </a:solidFill>
              </a:rPr>
              <a:t>Izberite dober sistem za upravljanje nepremičnin (PMS)</a:t>
            </a:r>
          </a:p>
          <a:p>
            <a:pPr marL="342900" indent="-342900">
              <a:lnSpc>
                <a:spcPts val="2240"/>
              </a:lnSpc>
              <a:buClr>
                <a:srgbClr val="459597"/>
              </a:buClr>
              <a:buFont typeface="Arial" panose="020B0604020202020204" pitchFamily="34" charset="0"/>
              <a:buChar char="•"/>
            </a:pPr>
            <a:r>
              <a:rPr lang="en-GB" sz="2200" dirty="0">
                <a:solidFill>
                  <a:srgbClr val="414141"/>
                </a:solidFill>
              </a:rPr>
              <a:t>Natisnite ali uporabite PDF-datoteke za ustvarjanje osnovnega </a:t>
            </a:r>
            <a:r>
              <a:rPr lang="en-GB" sz="2200" b="1" dirty="0">
                <a:solidFill>
                  <a:srgbClr val="EC7C69"/>
                </a:solidFill>
              </a:rPr>
              <a:t>»kontrolnega lista gostitelja«</a:t>
            </a:r>
            <a:r>
              <a:rPr lang="en-GB" sz="2200" dirty="0">
                <a:solidFill>
                  <a:srgbClr val="414141"/>
                </a:solidFill>
              </a:rPr>
              <a:t>, če se ne želite 100 % zanašati na digitalna orodja.</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1" name="Text Placeholder 1">
            <a:extLst>
              <a:ext uri="{FF2B5EF4-FFF2-40B4-BE49-F238E27FC236}">
                <a16:creationId xmlns:a16="http://schemas.microsoft.com/office/drawing/2014/main" id="{F3CA5C7F-BBB1-9274-8BB9-1978E122F282}"/>
              </a:ext>
            </a:extLst>
          </p:cNvPr>
          <p:cNvSpPr txBox="1">
            <a:spLocks/>
          </p:cNvSpPr>
          <p:nvPr/>
        </p:nvSpPr>
        <p:spPr>
          <a:xfrm>
            <a:off x="7857597" y="2328538"/>
            <a:ext cx="315177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Orodja in nasveti:</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Začnite z brezplačnimi različicami in nadgradite le, če je to potrebno.</a:t>
            </a:r>
          </a:p>
          <a:p>
            <a:pPr marL="342900" indent="-342900" algn="l">
              <a:lnSpc>
                <a:spcPts val="2340"/>
              </a:lnSpc>
              <a:spcBef>
                <a:spcPts val="0"/>
              </a:spcBef>
              <a:buFont typeface="Arial" panose="020B0604020202020204" pitchFamily="34" charset="0"/>
              <a:buChar char="•"/>
            </a:pPr>
            <a:r>
              <a:rPr lang="en-IE" sz="2200" dirty="0"/>
              <a:t>Izberite orodja, ki so na voljo v vašem jeziku ali z odlično podporo strankam.</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636059950"/>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6" ma:contentTypeDescription="Create a new document." ma:contentTypeScope="" ma:versionID="9419557d0d05647896247c76f8082c8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8bb00514f3168b1377ce5798e928eabc"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A5A5687-9084-4EA2-BEEB-9B295CC16285}"/>
</file>

<file path=customXml/itemProps2.xml><?xml version="1.0" encoding="utf-8"?>
<ds:datastoreItem xmlns:ds="http://schemas.openxmlformats.org/officeDocument/2006/customXml" ds:itemID="{9AC85329-4F53-4995-A204-691117D32702}">
  <ds:schemaRefs>
    <ds:schemaRef ds:uri="http://schemas.microsoft.com/sharepoint/v3/contenttype/forms"/>
  </ds:schemaRefs>
</ds:datastoreItem>
</file>

<file path=customXml/itemProps3.xml><?xml version="1.0" encoding="utf-8"?>
<ds:datastoreItem xmlns:ds="http://schemas.openxmlformats.org/officeDocument/2006/customXml" ds:itemID="{B3076E18-2B84-4508-B120-3C096464AE89}">
  <ds:schemaRefs>
    <ds:schemaRef ds:uri="7b53bf8c-4569-44df-ad60-bb18397340c4"/>
    <ds:schemaRef ds:uri="835803b3-5fd4-490d-9118-e08d8d43fc1e"/>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388</TotalTime>
  <Words>4587</Words>
  <Application>Microsoft Office PowerPoint</Application>
  <PresentationFormat>Širokozaslonsko</PresentationFormat>
  <Paragraphs>598</Paragraphs>
  <Slides>48</Slides>
  <Notes>7</Notes>
  <HiddenSlides>0</HiddenSlides>
  <MMClips>0</MMClips>
  <ScaleCrop>false</ScaleCrop>
  <HeadingPairs>
    <vt:vector size="4" baseType="variant">
      <vt:variant>
        <vt:lpstr>Tema</vt:lpstr>
      </vt:variant>
      <vt:variant>
        <vt:i4>1</vt:i4>
      </vt:variant>
      <vt:variant>
        <vt:lpstr>Naslovi diapozitivov</vt:lpstr>
      </vt:variant>
      <vt:variant>
        <vt:i4>48</vt:i4>
      </vt:variant>
    </vt:vector>
  </HeadingPairs>
  <TitlesOfParts>
    <vt:vector size="49" baseType="lpstr">
      <vt:lpstr>Office Theme</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docId:C1F9BA1C84EE25B12B48152C364F0127</cp:keywords>
  <cp:lastModifiedBy>Tatjana Klakočar</cp:lastModifiedBy>
  <cp:revision>207</cp:revision>
  <dcterms:created xsi:type="dcterms:W3CDTF">2020-10-14T13:32:04Z</dcterms:created>
  <dcterms:modified xsi:type="dcterms:W3CDTF">2026-01-07T12:25:20Z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y fmtid="{D5CDD505-2E9C-101B-9397-08002B2CF9AE}" pid="3" name="MediaServiceImageTags">
    <vt:lpwstr/>
  </property>
</Properties>
</file>