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28" r:id="rId4"/>
  </p:sldMasterIdLst>
  <p:notesMasterIdLst>
    <p:notesMasterId r:id="rId8"/>
  </p:notesMasterIdLst>
  <p:sldIdLst>
    <p:sldId id="7829" r:id="rId5"/>
    <p:sldId id="7607" r:id="rId6"/>
    <p:sldId id="6951"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98C7F"/>
    <a:srgbClr val="E96751"/>
    <a:srgbClr val="F2A158"/>
    <a:srgbClr val="5FBDBB"/>
    <a:srgbClr val="418D8F"/>
    <a:srgbClr val="595959"/>
    <a:srgbClr val="459597"/>
    <a:srgbClr val="A3D4D5"/>
    <a:srgbClr val="E5E5E3"/>
    <a:srgbClr val="086D6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890"/>
    <p:restoredTop sz="94915" autoAdjust="0"/>
  </p:normalViewPr>
  <p:slideViewPr>
    <p:cSldViewPr snapToGrid="0" snapToObjects="1">
      <p:cViewPr varScale="1">
        <p:scale>
          <a:sx n="111" d="100"/>
          <a:sy n="111" d="100"/>
        </p:scale>
        <p:origin x="426" y="9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E6B282E-B117-B940-84DA-9267D4C22CBD}" type="datetimeFigureOut">
              <a:rPr lang="en-US" smtClean="0"/>
              <a:t>1/8/2026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Kliknite za urejanje glavnih slogov besedila</a:t>
            </a:r>
          </a:p>
          <a:p>
            <a:pPr lvl="1"/>
            <a:r>
              <a:rPr lang="en-GB"/>
              <a:t>Druga raven</a:t>
            </a:r>
          </a:p>
          <a:p>
            <a:pPr lvl="2"/>
            <a:r>
              <a:rPr lang="en-GB"/>
              <a:t>Tretja raven</a:t>
            </a:r>
          </a:p>
          <a:p>
            <a:pPr lvl="3"/>
            <a:r>
              <a:rPr lang="en-GB"/>
              <a:t>Četrta stopnja</a:t>
            </a:r>
          </a:p>
          <a:p>
            <a:pPr lvl="4"/>
            <a:r>
              <a:rPr lang="en-GB"/>
              <a:t>Peta stopnja</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BE5DE82-CF29-044D-9158-06A811149881}" type="slidenum">
              <a:rPr lang="en-US" smtClean="0"/>
              <a:t>‹#›</a:t>
            </a:fld>
            <a:endParaRPr lang="en-US"/>
          </a:p>
        </p:txBody>
      </p:sp>
    </p:spTree>
    <p:extLst>
      <p:ext uri="{BB962C8B-B14F-4D97-AF65-F5344CB8AC3E}">
        <p14:creationId xmlns:p14="http://schemas.microsoft.com/office/powerpoint/2010/main" val="17619873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hyperlink" Target="https://creativecommons.org/licenses/by-sa/4.0/?ref=chooser-v1" TargetMode="Externa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hyperlink" Target="https://creativecommons.org/licenses/by-sa/4.0/?ref=chooser-v1" TargetMode="Externa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hyperlink" Target="https://creativecommons.org/licenses/by-sa/4.0/?ref=chooser-v1" TargetMode="Externa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Font Typecae &amp; Size">
    <p:spTree>
      <p:nvGrpSpPr>
        <p:cNvPr id="1" name=""/>
        <p:cNvGrpSpPr/>
        <p:nvPr/>
      </p:nvGrpSpPr>
      <p:grpSpPr>
        <a:xfrm>
          <a:off x="0" y="0"/>
          <a:ext cx="0" cy="0"/>
          <a:chOff x="0" y="0"/>
          <a:chExt cx="0" cy="0"/>
        </a:xfrm>
      </p:grpSpPr>
      <p:sp>
        <p:nvSpPr>
          <p:cNvPr id="6" name="Rectangle 5"/>
          <p:cNvSpPr/>
          <p:nvPr userDrawn="1"/>
        </p:nvSpPr>
        <p:spPr>
          <a:xfrm>
            <a:off x="0" y="0"/>
            <a:ext cx="12192000" cy="6858001"/>
          </a:xfrm>
          <a:prstGeom prst="rect">
            <a:avLst/>
          </a:prstGeom>
          <a:solidFill>
            <a:srgbClr val="459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userDrawn="1"/>
        </p:nvSpPr>
        <p:spPr>
          <a:xfrm>
            <a:off x="424669" y="528535"/>
            <a:ext cx="6498645" cy="769441"/>
          </a:xfrm>
          <a:prstGeom prst="rect">
            <a:avLst/>
          </a:prstGeom>
        </p:spPr>
        <p:txBody>
          <a:bodyPr wrap="square">
            <a:spAutoFit/>
          </a:bodyPr>
          <a:lstStyle/>
          <a:p>
            <a:pPr fontAlgn="base"/>
            <a:r>
              <a:rPr lang="en-IE" sz="4400" b="0" i="0" u="none" strike="noStrike" kern="1200" baseline="0" dirty="0">
                <a:solidFill>
                  <a:schemeClr val="bg1"/>
                </a:solidFill>
                <a:effectLst/>
                <a:latin typeface="+mn-lt"/>
                <a:ea typeface="+mn-ea"/>
                <a:cs typeface="+mn-cs"/>
                <a:sym typeface="Quattrocento Sans"/>
              </a:rPr>
              <a:t>FONT TYPEFACE &amp; SIZE</a:t>
            </a:r>
            <a:endParaRPr lang="en-IE" sz="3600" baseline="0" dirty="0">
              <a:solidFill>
                <a:schemeClr val="bg1"/>
              </a:solidFill>
              <a:latin typeface="+mn-lt"/>
              <a:ea typeface="Quattrocento Sans"/>
              <a:cs typeface="Quattrocento Sans"/>
              <a:sym typeface="Quattrocento Sans"/>
            </a:endParaRPr>
          </a:p>
        </p:txBody>
      </p:sp>
      <p:sp>
        <p:nvSpPr>
          <p:cNvPr id="8" name="Rectangle 7"/>
          <p:cNvSpPr/>
          <p:nvPr userDrawn="1"/>
        </p:nvSpPr>
        <p:spPr>
          <a:xfrm>
            <a:off x="7347983" y="564843"/>
            <a:ext cx="4589207" cy="4708981"/>
          </a:xfrm>
          <a:prstGeom prst="rect">
            <a:avLst/>
          </a:prstGeom>
        </p:spPr>
        <p:txBody>
          <a:bodyPr wrap="square">
            <a:spAutoFit/>
          </a:bodyPr>
          <a:lstStyle/>
          <a:p>
            <a:pPr fontAlgn="base"/>
            <a:r>
              <a:rPr lang="en-IE" sz="3000" b="0" i="0" u="none" strike="noStrike" kern="1200" dirty="0">
                <a:solidFill>
                  <a:schemeClr val="bg1"/>
                </a:solidFill>
                <a:effectLst/>
                <a:latin typeface="+mn-lt"/>
                <a:ea typeface="+mn-ea"/>
                <a:cs typeface="+mn-cs"/>
              </a:rPr>
              <a:t>PLEASE</a:t>
            </a:r>
            <a:r>
              <a:rPr lang="en-IE" sz="3000" b="0" i="0" u="none" strike="noStrike" kern="1200" baseline="0" dirty="0">
                <a:solidFill>
                  <a:schemeClr val="bg1"/>
                </a:solidFill>
                <a:effectLst/>
                <a:latin typeface="+mn-lt"/>
                <a:ea typeface="+mn-ea"/>
                <a:cs typeface="+mn-cs"/>
              </a:rPr>
              <a:t> ENSURE TO KEEP FONTS AS PER THE LAYOUT</a:t>
            </a:r>
            <a:endParaRPr lang="en-IE" sz="3000" b="0" i="0" u="none" strike="noStrike" kern="1200" dirty="0">
              <a:solidFill>
                <a:schemeClr val="bg1"/>
              </a:solidFill>
              <a:effectLst/>
              <a:latin typeface="+mn-lt"/>
              <a:ea typeface="+mn-ea"/>
              <a:cs typeface="+mn-cs"/>
            </a:endParaRPr>
          </a:p>
          <a:p>
            <a:pPr fontAlgn="base"/>
            <a:endParaRPr lang="en-IE" sz="3000" b="0" i="0" u="none" strike="noStrike" kern="1200" dirty="0">
              <a:solidFill>
                <a:schemeClr val="bg1"/>
              </a:solidFill>
              <a:effectLst/>
              <a:latin typeface="+mn-lt"/>
              <a:ea typeface="+mn-ea"/>
              <a:cs typeface="+mn-cs"/>
            </a:endParaRPr>
          </a:p>
          <a:p>
            <a:pPr marL="0" lvl="0" indent="0" algn="l" rtl="0">
              <a:spcBef>
                <a:spcPts val="0"/>
              </a:spcBef>
              <a:spcAft>
                <a:spcPts val="0"/>
              </a:spcAft>
              <a:buClr>
                <a:schemeClr val="dk1"/>
              </a:buClr>
              <a:buSzPts val="1100"/>
              <a:buFont typeface="Arial"/>
              <a:buNone/>
            </a:pPr>
            <a:r>
              <a:rPr lang="en-IE" sz="3000" b="0" i="0" u="none" strike="noStrike" kern="1200" dirty="0">
                <a:solidFill>
                  <a:schemeClr val="bg1"/>
                </a:solidFill>
                <a:effectLst/>
                <a:latin typeface="+mn-lt"/>
                <a:ea typeface="+mn-ea"/>
                <a:cs typeface="+mn-cs"/>
              </a:rPr>
              <a:t>48 point </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Divider</a:t>
            </a:r>
            <a:r>
              <a:rPr lang="en-IE" sz="3000" b="0" i="0" u="none" strike="noStrike" kern="1200" baseline="0" dirty="0">
                <a:solidFill>
                  <a:schemeClr val="bg1"/>
                </a:solidFill>
                <a:effectLst/>
                <a:latin typeface="+mn-lt"/>
                <a:ea typeface="+mn-ea"/>
                <a:cs typeface="+mn-cs"/>
              </a:rPr>
              <a:t> Slides</a:t>
            </a:r>
          </a:p>
          <a:p>
            <a:pPr marL="0" lvl="0" indent="0" algn="l" rtl="0">
              <a:spcBef>
                <a:spcPts val="0"/>
              </a:spcBef>
              <a:spcAft>
                <a:spcPts val="0"/>
              </a:spcAft>
              <a:buClr>
                <a:schemeClr val="dk1"/>
              </a:buClr>
              <a:buSzPts val="1100"/>
              <a:buFont typeface="Arial"/>
              <a:buNone/>
            </a:pPr>
            <a:endParaRPr lang="en-IE" sz="1000" b="1" baseline="0" dirty="0">
              <a:solidFill>
                <a:schemeClr val="bg1"/>
              </a:solidFill>
              <a:latin typeface="+mn-lt"/>
              <a:ea typeface="Quattrocento Sans"/>
              <a:cs typeface="Quattrocento Sans"/>
              <a:sym typeface="Quattrocento San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36 point</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Title Heading</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IE" sz="1000" b="0" i="0" u="none" strike="noStrike" kern="1200" dirty="0">
              <a:solidFill>
                <a:schemeClr val="bg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30 point</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Sub-Titles</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	</a:t>
            </a:r>
            <a:r>
              <a:rPr lang="en-IE" sz="3000" b="0" i="0" u="none" strike="noStrike" kern="1200" baseline="0" dirty="0">
                <a:solidFill>
                  <a:schemeClr val="bg1"/>
                </a:solidFill>
                <a:effectLst/>
                <a:latin typeface="+mn-lt"/>
                <a:ea typeface="+mn-ea"/>
                <a:cs typeface="+mn-cs"/>
              </a:rPr>
              <a:t>       </a:t>
            </a:r>
            <a:r>
              <a:rPr lang="en-IE" sz="3000" b="0" i="0" u="none" strike="noStrike" kern="1200" dirty="0">
                <a:solidFill>
                  <a:schemeClr val="bg1"/>
                </a:solidFill>
                <a:effectLst/>
                <a:latin typeface="+mn-lt"/>
                <a:ea typeface="+mn-ea"/>
                <a:cs typeface="+mn-cs"/>
              </a:rPr>
              <a:t>- Quotes	</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IE" sz="1000" b="0" i="0" u="none" strike="noStrike" kern="1200" dirty="0">
              <a:solidFill>
                <a:schemeClr val="bg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24 point</a:t>
            </a:r>
            <a:r>
              <a:rPr lang="en-IE" sz="3000" b="0" i="0" u="none" strike="noStrike" kern="1200" baseline="0" dirty="0">
                <a:solidFill>
                  <a:schemeClr val="bg1"/>
                </a:solidFill>
                <a:effectLst/>
                <a:latin typeface="+mn-lt"/>
                <a:ea typeface="+mn-ea"/>
                <a:cs typeface="+mn-cs"/>
              </a:rPr>
              <a:t>  -  </a:t>
            </a:r>
            <a:r>
              <a:rPr lang="en-IE" sz="3000" b="0" i="0" u="none" strike="noStrike" kern="1200" baseline="0" dirty="0">
                <a:solidFill>
                  <a:schemeClr val="bg1"/>
                </a:solidFill>
                <a:effectLst/>
                <a:latin typeface="+mn-lt"/>
                <a:ea typeface="Quattrocento Sans"/>
                <a:cs typeface="Quattrocento Sans"/>
                <a:sym typeface="Quattrocento Sans"/>
              </a:rPr>
              <a:t>Main </a:t>
            </a:r>
            <a:r>
              <a:rPr lang="en-IE" sz="3000" b="0" i="0" u="none" strike="noStrike" kern="1200" dirty="0">
                <a:solidFill>
                  <a:schemeClr val="bg1"/>
                </a:solidFill>
                <a:effectLst/>
                <a:latin typeface="+mn-lt"/>
                <a:ea typeface="+mn-ea"/>
                <a:cs typeface="+mn-cs"/>
              </a:rPr>
              <a:t>Text Body </a:t>
            </a:r>
            <a:endParaRPr lang="en-US" sz="3000" dirty="0">
              <a:solidFill>
                <a:schemeClr val="bg1"/>
              </a:solidFill>
            </a:endParaRPr>
          </a:p>
          <a:p>
            <a:pPr fontAlgn="base"/>
            <a:endParaRPr lang="en-IE" sz="3000" b="0" i="0" u="none" strike="noStrike" kern="1200" dirty="0">
              <a:solidFill>
                <a:schemeClr val="bg1"/>
              </a:solidFill>
              <a:effectLst/>
              <a:latin typeface="+mn-lt"/>
              <a:ea typeface="+mn-ea"/>
              <a:cs typeface="+mn-cs"/>
            </a:endParaRPr>
          </a:p>
        </p:txBody>
      </p:sp>
      <p:sp>
        <p:nvSpPr>
          <p:cNvPr id="9" name="Rectangle 8"/>
          <p:cNvSpPr/>
          <p:nvPr userDrawn="1"/>
        </p:nvSpPr>
        <p:spPr>
          <a:xfrm>
            <a:off x="424669" y="2014904"/>
            <a:ext cx="5845501" cy="2492990"/>
          </a:xfrm>
          <a:prstGeom prst="rect">
            <a:avLst/>
          </a:prstGeom>
        </p:spPr>
        <p:txBody>
          <a:bodyPr wrap="square">
            <a:spAutoFit/>
          </a:bodyPr>
          <a:lstStyle/>
          <a:p>
            <a:pPr marL="0" marR="0" indent="0" algn="l" defTabSz="914400" rtl="0" eaLnBrk="1" fontAlgn="base" latinLnBrk="0" hangingPunct="1">
              <a:lnSpc>
                <a:spcPct val="100000"/>
              </a:lnSpc>
              <a:spcBef>
                <a:spcPts val="0"/>
              </a:spcBef>
              <a:spcAft>
                <a:spcPts val="0"/>
              </a:spcAft>
              <a:buClrTx/>
              <a:buSzTx/>
              <a:buFontTx/>
              <a:buNone/>
              <a:tabLst/>
              <a:defRPr/>
            </a:pPr>
            <a:r>
              <a:rPr lang="en-IE" sz="2400" b="0" i="0" u="none" strike="noStrike" kern="1200" baseline="0" dirty="0">
                <a:solidFill>
                  <a:schemeClr val="bg1"/>
                </a:solidFill>
                <a:effectLst/>
                <a:latin typeface="+mn-lt"/>
                <a:ea typeface="+mn-ea"/>
                <a:cs typeface="+mn-cs"/>
                <a:sym typeface="Quattrocento Sans"/>
              </a:rPr>
              <a:t>Please ensure to keep the font sizes set as per the slide layouts. The font used throughout the </a:t>
            </a:r>
            <a:r>
              <a:rPr lang="en-IE" sz="2400" b="1" i="0" u="none" strike="noStrike" kern="1200" baseline="0" dirty="0">
                <a:solidFill>
                  <a:schemeClr val="bg1"/>
                </a:solidFill>
                <a:effectLst/>
                <a:latin typeface="+mn-lt"/>
                <a:ea typeface="+mn-ea"/>
                <a:cs typeface="+mn-cs"/>
                <a:sym typeface="Quattrocento Sans"/>
              </a:rPr>
              <a:t>Epic Stays </a:t>
            </a:r>
            <a:r>
              <a:rPr lang="en-IE" sz="2400" b="0" i="0" u="none" strike="noStrike" kern="1200" baseline="0" dirty="0">
                <a:solidFill>
                  <a:schemeClr val="bg1"/>
                </a:solidFill>
                <a:effectLst/>
                <a:latin typeface="+mn-lt"/>
                <a:ea typeface="+mn-ea"/>
                <a:cs typeface="+mn-cs"/>
                <a:sym typeface="Quattrocento Sans"/>
              </a:rPr>
              <a:t>PowerPoint is</a:t>
            </a:r>
            <a:r>
              <a:rPr lang="is-IS" sz="2400" b="0" i="0" u="none" strike="noStrike" kern="1200" baseline="0" dirty="0">
                <a:solidFill>
                  <a:schemeClr val="bg1"/>
                </a:solidFill>
                <a:effectLst/>
                <a:latin typeface="+mn-lt"/>
                <a:ea typeface="+mn-ea"/>
                <a:cs typeface="+mn-cs"/>
                <a:sym typeface="Quattrocento Sans"/>
              </a:rPr>
              <a:t>….</a:t>
            </a:r>
          </a:p>
          <a:p>
            <a:pPr marL="0" marR="0" indent="0" algn="l" defTabSz="914400" rtl="0" eaLnBrk="1" fontAlgn="base" latinLnBrk="0" hangingPunct="1">
              <a:lnSpc>
                <a:spcPct val="100000"/>
              </a:lnSpc>
              <a:spcBef>
                <a:spcPts val="0"/>
              </a:spcBef>
              <a:spcAft>
                <a:spcPts val="0"/>
              </a:spcAft>
              <a:buClrTx/>
              <a:buSzTx/>
              <a:buFontTx/>
              <a:buNone/>
              <a:tabLst/>
              <a:defRPr/>
            </a:pPr>
            <a:endParaRPr lang="en-IE" sz="2400" b="0" i="0" u="none" strike="noStrike" kern="1200" baseline="0" dirty="0">
              <a:solidFill>
                <a:schemeClr val="bg1"/>
              </a:solidFill>
              <a:effectLst/>
              <a:latin typeface="+mn-lt"/>
              <a:ea typeface="+mn-ea"/>
              <a:cs typeface="+mn-cs"/>
              <a:sym typeface="Quattrocento Sans"/>
            </a:endParaRPr>
          </a:p>
          <a:p>
            <a:pPr fontAlgn="base"/>
            <a:endParaRPr lang="en-IE" sz="2400" b="0" i="0" u="none" strike="noStrike" kern="1200" baseline="0" dirty="0">
              <a:solidFill>
                <a:schemeClr val="bg1"/>
              </a:solidFill>
              <a:effectLst/>
              <a:latin typeface="+mn-lt"/>
              <a:ea typeface="+mn-ea"/>
              <a:cs typeface="+mn-cs"/>
              <a:sym typeface="Quattrocento Sans"/>
            </a:endParaRPr>
          </a:p>
          <a:p>
            <a:pPr fontAlgn="base"/>
            <a:r>
              <a:rPr lang="en-IE" sz="3600" b="1" i="1" baseline="0" dirty="0">
                <a:solidFill>
                  <a:schemeClr val="bg1"/>
                </a:solidFill>
                <a:latin typeface="+mn-lt"/>
                <a:ea typeface="Quattrocento Sans"/>
                <a:cs typeface="Quattrocento Sans"/>
                <a:sym typeface="Quattrocento Sans"/>
              </a:rPr>
              <a:t>Calibri</a:t>
            </a:r>
            <a:endParaRPr lang="en-IE" sz="3600" baseline="0" dirty="0">
              <a:solidFill>
                <a:schemeClr val="bg1"/>
              </a:solidFill>
              <a:latin typeface="+mn-lt"/>
              <a:ea typeface="Quattrocento Sans"/>
              <a:cs typeface="Quattrocento Sans"/>
              <a:sym typeface="Quattrocento Sans"/>
            </a:endParaRPr>
          </a:p>
        </p:txBody>
      </p:sp>
      <p:cxnSp>
        <p:nvCxnSpPr>
          <p:cNvPr id="10" name="Straight Connector 9"/>
          <p:cNvCxnSpPr/>
          <p:nvPr userDrawn="1"/>
        </p:nvCxnSpPr>
        <p:spPr>
          <a:xfrm>
            <a:off x="7098716" y="-1"/>
            <a:ext cx="0" cy="55404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a:xfrm flipH="1">
            <a:off x="1" y="1620217"/>
            <a:ext cx="709871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Rectangle 11"/>
          <p:cNvSpPr/>
          <p:nvPr userDrawn="1"/>
        </p:nvSpPr>
        <p:spPr>
          <a:xfrm>
            <a:off x="0" y="5968370"/>
            <a:ext cx="12192000" cy="461665"/>
          </a:xfrm>
          <a:prstGeom prst="rect">
            <a:avLst/>
          </a:prstGeom>
        </p:spPr>
        <p:txBody>
          <a:bodyPr wrap="square">
            <a:spAutoFit/>
          </a:bodyPr>
          <a:lstStyle/>
          <a:p>
            <a:pPr algn="ctr"/>
            <a:r>
              <a:rPr lang="en-IE" sz="2400" kern="1200" dirty="0">
                <a:solidFill>
                  <a:schemeClr val="bg1"/>
                </a:solidFill>
                <a:effectLst/>
                <a:latin typeface="+mn-lt"/>
                <a:ea typeface="+mn-ea"/>
                <a:cs typeface="+mn-cs"/>
              </a:rPr>
              <a:t>*** </a:t>
            </a:r>
            <a:r>
              <a:rPr lang="en-IE" sz="2400" b="1" kern="1200" dirty="0">
                <a:solidFill>
                  <a:schemeClr val="bg1"/>
                </a:solidFill>
                <a:effectLst/>
                <a:latin typeface="+mn-lt"/>
                <a:ea typeface="+mn-ea"/>
                <a:cs typeface="+mn-cs"/>
              </a:rPr>
              <a:t>PLEASE DELETE THIS INSTRUCTION SLIDE BEFORE PRESENTING FINAL PRESENTATION </a:t>
            </a:r>
            <a:r>
              <a:rPr lang="en-IE" sz="2400" kern="1200" dirty="0">
                <a:solidFill>
                  <a:schemeClr val="bg1"/>
                </a:solidFill>
                <a:effectLst/>
                <a:latin typeface="+mn-lt"/>
                <a:ea typeface="+mn-ea"/>
                <a:cs typeface="+mn-cs"/>
              </a:rPr>
              <a:t>*** </a:t>
            </a:r>
            <a:endParaRPr lang="en-US" sz="2400" kern="1200" dirty="0">
              <a:solidFill>
                <a:schemeClr val="bg1"/>
              </a:solidFill>
              <a:effectLst/>
              <a:latin typeface="+mn-lt"/>
              <a:ea typeface="+mn-ea"/>
              <a:cs typeface="+mn-cs"/>
            </a:endParaRPr>
          </a:p>
        </p:txBody>
      </p:sp>
      <p:cxnSp>
        <p:nvCxnSpPr>
          <p:cNvPr id="13" name="Straight Connector 12"/>
          <p:cNvCxnSpPr/>
          <p:nvPr userDrawn="1"/>
        </p:nvCxnSpPr>
        <p:spPr>
          <a:xfrm flipH="1">
            <a:off x="2" y="5540407"/>
            <a:ext cx="121919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16543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6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113547" y="748833"/>
            <a:ext cx="6549337" cy="576020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459597"/>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FBA63B"/>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lnSpc>
                <a:spcPct val="100000"/>
              </a:lnSpc>
              <a:spcBef>
                <a:spcPts val="0"/>
              </a:spcBef>
              <a:buNone/>
              <a:defRPr sz="3200" b="0"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8" y="1337990"/>
            <a:ext cx="4608000" cy="689519"/>
          </a:xfrm>
          <a:prstGeom prst="rect">
            <a:avLst/>
          </a:prstGeom>
        </p:spPr>
        <p:txBody>
          <a:bodyPr anchor="ctr">
            <a:noAutofit/>
          </a:bodyPr>
          <a:lstStyle>
            <a:lvl1pPr marL="0" indent="0" algn="l">
              <a:lnSpc>
                <a:spcPct val="100000"/>
              </a:lnSpc>
              <a:spcBef>
                <a:spcPts val="0"/>
              </a:spcBef>
              <a:buNone/>
              <a:defRPr sz="2400" baseline="0">
                <a:solidFill>
                  <a:srgbClr val="459597"/>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lnSpc>
                <a:spcPct val="100000"/>
              </a:lnSpc>
              <a:spcBef>
                <a:spcPts val="0"/>
              </a:spcBef>
              <a:buNone/>
              <a:defRPr sz="3000" b="1"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lnSpc>
                <a:spcPct val="100000"/>
              </a:lnSpc>
              <a:spcBef>
                <a:spcPts val="0"/>
              </a:spcBef>
              <a:buNone/>
              <a:defRPr sz="3200" b="0"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1" y="2252978"/>
            <a:ext cx="4608000" cy="689519"/>
          </a:xfrm>
          <a:prstGeom prst="rect">
            <a:avLst/>
          </a:prstGeom>
        </p:spPr>
        <p:txBody>
          <a:bodyPr anchor="ctr">
            <a:noAutofit/>
          </a:bodyPr>
          <a:lstStyle>
            <a:lvl1pPr marL="0" indent="0" algn="l">
              <a:lnSpc>
                <a:spcPct val="100000"/>
              </a:lnSpc>
              <a:spcBef>
                <a:spcPts val="0"/>
              </a:spcBef>
              <a:buNone/>
              <a:defRPr sz="2400" baseline="0">
                <a:solidFill>
                  <a:srgbClr val="459597"/>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lnSpc>
                <a:spcPct val="100000"/>
              </a:lnSpc>
              <a:spcBef>
                <a:spcPts val="0"/>
              </a:spcBef>
              <a:buNone/>
              <a:defRPr sz="3200" b="0"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0" y="3167965"/>
            <a:ext cx="4608000" cy="689519"/>
          </a:xfrm>
          <a:prstGeom prst="rect">
            <a:avLst/>
          </a:prstGeom>
        </p:spPr>
        <p:txBody>
          <a:bodyPr anchor="ctr">
            <a:noAutofit/>
          </a:bodyPr>
          <a:lstStyle>
            <a:lvl1pPr marL="0" indent="0" algn="l">
              <a:lnSpc>
                <a:spcPct val="100000"/>
              </a:lnSpc>
              <a:spcBef>
                <a:spcPts val="0"/>
              </a:spcBef>
              <a:buNone/>
              <a:defRPr sz="2400" baseline="0">
                <a:solidFill>
                  <a:srgbClr val="459597"/>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lnSpc>
                <a:spcPct val="100000"/>
              </a:lnSpc>
              <a:spcBef>
                <a:spcPts val="0"/>
              </a:spcBef>
              <a:buNone/>
              <a:defRPr sz="3200" b="0"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3" y="4082953"/>
            <a:ext cx="4608000" cy="689519"/>
          </a:xfrm>
          <a:prstGeom prst="rect">
            <a:avLst/>
          </a:prstGeom>
        </p:spPr>
        <p:txBody>
          <a:bodyPr anchor="ctr">
            <a:noAutofit/>
          </a:bodyPr>
          <a:lstStyle>
            <a:lvl1pPr marL="0" indent="0" algn="l">
              <a:lnSpc>
                <a:spcPct val="100000"/>
              </a:lnSpc>
              <a:spcBef>
                <a:spcPts val="0"/>
              </a:spcBef>
              <a:buNone/>
              <a:defRPr sz="2400" baseline="0">
                <a:solidFill>
                  <a:srgbClr val="459597"/>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lnSpc>
                <a:spcPct val="100000"/>
              </a:lnSpc>
              <a:spcBef>
                <a:spcPts val="0"/>
              </a:spcBef>
              <a:buNone/>
              <a:defRPr sz="3200" b="0"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0" y="4997940"/>
            <a:ext cx="4608000" cy="689519"/>
          </a:xfrm>
          <a:prstGeom prst="rect">
            <a:avLst/>
          </a:prstGeom>
        </p:spPr>
        <p:txBody>
          <a:bodyPr anchor="ctr">
            <a:noAutofit/>
          </a:bodyPr>
          <a:lstStyle>
            <a:lvl1pPr marL="0" indent="0" algn="l">
              <a:lnSpc>
                <a:spcPct val="100000"/>
              </a:lnSpc>
              <a:spcBef>
                <a:spcPts val="0"/>
              </a:spcBef>
              <a:buNone/>
              <a:defRPr sz="2400" baseline="0">
                <a:solidFill>
                  <a:srgbClr val="459597"/>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lnSpc>
                <a:spcPct val="100000"/>
              </a:lnSpc>
              <a:spcBef>
                <a:spcPts val="0"/>
              </a:spcBef>
              <a:buNone/>
              <a:defRPr sz="3600" b="0" i="0">
                <a:solidFill>
                  <a:schemeClr val="bg1"/>
                </a:solidFill>
                <a:latin typeface="+mn-lt"/>
              </a:defRPr>
            </a:lvl1pPr>
          </a:lstStyle>
          <a:p>
            <a:pPr lvl="0"/>
            <a:r>
              <a:rPr lang="en-US" dirty="0"/>
              <a:t>Project Overview</a:t>
            </a:r>
          </a:p>
        </p:txBody>
      </p:sp>
      <p:cxnSp>
        <p:nvCxnSpPr>
          <p:cNvPr id="22" name="Straight Connector 21">
            <a:extLst>
              <a:ext uri="{FF2B5EF4-FFF2-40B4-BE49-F238E27FC236}">
                <a16:creationId xmlns:a16="http://schemas.microsoft.com/office/drawing/2014/main" id="{9DF01F14-643E-584E-8815-2D66531C2F34}"/>
              </a:ext>
            </a:extLst>
          </p:cNvPr>
          <p:cNvCxnSpPr>
            <a:cxnSpLocks/>
          </p:cNvCxnSpPr>
          <p:nvPr userDrawn="1"/>
        </p:nvCxnSpPr>
        <p:spPr>
          <a:xfrm flipH="1">
            <a:off x="5658046" y="4851970"/>
            <a:ext cx="5904000" cy="0"/>
          </a:xfrm>
          <a:prstGeom prst="line">
            <a:avLst/>
          </a:prstGeom>
          <a:ln w="19050">
            <a:solidFill>
              <a:srgbClr val="FBA63B"/>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904000" cy="0"/>
          </a:xfrm>
          <a:prstGeom prst="line">
            <a:avLst/>
          </a:prstGeom>
          <a:ln w="19050">
            <a:solidFill>
              <a:srgbClr val="FBA63B"/>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904000" cy="0"/>
          </a:xfrm>
          <a:prstGeom prst="line">
            <a:avLst/>
          </a:prstGeom>
          <a:ln w="19050">
            <a:solidFill>
              <a:srgbClr val="FBA63B"/>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904000" cy="0"/>
          </a:xfrm>
          <a:prstGeom prst="line">
            <a:avLst/>
          </a:prstGeom>
          <a:ln w="19050">
            <a:solidFill>
              <a:srgbClr val="FBA63B"/>
            </a:solidFill>
          </a:ln>
        </p:spPr>
        <p:style>
          <a:lnRef idx="1">
            <a:schemeClr val="accent1"/>
          </a:lnRef>
          <a:fillRef idx="0">
            <a:schemeClr val="accent1"/>
          </a:fillRef>
          <a:effectRef idx="0">
            <a:schemeClr val="accent1"/>
          </a:effectRef>
          <a:fontRef idx="minor">
            <a:schemeClr val="tx1"/>
          </a:fontRef>
        </p:style>
      </p:cxnSp>
      <p:cxnSp>
        <p:nvCxnSpPr>
          <p:cNvPr id="2" name="Straight Connector 1">
            <a:extLst>
              <a:ext uri="{FF2B5EF4-FFF2-40B4-BE49-F238E27FC236}">
                <a16:creationId xmlns:a16="http://schemas.microsoft.com/office/drawing/2014/main" id="{42D92AE2-8DEA-3406-410E-6A20238C8164}"/>
              </a:ext>
            </a:extLst>
          </p:cNvPr>
          <p:cNvCxnSpPr>
            <a:cxnSpLocks/>
          </p:cNvCxnSpPr>
          <p:nvPr userDrawn="1"/>
        </p:nvCxnSpPr>
        <p:spPr>
          <a:xfrm>
            <a:off x="11812564" y="6509035"/>
            <a:ext cx="265889" cy="0"/>
          </a:xfrm>
          <a:prstGeom prst="line">
            <a:avLst/>
          </a:prstGeom>
          <a:ln w="9525">
            <a:solidFill>
              <a:srgbClr val="FBA63D"/>
            </a:solidFill>
          </a:ln>
        </p:spPr>
        <p:style>
          <a:lnRef idx="1">
            <a:schemeClr val="accent1"/>
          </a:lnRef>
          <a:fillRef idx="0">
            <a:schemeClr val="accent1"/>
          </a:fillRef>
          <a:effectRef idx="0">
            <a:schemeClr val="accent1"/>
          </a:effectRef>
          <a:fontRef idx="minor">
            <a:schemeClr val="tx1"/>
          </a:fontRef>
        </p:style>
      </p:cxnSp>
      <p:sp>
        <p:nvSpPr>
          <p:cNvPr id="3" name="Slide Number Placeholder 5">
            <a:extLst>
              <a:ext uri="{FF2B5EF4-FFF2-40B4-BE49-F238E27FC236}">
                <a16:creationId xmlns:a16="http://schemas.microsoft.com/office/drawing/2014/main" id="{AF2699A1-72FA-36D5-CDD9-C238F0EA850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4" name="Rectangle 3">
            <a:extLst>
              <a:ext uri="{FF2B5EF4-FFF2-40B4-BE49-F238E27FC236}">
                <a16:creationId xmlns:a16="http://schemas.microsoft.com/office/drawing/2014/main" id="{B4691F02-C785-F6D2-6DC2-78AFD51F5263}"/>
              </a:ext>
            </a:extLst>
          </p:cNvPr>
          <p:cNvSpPr/>
          <p:nvPr userDrawn="1"/>
        </p:nvSpPr>
        <p:spPr>
          <a:xfrm rot="16200000">
            <a:off x="9307607" y="3741403"/>
            <a:ext cx="5275803" cy="184666"/>
          </a:xfrm>
          <a:prstGeom prst="rect">
            <a:avLst/>
          </a:prstGeom>
        </p:spPr>
        <p:txBody>
          <a:bodyPr wrap="square"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600" b="1" i="0" u="none" spc="0" dirty="0">
                <a:solidFill>
                  <a:srgbClr val="459597"/>
                </a:solidFill>
                <a:latin typeface="Calibri" panose="020F0502020204030204" pitchFamily="34" charset="0"/>
                <a:cs typeface="Calibri" panose="020F0502020204030204" pitchFamily="34" charset="0"/>
              </a:rPr>
              <a:t>EPIC STAYS </a:t>
            </a:r>
            <a:r>
              <a:rPr lang="en-GB" sz="600" b="1" i="0" u="none" spc="0" dirty="0">
                <a:solidFill>
                  <a:srgbClr val="FBA63B"/>
                </a:solidFill>
                <a:latin typeface="Calibri" panose="020F0502020204030204" pitchFamily="34" charset="0"/>
                <a:cs typeface="Calibri" panose="020F0502020204030204" pitchFamily="34" charset="0"/>
              </a:rPr>
              <a:t>|</a:t>
            </a:r>
            <a:r>
              <a:rPr lang="en-GB" sz="600" b="1" i="0" u="none" spc="0" dirty="0">
                <a:solidFill>
                  <a:srgbClr val="459597"/>
                </a:solidFill>
                <a:latin typeface="Calibri" panose="020F0502020204030204" pitchFamily="34" charset="0"/>
                <a:cs typeface="Calibri" panose="020F0502020204030204" pitchFamily="34" charset="0"/>
              </a:rPr>
              <a:t> </a:t>
            </a:r>
            <a:r>
              <a:rPr lang="en-US" sz="600" b="0" i="0" u="none" kern="1200" spc="0">
                <a:solidFill>
                  <a:srgbClr val="459597"/>
                </a:solidFill>
                <a:latin typeface="Calibri" panose="020F0502020204030204" pitchFamily="34" charset="0"/>
                <a:ea typeface="+mn-ea"/>
                <a:cs typeface="Calibri" panose="020F0502020204030204" pitchFamily="34" charset="0"/>
              </a:rPr>
              <a:t>DESIGNING INNOVATIVE TOURISM STAYS</a:t>
            </a:r>
          </a:p>
        </p:txBody>
      </p:sp>
    </p:spTree>
    <p:extLst>
      <p:ext uri="{BB962C8B-B14F-4D97-AF65-F5344CB8AC3E}">
        <p14:creationId xmlns:p14="http://schemas.microsoft.com/office/powerpoint/2010/main" val="13292643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113547" y="748833"/>
            <a:ext cx="6549337" cy="576020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459597"/>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FBA63B"/>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lnSpc>
                <a:spcPct val="100000"/>
              </a:lnSpc>
              <a:spcBef>
                <a:spcPts val="0"/>
              </a:spcBef>
              <a:buNone/>
              <a:defRPr sz="3200" b="0"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8" y="1337990"/>
            <a:ext cx="4608000" cy="689519"/>
          </a:xfrm>
          <a:prstGeom prst="rect">
            <a:avLst/>
          </a:prstGeom>
        </p:spPr>
        <p:txBody>
          <a:bodyPr anchor="ctr">
            <a:noAutofit/>
          </a:bodyPr>
          <a:lstStyle>
            <a:lvl1pPr marL="0" indent="0" algn="l">
              <a:lnSpc>
                <a:spcPct val="100000"/>
              </a:lnSpc>
              <a:spcBef>
                <a:spcPts val="0"/>
              </a:spcBef>
              <a:buNone/>
              <a:defRPr sz="2400" baseline="0">
                <a:solidFill>
                  <a:srgbClr val="459597"/>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lnSpc>
                <a:spcPct val="100000"/>
              </a:lnSpc>
              <a:spcBef>
                <a:spcPts val="0"/>
              </a:spcBef>
              <a:buNone/>
              <a:defRPr sz="3000" b="1"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lnSpc>
                <a:spcPct val="100000"/>
              </a:lnSpc>
              <a:spcBef>
                <a:spcPts val="0"/>
              </a:spcBef>
              <a:buNone/>
              <a:defRPr sz="3200" b="0"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1" y="2252978"/>
            <a:ext cx="4608000" cy="689519"/>
          </a:xfrm>
          <a:prstGeom prst="rect">
            <a:avLst/>
          </a:prstGeom>
        </p:spPr>
        <p:txBody>
          <a:bodyPr anchor="ctr">
            <a:noAutofit/>
          </a:bodyPr>
          <a:lstStyle>
            <a:lvl1pPr marL="0" indent="0" algn="l">
              <a:lnSpc>
                <a:spcPct val="100000"/>
              </a:lnSpc>
              <a:spcBef>
                <a:spcPts val="0"/>
              </a:spcBef>
              <a:buNone/>
              <a:defRPr sz="2400" baseline="0">
                <a:solidFill>
                  <a:srgbClr val="459597"/>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lnSpc>
                <a:spcPct val="100000"/>
              </a:lnSpc>
              <a:spcBef>
                <a:spcPts val="0"/>
              </a:spcBef>
              <a:buNone/>
              <a:defRPr sz="3200" b="0"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0" y="3167965"/>
            <a:ext cx="4608000" cy="689519"/>
          </a:xfrm>
          <a:prstGeom prst="rect">
            <a:avLst/>
          </a:prstGeom>
        </p:spPr>
        <p:txBody>
          <a:bodyPr anchor="ctr">
            <a:noAutofit/>
          </a:bodyPr>
          <a:lstStyle>
            <a:lvl1pPr marL="0" indent="0" algn="l">
              <a:lnSpc>
                <a:spcPct val="100000"/>
              </a:lnSpc>
              <a:spcBef>
                <a:spcPts val="0"/>
              </a:spcBef>
              <a:buNone/>
              <a:defRPr sz="2400" baseline="0">
                <a:solidFill>
                  <a:srgbClr val="459597"/>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lnSpc>
                <a:spcPct val="100000"/>
              </a:lnSpc>
              <a:spcBef>
                <a:spcPts val="0"/>
              </a:spcBef>
              <a:buNone/>
              <a:defRPr sz="3200" b="0"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3" y="4082953"/>
            <a:ext cx="4608000" cy="689519"/>
          </a:xfrm>
          <a:prstGeom prst="rect">
            <a:avLst/>
          </a:prstGeom>
        </p:spPr>
        <p:txBody>
          <a:bodyPr anchor="ctr">
            <a:noAutofit/>
          </a:bodyPr>
          <a:lstStyle>
            <a:lvl1pPr marL="0" indent="0" algn="l">
              <a:lnSpc>
                <a:spcPct val="100000"/>
              </a:lnSpc>
              <a:spcBef>
                <a:spcPts val="0"/>
              </a:spcBef>
              <a:buNone/>
              <a:defRPr sz="2400" baseline="0">
                <a:solidFill>
                  <a:srgbClr val="459597"/>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lnSpc>
                <a:spcPct val="100000"/>
              </a:lnSpc>
              <a:spcBef>
                <a:spcPts val="0"/>
              </a:spcBef>
              <a:buNone/>
              <a:defRPr sz="3200" b="0"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0" y="4997940"/>
            <a:ext cx="4608000" cy="689519"/>
          </a:xfrm>
          <a:prstGeom prst="rect">
            <a:avLst/>
          </a:prstGeom>
        </p:spPr>
        <p:txBody>
          <a:bodyPr anchor="ctr">
            <a:noAutofit/>
          </a:bodyPr>
          <a:lstStyle>
            <a:lvl1pPr marL="0" indent="0" algn="l">
              <a:lnSpc>
                <a:spcPct val="100000"/>
              </a:lnSpc>
              <a:spcBef>
                <a:spcPts val="0"/>
              </a:spcBef>
              <a:buNone/>
              <a:defRPr sz="2400" baseline="0">
                <a:solidFill>
                  <a:srgbClr val="459597"/>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lnSpc>
                <a:spcPct val="100000"/>
              </a:lnSpc>
              <a:spcBef>
                <a:spcPts val="0"/>
              </a:spcBef>
              <a:buNone/>
              <a:defRPr sz="3600" b="0" i="0">
                <a:solidFill>
                  <a:schemeClr val="bg1"/>
                </a:solidFill>
                <a:latin typeface="+mn-lt"/>
              </a:defRPr>
            </a:lvl1pPr>
          </a:lstStyle>
          <a:p>
            <a:pPr lvl="0"/>
            <a:r>
              <a:rPr lang="en-US" dirty="0"/>
              <a:t>Project Overview</a:t>
            </a:r>
          </a:p>
        </p:txBody>
      </p:sp>
      <p:cxnSp>
        <p:nvCxnSpPr>
          <p:cNvPr id="22" name="Straight Connector 21">
            <a:extLst>
              <a:ext uri="{FF2B5EF4-FFF2-40B4-BE49-F238E27FC236}">
                <a16:creationId xmlns:a16="http://schemas.microsoft.com/office/drawing/2014/main" id="{9DF01F14-643E-584E-8815-2D66531C2F34}"/>
              </a:ext>
            </a:extLst>
          </p:cNvPr>
          <p:cNvCxnSpPr>
            <a:cxnSpLocks/>
          </p:cNvCxnSpPr>
          <p:nvPr userDrawn="1"/>
        </p:nvCxnSpPr>
        <p:spPr>
          <a:xfrm flipH="1">
            <a:off x="5658046" y="4851970"/>
            <a:ext cx="5904000" cy="0"/>
          </a:xfrm>
          <a:prstGeom prst="line">
            <a:avLst/>
          </a:prstGeom>
          <a:ln w="19050">
            <a:solidFill>
              <a:srgbClr val="FBA63B"/>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904000" cy="0"/>
          </a:xfrm>
          <a:prstGeom prst="line">
            <a:avLst/>
          </a:prstGeom>
          <a:ln w="19050">
            <a:solidFill>
              <a:srgbClr val="FBA63B"/>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904000" cy="0"/>
          </a:xfrm>
          <a:prstGeom prst="line">
            <a:avLst/>
          </a:prstGeom>
          <a:ln w="19050">
            <a:solidFill>
              <a:srgbClr val="FBA63B"/>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904000" cy="0"/>
          </a:xfrm>
          <a:prstGeom prst="line">
            <a:avLst/>
          </a:prstGeom>
          <a:ln w="19050">
            <a:solidFill>
              <a:srgbClr val="FBA63B"/>
            </a:solidFill>
          </a:ln>
        </p:spPr>
        <p:style>
          <a:lnRef idx="1">
            <a:schemeClr val="accent1"/>
          </a:lnRef>
          <a:fillRef idx="0">
            <a:schemeClr val="accent1"/>
          </a:fillRef>
          <a:effectRef idx="0">
            <a:schemeClr val="accent1"/>
          </a:effectRef>
          <a:fontRef idx="minor">
            <a:schemeClr val="tx1"/>
          </a:fontRef>
        </p:style>
      </p:cxnSp>
      <p:cxnSp>
        <p:nvCxnSpPr>
          <p:cNvPr id="2" name="Straight Connector 1">
            <a:extLst>
              <a:ext uri="{FF2B5EF4-FFF2-40B4-BE49-F238E27FC236}">
                <a16:creationId xmlns:a16="http://schemas.microsoft.com/office/drawing/2014/main" id="{42D92AE2-8DEA-3406-410E-6A20238C8164}"/>
              </a:ext>
            </a:extLst>
          </p:cNvPr>
          <p:cNvCxnSpPr>
            <a:cxnSpLocks/>
          </p:cNvCxnSpPr>
          <p:nvPr userDrawn="1"/>
        </p:nvCxnSpPr>
        <p:spPr>
          <a:xfrm>
            <a:off x="11812564" y="6509035"/>
            <a:ext cx="265889" cy="0"/>
          </a:xfrm>
          <a:prstGeom prst="line">
            <a:avLst/>
          </a:prstGeom>
          <a:ln w="9525">
            <a:solidFill>
              <a:srgbClr val="FBA63D"/>
            </a:solidFill>
          </a:ln>
        </p:spPr>
        <p:style>
          <a:lnRef idx="1">
            <a:schemeClr val="accent1"/>
          </a:lnRef>
          <a:fillRef idx="0">
            <a:schemeClr val="accent1"/>
          </a:fillRef>
          <a:effectRef idx="0">
            <a:schemeClr val="accent1"/>
          </a:effectRef>
          <a:fontRef idx="minor">
            <a:schemeClr val="tx1"/>
          </a:fontRef>
        </p:style>
      </p:cxnSp>
      <p:sp>
        <p:nvSpPr>
          <p:cNvPr id="3" name="Slide Number Placeholder 5">
            <a:extLst>
              <a:ext uri="{FF2B5EF4-FFF2-40B4-BE49-F238E27FC236}">
                <a16:creationId xmlns:a16="http://schemas.microsoft.com/office/drawing/2014/main" id="{AF2699A1-72FA-36D5-CDD9-C238F0EA850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4" name="Rectangle 3">
            <a:extLst>
              <a:ext uri="{FF2B5EF4-FFF2-40B4-BE49-F238E27FC236}">
                <a16:creationId xmlns:a16="http://schemas.microsoft.com/office/drawing/2014/main" id="{B4691F02-C785-F6D2-6DC2-78AFD51F5263}"/>
              </a:ext>
            </a:extLst>
          </p:cNvPr>
          <p:cNvSpPr/>
          <p:nvPr userDrawn="1"/>
        </p:nvSpPr>
        <p:spPr>
          <a:xfrm rot="16200000">
            <a:off x="9307607" y="3741403"/>
            <a:ext cx="5275803" cy="184666"/>
          </a:xfrm>
          <a:prstGeom prst="rect">
            <a:avLst/>
          </a:prstGeom>
        </p:spPr>
        <p:txBody>
          <a:bodyPr wrap="square"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600" b="1" i="0" u="none" spc="0" dirty="0">
                <a:solidFill>
                  <a:srgbClr val="459597"/>
                </a:solidFill>
                <a:latin typeface="Calibri" panose="020F0502020204030204" pitchFamily="34" charset="0"/>
                <a:cs typeface="Calibri" panose="020F0502020204030204" pitchFamily="34" charset="0"/>
              </a:rPr>
              <a:t>EPIC STAYS </a:t>
            </a:r>
            <a:r>
              <a:rPr lang="en-GB" sz="600" b="1" i="0" u="none" spc="0" dirty="0">
                <a:solidFill>
                  <a:srgbClr val="FBA63B"/>
                </a:solidFill>
                <a:latin typeface="Calibri" panose="020F0502020204030204" pitchFamily="34" charset="0"/>
                <a:cs typeface="Calibri" panose="020F0502020204030204" pitchFamily="34" charset="0"/>
              </a:rPr>
              <a:t>|</a:t>
            </a:r>
            <a:r>
              <a:rPr lang="en-GB" sz="600" b="1" i="0" u="none" spc="0" dirty="0">
                <a:solidFill>
                  <a:srgbClr val="459597"/>
                </a:solidFill>
                <a:latin typeface="Calibri" panose="020F0502020204030204" pitchFamily="34" charset="0"/>
                <a:cs typeface="Calibri" panose="020F0502020204030204" pitchFamily="34" charset="0"/>
              </a:rPr>
              <a:t> </a:t>
            </a:r>
            <a:r>
              <a:rPr lang="en-US" sz="600" b="0" i="0" u="none" kern="1200" spc="0">
                <a:solidFill>
                  <a:srgbClr val="459597"/>
                </a:solidFill>
                <a:latin typeface="Calibri" panose="020F0502020204030204" pitchFamily="34" charset="0"/>
                <a:ea typeface="+mn-ea"/>
                <a:cs typeface="Calibri" panose="020F0502020204030204" pitchFamily="34" charset="0"/>
              </a:rPr>
              <a:t>DESIGNING INNOVATIVE TOURISM STAYS</a:t>
            </a:r>
          </a:p>
        </p:txBody>
      </p:sp>
    </p:spTree>
    <p:extLst>
      <p:ext uri="{BB962C8B-B14F-4D97-AF65-F5344CB8AC3E}">
        <p14:creationId xmlns:p14="http://schemas.microsoft.com/office/powerpoint/2010/main" val="247650274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1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0" y="748832"/>
            <a:ext cx="6662885" cy="6109168"/>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459597"/>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6185499"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F2A158"/>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lnSpc>
                <a:spcPct val="100000"/>
              </a:lnSpc>
              <a:spcBef>
                <a:spcPts val="0"/>
              </a:spcBef>
              <a:buNone/>
              <a:defRPr sz="22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lnSpc>
                <a:spcPct val="100000"/>
              </a:lnSpc>
              <a:spcBef>
                <a:spcPts val="0"/>
              </a:spcBef>
              <a:buNone/>
              <a:defRPr sz="3600" b="0" i="0">
                <a:solidFill>
                  <a:schemeClr val="bg1"/>
                </a:solidFill>
                <a:latin typeface="+mn-lt"/>
              </a:defRPr>
            </a:lvl1pPr>
          </a:lstStyle>
          <a:p>
            <a:pPr lvl="0"/>
            <a:r>
              <a:rPr lang="en-US" dirty="0"/>
              <a:t>Project Overview</a:t>
            </a:r>
          </a:p>
        </p:txBody>
      </p:sp>
      <p:cxnSp>
        <p:nvCxnSpPr>
          <p:cNvPr id="2" name="Straight Connector 1">
            <a:extLst>
              <a:ext uri="{FF2B5EF4-FFF2-40B4-BE49-F238E27FC236}">
                <a16:creationId xmlns:a16="http://schemas.microsoft.com/office/drawing/2014/main" id="{42D92AE2-8DEA-3406-410E-6A20238C8164}"/>
              </a:ext>
            </a:extLst>
          </p:cNvPr>
          <p:cNvCxnSpPr>
            <a:cxnSpLocks/>
          </p:cNvCxnSpPr>
          <p:nvPr userDrawn="1"/>
        </p:nvCxnSpPr>
        <p:spPr>
          <a:xfrm>
            <a:off x="11812564" y="6509035"/>
            <a:ext cx="265889" cy="0"/>
          </a:xfrm>
          <a:prstGeom prst="line">
            <a:avLst/>
          </a:prstGeom>
          <a:ln w="9525">
            <a:solidFill>
              <a:srgbClr val="FBA63D"/>
            </a:solidFill>
          </a:ln>
        </p:spPr>
        <p:style>
          <a:lnRef idx="1">
            <a:schemeClr val="accent1"/>
          </a:lnRef>
          <a:fillRef idx="0">
            <a:schemeClr val="accent1"/>
          </a:fillRef>
          <a:effectRef idx="0">
            <a:schemeClr val="accent1"/>
          </a:effectRef>
          <a:fontRef idx="minor">
            <a:schemeClr val="tx1"/>
          </a:fontRef>
        </p:style>
      </p:cxnSp>
      <p:sp>
        <p:nvSpPr>
          <p:cNvPr id="3" name="Slide Number Placeholder 5">
            <a:extLst>
              <a:ext uri="{FF2B5EF4-FFF2-40B4-BE49-F238E27FC236}">
                <a16:creationId xmlns:a16="http://schemas.microsoft.com/office/drawing/2014/main" id="{AF2699A1-72FA-36D5-CDD9-C238F0EA850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4" name="Rectangle 3">
            <a:extLst>
              <a:ext uri="{FF2B5EF4-FFF2-40B4-BE49-F238E27FC236}">
                <a16:creationId xmlns:a16="http://schemas.microsoft.com/office/drawing/2014/main" id="{B4691F02-C785-F6D2-6DC2-78AFD51F5263}"/>
              </a:ext>
            </a:extLst>
          </p:cNvPr>
          <p:cNvSpPr/>
          <p:nvPr userDrawn="1"/>
        </p:nvSpPr>
        <p:spPr>
          <a:xfrm rot="16200000">
            <a:off x="9307607" y="3741403"/>
            <a:ext cx="5275803" cy="184666"/>
          </a:xfrm>
          <a:prstGeom prst="rect">
            <a:avLst/>
          </a:prstGeom>
        </p:spPr>
        <p:txBody>
          <a:bodyPr wrap="square"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600" b="1" i="0" u="none" spc="0" dirty="0">
                <a:solidFill>
                  <a:srgbClr val="459597"/>
                </a:solidFill>
                <a:latin typeface="Calibri" panose="020F0502020204030204" pitchFamily="34" charset="0"/>
                <a:cs typeface="Calibri" panose="020F0502020204030204" pitchFamily="34" charset="0"/>
              </a:rPr>
              <a:t>EPIC STAYS </a:t>
            </a:r>
            <a:r>
              <a:rPr lang="en-GB" sz="600" b="1" i="0" u="none" spc="0" dirty="0">
                <a:solidFill>
                  <a:srgbClr val="FBA63B"/>
                </a:solidFill>
                <a:latin typeface="Calibri" panose="020F0502020204030204" pitchFamily="34" charset="0"/>
                <a:cs typeface="Calibri" panose="020F0502020204030204" pitchFamily="34" charset="0"/>
              </a:rPr>
              <a:t>|</a:t>
            </a:r>
            <a:r>
              <a:rPr lang="en-GB" sz="600" b="1" i="0" u="none" spc="0" dirty="0">
                <a:solidFill>
                  <a:srgbClr val="459597"/>
                </a:solidFill>
                <a:latin typeface="Calibri" panose="020F0502020204030204" pitchFamily="34" charset="0"/>
                <a:cs typeface="Calibri" panose="020F0502020204030204" pitchFamily="34" charset="0"/>
              </a:rPr>
              <a:t> </a:t>
            </a:r>
            <a:r>
              <a:rPr lang="en-US" sz="600" b="0" i="0" u="none" kern="1200" spc="0">
                <a:solidFill>
                  <a:srgbClr val="459597"/>
                </a:solidFill>
                <a:latin typeface="Calibri" panose="020F0502020204030204" pitchFamily="34" charset="0"/>
                <a:ea typeface="+mn-ea"/>
                <a:cs typeface="Calibri" panose="020F0502020204030204" pitchFamily="34" charset="0"/>
              </a:rPr>
              <a:t>DESIGNING INNOVATIVE TOURISM STAYS</a:t>
            </a:r>
          </a:p>
        </p:txBody>
      </p:sp>
    </p:spTree>
    <p:extLst>
      <p:ext uri="{BB962C8B-B14F-4D97-AF65-F5344CB8AC3E}">
        <p14:creationId xmlns:p14="http://schemas.microsoft.com/office/powerpoint/2010/main" val="288345843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4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0" y="748832"/>
            <a:ext cx="6662885" cy="6109168"/>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459597"/>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6185499"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E96751"/>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lnSpc>
                <a:spcPct val="100000"/>
              </a:lnSpc>
              <a:spcBef>
                <a:spcPts val="0"/>
              </a:spcBef>
              <a:buNone/>
              <a:defRPr sz="22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lnSpc>
                <a:spcPct val="100000"/>
              </a:lnSpc>
              <a:spcBef>
                <a:spcPts val="0"/>
              </a:spcBef>
              <a:buNone/>
              <a:defRPr sz="3600" b="0" i="0">
                <a:solidFill>
                  <a:schemeClr val="bg1"/>
                </a:solidFill>
                <a:latin typeface="+mn-lt"/>
              </a:defRPr>
            </a:lvl1pPr>
          </a:lstStyle>
          <a:p>
            <a:pPr lvl="0"/>
            <a:r>
              <a:rPr lang="en-US" dirty="0"/>
              <a:t>Project Overview</a:t>
            </a:r>
          </a:p>
        </p:txBody>
      </p:sp>
      <p:sp>
        <p:nvSpPr>
          <p:cNvPr id="3" name="Slide Number Placeholder 5">
            <a:extLst>
              <a:ext uri="{FF2B5EF4-FFF2-40B4-BE49-F238E27FC236}">
                <a16:creationId xmlns:a16="http://schemas.microsoft.com/office/drawing/2014/main" id="{AF2699A1-72FA-36D5-CDD9-C238F0EA850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5" name="Text Placeholder 1">
            <a:extLst>
              <a:ext uri="{FF2B5EF4-FFF2-40B4-BE49-F238E27FC236}">
                <a16:creationId xmlns:a16="http://schemas.microsoft.com/office/drawing/2014/main" id="{6200EA46-74C4-E89B-2CA3-0088C46B4E86}"/>
              </a:ext>
            </a:extLst>
          </p:cNvPr>
          <p:cNvSpPr>
            <a:spLocks noGrp="1"/>
          </p:cNvSpPr>
          <p:nvPr>
            <p:ph type="body" sz="quarter" idx="4294967295"/>
          </p:nvPr>
        </p:nvSpPr>
        <p:spPr>
          <a:xfrm>
            <a:off x="5862882" y="1337990"/>
            <a:ext cx="700387" cy="689518"/>
          </a:xfrm>
          <a:prstGeom prst="rect">
            <a:avLst/>
          </a:prstGeom>
        </p:spPr>
        <p:txBody>
          <a:bodyPr anchor="ctr"/>
          <a:lstStyle/>
          <a:p>
            <a:pPr marL="0" indent="0" algn="ctr">
              <a:buNone/>
            </a:pPr>
            <a:r>
              <a:rPr lang="en-IE" sz="3200" dirty="0">
                <a:solidFill>
                  <a:schemeClr val="bg1"/>
                </a:solidFill>
              </a:rPr>
              <a:t>01</a:t>
            </a:r>
          </a:p>
        </p:txBody>
      </p:sp>
      <p:sp>
        <p:nvSpPr>
          <p:cNvPr id="6" name="Text Placeholder 2">
            <a:extLst>
              <a:ext uri="{FF2B5EF4-FFF2-40B4-BE49-F238E27FC236}">
                <a16:creationId xmlns:a16="http://schemas.microsoft.com/office/drawing/2014/main" id="{2F1C6307-FD72-0D20-16E5-D13ED5D003F7}"/>
              </a:ext>
            </a:extLst>
          </p:cNvPr>
          <p:cNvSpPr>
            <a:spLocks noGrp="1"/>
          </p:cNvSpPr>
          <p:nvPr>
            <p:ph type="body" sz="quarter" idx="4294967295"/>
          </p:nvPr>
        </p:nvSpPr>
        <p:spPr>
          <a:xfrm>
            <a:off x="6698177" y="1337990"/>
            <a:ext cx="4931847" cy="689519"/>
          </a:xfrm>
          <a:prstGeom prst="rect">
            <a:avLst/>
          </a:prstGeom>
        </p:spPr>
        <p:txBody>
          <a:bodyPr anchor="ctr"/>
          <a:lstStyle/>
          <a:p>
            <a:pPr marL="0" indent="0">
              <a:buNone/>
            </a:pPr>
            <a:r>
              <a:rPr lang="en-IE" sz="2200" b="1" dirty="0">
                <a:solidFill>
                  <a:srgbClr val="595959"/>
                </a:solidFill>
              </a:rPr>
              <a:t>Know Your Fixed Costs (FC) </a:t>
            </a:r>
            <a:r>
              <a:rPr lang="en-IE" sz="2200" dirty="0">
                <a:solidFill>
                  <a:srgbClr val="595959"/>
                </a:solidFill>
              </a:rPr>
              <a:t>(Overheads)</a:t>
            </a:r>
          </a:p>
        </p:txBody>
      </p:sp>
      <p:sp>
        <p:nvSpPr>
          <p:cNvPr id="7" name="Text Placeholder 4">
            <a:extLst>
              <a:ext uri="{FF2B5EF4-FFF2-40B4-BE49-F238E27FC236}">
                <a16:creationId xmlns:a16="http://schemas.microsoft.com/office/drawing/2014/main" id="{B065A9F7-7187-10E4-8591-C62FD4D79840}"/>
              </a:ext>
            </a:extLst>
          </p:cNvPr>
          <p:cNvSpPr>
            <a:spLocks noGrp="1"/>
          </p:cNvSpPr>
          <p:nvPr>
            <p:ph type="body" sz="quarter" idx="4294967295"/>
          </p:nvPr>
        </p:nvSpPr>
        <p:spPr>
          <a:xfrm>
            <a:off x="5884585" y="2252978"/>
            <a:ext cx="700387" cy="689518"/>
          </a:xfrm>
          <a:prstGeom prst="rect">
            <a:avLst/>
          </a:prstGeom>
        </p:spPr>
        <p:txBody>
          <a:bodyPr anchor="ctr"/>
          <a:lstStyle/>
          <a:p>
            <a:pPr marL="0" indent="0" algn="ctr">
              <a:buNone/>
            </a:pPr>
            <a:r>
              <a:rPr lang="en-IE" sz="3200" dirty="0">
                <a:solidFill>
                  <a:schemeClr val="bg1"/>
                </a:solidFill>
              </a:rPr>
              <a:t>02</a:t>
            </a:r>
          </a:p>
        </p:txBody>
      </p:sp>
      <p:sp>
        <p:nvSpPr>
          <p:cNvPr id="8" name="Text Placeholder 5">
            <a:extLst>
              <a:ext uri="{FF2B5EF4-FFF2-40B4-BE49-F238E27FC236}">
                <a16:creationId xmlns:a16="http://schemas.microsoft.com/office/drawing/2014/main" id="{2B0F16D1-5167-DDEC-4A3B-CF84CA3A3A21}"/>
              </a:ext>
            </a:extLst>
          </p:cNvPr>
          <p:cNvSpPr>
            <a:spLocks noGrp="1"/>
          </p:cNvSpPr>
          <p:nvPr>
            <p:ph type="body" sz="quarter" idx="4294967295"/>
          </p:nvPr>
        </p:nvSpPr>
        <p:spPr>
          <a:xfrm>
            <a:off x="6719880" y="2252978"/>
            <a:ext cx="5110169" cy="689519"/>
          </a:xfrm>
          <a:prstGeom prst="rect">
            <a:avLst/>
          </a:prstGeom>
        </p:spPr>
        <p:txBody>
          <a:bodyPr anchor="ctr"/>
          <a:lstStyle/>
          <a:p>
            <a:pPr marL="0" indent="0">
              <a:buNone/>
            </a:pPr>
            <a:r>
              <a:rPr lang="en-IE" sz="2200" b="1" dirty="0">
                <a:solidFill>
                  <a:srgbClr val="595959"/>
                </a:solidFill>
              </a:rPr>
              <a:t>Estimate Your Variable Cost per Night (VC)</a:t>
            </a:r>
          </a:p>
        </p:txBody>
      </p:sp>
      <p:sp>
        <p:nvSpPr>
          <p:cNvPr id="9" name="Text Placeholder 6">
            <a:extLst>
              <a:ext uri="{FF2B5EF4-FFF2-40B4-BE49-F238E27FC236}">
                <a16:creationId xmlns:a16="http://schemas.microsoft.com/office/drawing/2014/main" id="{CDEF22CD-9342-0C00-833B-6EF4F294083E}"/>
              </a:ext>
            </a:extLst>
          </p:cNvPr>
          <p:cNvSpPr>
            <a:spLocks noGrp="1"/>
          </p:cNvSpPr>
          <p:nvPr>
            <p:ph type="body" sz="quarter" idx="4294967295"/>
          </p:nvPr>
        </p:nvSpPr>
        <p:spPr>
          <a:xfrm>
            <a:off x="5891164" y="3167965"/>
            <a:ext cx="700387" cy="689518"/>
          </a:xfrm>
          <a:prstGeom prst="rect">
            <a:avLst/>
          </a:prstGeom>
        </p:spPr>
        <p:txBody>
          <a:bodyPr/>
          <a:lstStyle/>
          <a:p>
            <a:pPr marL="0" indent="0" algn="ctr">
              <a:buNone/>
            </a:pPr>
            <a:r>
              <a:rPr lang="en-IE" sz="3200" dirty="0">
                <a:solidFill>
                  <a:schemeClr val="bg1"/>
                </a:solidFill>
              </a:rPr>
              <a:t>03</a:t>
            </a:r>
          </a:p>
        </p:txBody>
      </p:sp>
      <p:sp>
        <p:nvSpPr>
          <p:cNvPr id="10" name="Text Placeholder 7">
            <a:extLst>
              <a:ext uri="{FF2B5EF4-FFF2-40B4-BE49-F238E27FC236}">
                <a16:creationId xmlns:a16="http://schemas.microsoft.com/office/drawing/2014/main" id="{F5E7F6CC-8FB7-2274-91DA-994ED56E4D9E}"/>
              </a:ext>
            </a:extLst>
          </p:cNvPr>
          <p:cNvSpPr>
            <a:spLocks noGrp="1"/>
          </p:cNvSpPr>
          <p:nvPr>
            <p:ph type="body" sz="quarter" idx="4294967295"/>
          </p:nvPr>
        </p:nvSpPr>
        <p:spPr>
          <a:xfrm>
            <a:off x="6726460" y="3167965"/>
            <a:ext cx="4608000" cy="689519"/>
          </a:xfrm>
          <a:prstGeom prst="rect">
            <a:avLst/>
          </a:prstGeom>
        </p:spPr>
        <p:txBody>
          <a:bodyPr anchor="ctr"/>
          <a:lstStyle/>
          <a:p>
            <a:pPr marL="0" indent="0">
              <a:buNone/>
            </a:pPr>
            <a:r>
              <a:rPr lang="en-IE" sz="2200" b="1" dirty="0">
                <a:solidFill>
                  <a:srgbClr val="595959"/>
                </a:solidFill>
              </a:rPr>
              <a:t>Sample Annual Operating Cost or Variable Costs Breakdown</a:t>
            </a:r>
          </a:p>
        </p:txBody>
      </p:sp>
      <p:sp>
        <p:nvSpPr>
          <p:cNvPr id="11" name="Text Placeholder 8">
            <a:extLst>
              <a:ext uri="{FF2B5EF4-FFF2-40B4-BE49-F238E27FC236}">
                <a16:creationId xmlns:a16="http://schemas.microsoft.com/office/drawing/2014/main" id="{AB848293-8408-F5D3-E417-618902E30EC8}"/>
              </a:ext>
            </a:extLst>
          </p:cNvPr>
          <p:cNvSpPr>
            <a:spLocks noGrp="1"/>
          </p:cNvSpPr>
          <p:nvPr>
            <p:ph type="body" sz="quarter" idx="4294967295"/>
          </p:nvPr>
        </p:nvSpPr>
        <p:spPr>
          <a:xfrm>
            <a:off x="5912867" y="4082953"/>
            <a:ext cx="700387" cy="689518"/>
          </a:xfrm>
          <a:prstGeom prst="rect">
            <a:avLst/>
          </a:prstGeom>
        </p:spPr>
        <p:txBody>
          <a:bodyPr/>
          <a:lstStyle/>
          <a:p>
            <a:pPr marL="0" indent="0" algn="ctr">
              <a:buNone/>
            </a:pPr>
            <a:r>
              <a:rPr lang="en-IE" sz="3200" dirty="0">
                <a:solidFill>
                  <a:schemeClr val="bg1"/>
                </a:solidFill>
              </a:rPr>
              <a:t>04</a:t>
            </a:r>
          </a:p>
        </p:txBody>
      </p:sp>
      <p:sp>
        <p:nvSpPr>
          <p:cNvPr id="12" name="Text Placeholder 9">
            <a:extLst>
              <a:ext uri="{FF2B5EF4-FFF2-40B4-BE49-F238E27FC236}">
                <a16:creationId xmlns:a16="http://schemas.microsoft.com/office/drawing/2014/main" id="{E11AAA58-E7FF-1DF2-FC1A-639B5194DE75}"/>
              </a:ext>
            </a:extLst>
          </p:cNvPr>
          <p:cNvSpPr>
            <a:spLocks noGrp="1"/>
          </p:cNvSpPr>
          <p:nvPr>
            <p:ph type="body" sz="quarter" idx="4294967295"/>
          </p:nvPr>
        </p:nvSpPr>
        <p:spPr>
          <a:xfrm>
            <a:off x="6748162" y="4082953"/>
            <a:ext cx="4881861" cy="689519"/>
          </a:xfrm>
          <a:prstGeom prst="rect">
            <a:avLst/>
          </a:prstGeom>
        </p:spPr>
        <p:txBody>
          <a:bodyPr anchor="ctr"/>
          <a:lstStyle/>
          <a:p>
            <a:pPr marL="0" indent="0">
              <a:buNone/>
            </a:pPr>
            <a:r>
              <a:rPr lang="en-IE" sz="2200" b="1" dirty="0">
                <a:solidFill>
                  <a:srgbClr val="595959"/>
                </a:solidFill>
              </a:rPr>
              <a:t>Calculate Your Total Annual Costs (TAC)</a:t>
            </a:r>
          </a:p>
        </p:txBody>
      </p:sp>
      <p:sp>
        <p:nvSpPr>
          <p:cNvPr id="13" name="Text Placeholder 10">
            <a:extLst>
              <a:ext uri="{FF2B5EF4-FFF2-40B4-BE49-F238E27FC236}">
                <a16:creationId xmlns:a16="http://schemas.microsoft.com/office/drawing/2014/main" id="{D5F0FD89-BAF6-3E4C-3AC2-B1AA634EBC6D}"/>
              </a:ext>
            </a:extLst>
          </p:cNvPr>
          <p:cNvSpPr>
            <a:spLocks noGrp="1"/>
          </p:cNvSpPr>
          <p:nvPr>
            <p:ph type="body" sz="quarter" idx="4294967295"/>
          </p:nvPr>
        </p:nvSpPr>
        <p:spPr>
          <a:xfrm>
            <a:off x="5891164" y="4997940"/>
            <a:ext cx="700387" cy="689518"/>
          </a:xfrm>
          <a:prstGeom prst="rect">
            <a:avLst/>
          </a:prstGeom>
        </p:spPr>
        <p:txBody>
          <a:bodyPr/>
          <a:lstStyle/>
          <a:p>
            <a:pPr marL="0" indent="0" algn="ctr">
              <a:buNone/>
            </a:pPr>
            <a:r>
              <a:rPr lang="en-IE" sz="3200" dirty="0">
                <a:solidFill>
                  <a:schemeClr val="bg1"/>
                </a:solidFill>
              </a:rPr>
              <a:t>05</a:t>
            </a:r>
          </a:p>
        </p:txBody>
      </p:sp>
      <p:sp>
        <p:nvSpPr>
          <p:cNvPr id="14" name="Text Placeholder 11">
            <a:extLst>
              <a:ext uri="{FF2B5EF4-FFF2-40B4-BE49-F238E27FC236}">
                <a16:creationId xmlns:a16="http://schemas.microsoft.com/office/drawing/2014/main" id="{B24F0308-F2E3-0230-32E6-5526BE5FD034}"/>
              </a:ext>
            </a:extLst>
          </p:cNvPr>
          <p:cNvSpPr>
            <a:spLocks noGrp="1"/>
          </p:cNvSpPr>
          <p:nvPr>
            <p:ph type="body" sz="quarter" idx="4294967295"/>
          </p:nvPr>
        </p:nvSpPr>
        <p:spPr>
          <a:xfrm>
            <a:off x="6726460" y="4997940"/>
            <a:ext cx="4608000" cy="689519"/>
          </a:xfrm>
          <a:prstGeom prst="rect">
            <a:avLst/>
          </a:prstGeom>
        </p:spPr>
        <p:txBody>
          <a:bodyPr anchor="ctr"/>
          <a:lstStyle/>
          <a:p>
            <a:pPr marL="0" indent="0">
              <a:buNone/>
            </a:pPr>
            <a:r>
              <a:rPr lang="en-IE" sz="2200" b="1" dirty="0">
                <a:solidFill>
                  <a:srgbClr val="595959"/>
                </a:solidFill>
              </a:rPr>
              <a:t>Know Your Nightly Costs</a:t>
            </a:r>
          </a:p>
        </p:txBody>
      </p:sp>
      <p:sp>
        <p:nvSpPr>
          <p:cNvPr id="15" name="Text Placeholder 11">
            <a:extLst>
              <a:ext uri="{FF2B5EF4-FFF2-40B4-BE49-F238E27FC236}">
                <a16:creationId xmlns:a16="http://schemas.microsoft.com/office/drawing/2014/main" id="{F1446A26-4F72-BA31-7639-C202D269E15A}"/>
              </a:ext>
            </a:extLst>
          </p:cNvPr>
          <p:cNvSpPr txBox="1">
            <a:spLocks/>
          </p:cNvSpPr>
          <p:nvPr userDrawn="1"/>
        </p:nvSpPr>
        <p:spPr>
          <a:xfrm>
            <a:off x="6748162" y="5839859"/>
            <a:ext cx="4608000" cy="689519"/>
          </a:xfrm>
          <a:prstGeom prst="rect">
            <a:avLst/>
          </a:prstGeom>
        </p:spPr>
        <p:txBody>
          <a:bodyPr anchor="ctr">
            <a:noAutofit/>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lang="en-US" sz="2200" b="1" kern="1200" baseline="0" dirty="0">
                <a:solidFill>
                  <a:srgbClr val="5959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dirty="0"/>
              <a:t>Calculate Your Net Revenue per Night</a:t>
            </a:r>
          </a:p>
        </p:txBody>
      </p:sp>
      <p:cxnSp>
        <p:nvCxnSpPr>
          <p:cNvPr id="16" name="Straight Connector 15">
            <a:extLst>
              <a:ext uri="{FF2B5EF4-FFF2-40B4-BE49-F238E27FC236}">
                <a16:creationId xmlns:a16="http://schemas.microsoft.com/office/drawing/2014/main" id="{306F1988-3020-D849-93C2-E2AE7F483C4A}"/>
              </a:ext>
            </a:extLst>
          </p:cNvPr>
          <p:cNvCxnSpPr>
            <a:cxnSpLocks/>
          </p:cNvCxnSpPr>
          <p:nvPr userDrawn="1"/>
        </p:nvCxnSpPr>
        <p:spPr>
          <a:xfrm flipH="1">
            <a:off x="5891164" y="5816590"/>
            <a:ext cx="5904000" cy="0"/>
          </a:xfrm>
          <a:prstGeom prst="line">
            <a:avLst/>
          </a:prstGeom>
          <a:ln w="19050">
            <a:solidFill>
              <a:srgbClr val="FBA63B"/>
            </a:solidFill>
          </a:ln>
        </p:spPr>
        <p:style>
          <a:lnRef idx="1">
            <a:schemeClr val="accent1"/>
          </a:lnRef>
          <a:fillRef idx="0">
            <a:schemeClr val="accent1"/>
          </a:fillRef>
          <a:effectRef idx="0">
            <a:schemeClr val="accent1"/>
          </a:effectRef>
          <a:fontRef idx="minor">
            <a:schemeClr val="tx1"/>
          </a:fontRef>
        </p:style>
      </p:cxnSp>
      <p:sp>
        <p:nvSpPr>
          <p:cNvPr id="17" name="Text Placeholder 10">
            <a:extLst>
              <a:ext uri="{FF2B5EF4-FFF2-40B4-BE49-F238E27FC236}">
                <a16:creationId xmlns:a16="http://schemas.microsoft.com/office/drawing/2014/main" id="{B7FC63AC-297A-DB5E-5E1A-5D8C46B76ED1}"/>
              </a:ext>
            </a:extLst>
          </p:cNvPr>
          <p:cNvSpPr txBox="1">
            <a:spLocks/>
          </p:cNvSpPr>
          <p:nvPr userDrawn="1"/>
        </p:nvSpPr>
        <p:spPr>
          <a:xfrm>
            <a:off x="5884584" y="5919767"/>
            <a:ext cx="700387" cy="689518"/>
          </a:xfrm>
          <a:prstGeom prst="rect">
            <a:avLst/>
          </a:prstGeom>
          <a:noFill/>
        </p:spPr>
        <p:txBody>
          <a:bodyPr anchor="ctr">
            <a:noAutofit/>
          </a:bodyPr>
          <a:lstStyle>
            <a:lvl1pPr marL="0" indent="0" algn="ctr" defTabSz="914400" rtl="0" eaLnBrk="1" latinLnBrk="0" hangingPunct="1">
              <a:lnSpc>
                <a:spcPct val="100000"/>
              </a:lnSpc>
              <a:spcBef>
                <a:spcPts val="0"/>
              </a:spcBef>
              <a:buFont typeface="Arial" panose="020B0604020202020204" pitchFamily="34" charset="0"/>
              <a:buNone/>
              <a:defRPr sz="3200" b="0"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dirty="0"/>
              <a:t>06</a:t>
            </a:r>
          </a:p>
        </p:txBody>
      </p:sp>
      <p:cxnSp>
        <p:nvCxnSpPr>
          <p:cNvPr id="18" name="Straight Connector 17">
            <a:extLst>
              <a:ext uri="{FF2B5EF4-FFF2-40B4-BE49-F238E27FC236}">
                <a16:creationId xmlns:a16="http://schemas.microsoft.com/office/drawing/2014/main" id="{4D6AEF0C-C180-950A-FB90-F465D232A5F0}"/>
              </a:ext>
            </a:extLst>
          </p:cNvPr>
          <p:cNvCxnSpPr>
            <a:cxnSpLocks/>
          </p:cNvCxnSpPr>
          <p:nvPr userDrawn="1"/>
        </p:nvCxnSpPr>
        <p:spPr>
          <a:xfrm flipH="1">
            <a:off x="5862882" y="2111365"/>
            <a:ext cx="5904000" cy="0"/>
          </a:xfrm>
          <a:prstGeom prst="line">
            <a:avLst/>
          </a:prstGeom>
          <a:ln w="19050">
            <a:solidFill>
              <a:srgbClr val="FBA63B"/>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FC53D7F5-094C-55D4-EF99-BEEA9A20FAE7}"/>
              </a:ext>
            </a:extLst>
          </p:cNvPr>
          <p:cNvCxnSpPr>
            <a:cxnSpLocks/>
          </p:cNvCxnSpPr>
          <p:nvPr userDrawn="1"/>
        </p:nvCxnSpPr>
        <p:spPr>
          <a:xfrm flipH="1">
            <a:off x="5862882" y="3063865"/>
            <a:ext cx="5904000" cy="0"/>
          </a:xfrm>
          <a:prstGeom prst="line">
            <a:avLst/>
          </a:prstGeom>
          <a:ln w="19050">
            <a:solidFill>
              <a:srgbClr val="FBA63B"/>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7B98400E-E620-B70D-609F-9C231D2ABDC9}"/>
              </a:ext>
            </a:extLst>
          </p:cNvPr>
          <p:cNvCxnSpPr>
            <a:cxnSpLocks/>
          </p:cNvCxnSpPr>
          <p:nvPr userDrawn="1"/>
        </p:nvCxnSpPr>
        <p:spPr>
          <a:xfrm flipH="1">
            <a:off x="5862882" y="3987790"/>
            <a:ext cx="5904000" cy="0"/>
          </a:xfrm>
          <a:prstGeom prst="line">
            <a:avLst/>
          </a:prstGeom>
          <a:ln w="19050">
            <a:solidFill>
              <a:srgbClr val="FBA63B"/>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BB359037-26A8-5143-8968-82892FE33FDB}"/>
              </a:ext>
            </a:extLst>
          </p:cNvPr>
          <p:cNvCxnSpPr>
            <a:cxnSpLocks/>
          </p:cNvCxnSpPr>
          <p:nvPr userDrawn="1"/>
        </p:nvCxnSpPr>
        <p:spPr>
          <a:xfrm flipH="1">
            <a:off x="5862882" y="4902190"/>
            <a:ext cx="5904000" cy="0"/>
          </a:xfrm>
          <a:prstGeom prst="line">
            <a:avLst/>
          </a:prstGeom>
          <a:ln w="19050">
            <a:solidFill>
              <a:srgbClr val="FBA63B"/>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8127827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3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0" y="748832"/>
            <a:ext cx="6662885" cy="6109168"/>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459597"/>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6185499"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E96751"/>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lnSpc>
                <a:spcPct val="100000"/>
              </a:lnSpc>
              <a:spcBef>
                <a:spcPts val="0"/>
              </a:spcBef>
              <a:buNone/>
              <a:defRPr sz="3200" b="0"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8" y="1337990"/>
            <a:ext cx="4608000" cy="689519"/>
          </a:xfrm>
          <a:prstGeom prst="rect">
            <a:avLst/>
          </a:prstGeom>
        </p:spPr>
        <p:txBody>
          <a:bodyPr anchor="ctr">
            <a:noAutofit/>
          </a:bodyPr>
          <a:lstStyle>
            <a:lvl1pPr marL="0" indent="0" algn="l" defTabSz="914400" rtl="0" eaLnBrk="1" latinLnBrk="0" hangingPunct="1">
              <a:lnSpc>
                <a:spcPct val="100000"/>
              </a:lnSpc>
              <a:spcBef>
                <a:spcPts val="0"/>
              </a:spcBef>
              <a:buFont typeface="Arial" panose="020B0604020202020204" pitchFamily="34" charset="0"/>
              <a:buNone/>
              <a:defRPr sz="2200" b="1" baseline="0">
                <a:solidFill>
                  <a:srgbClr val="5959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Main Body Text</a:t>
            </a:r>
          </a:p>
          <a:p>
            <a:pPr marL="0" lvl="0" indent="0" algn="l" defTabSz="914400" rtl="0" eaLnBrk="1" latinLnBrk="0" hangingPunct="1">
              <a:lnSpc>
                <a:spcPct val="100000"/>
              </a:lnSpc>
              <a:spcBef>
                <a:spcPts val="0"/>
              </a:spcBef>
              <a:buFont typeface="Arial" panose="020B0604020202020204" pitchFamily="34" charset="0"/>
              <a:buNone/>
            </a:pPr>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lnSpc>
                <a:spcPct val="100000"/>
              </a:lnSpc>
              <a:spcBef>
                <a:spcPts val="0"/>
              </a:spcBef>
              <a:buNone/>
              <a:defRPr sz="22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lnSpc>
                <a:spcPct val="100000"/>
              </a:lnSpc>
              <a:spcBef>
                <a:spcPts val="0"/>
              </a:spcBef>
              <a:buNone/>
              <a:defRPr sz="3600" b="0" i="0">
                <a:solidFill>
                  <a:schemeClr val="bg1"/>
                </a:solidFill>
                <a:latin typeface="+mn-lt"/>
              </a:defRPr>
            </a:lvl1pPr>
          </a:lstStyle>
          <a:p>
            <a:pPr lvl="0"/>
            <a:r>
              <a:rPr lang="en-US" dirty="0"/>
              <a:t>Project Overview</a:t>
            </a:r>
          </a:p>
        </p:txBody>
      </p:sp>
      <p:cxnSp>
        <p:nvCxnSpPr>
          <p:cNvPr id="2" name="Straight Connector 1">
            <a:extLst>
              <a:ext uri="{FF2B5EF4-FFF2-40B4-BE49-F238E27FC236}">
                <a16:creationId xmlns:a16="http://schemas.microsoft.com/office/drawing/2014/main" id="{42D92AE2-8DEA-3406-410E-6A20238C8164}"/>
              </a:ext>
            </a:extLst>
          </p:cNvPr>
          <p:cNvCxnSpPr>
            <a:cxnSpLocks/>
          </p:cNvCxnSpPr>
          <p:nvPr userDrawn="1"/>
        </p:nvCxnSpPr>
        <p:spPr>
          <a:xfrm>
            <a:off x="11812564" y="6509035"/>
            <a:ext cx="265889" cy="0"/>
          </a:xfrm>
          <a:prstGeom prst="line">
            <a:avLst/>
          </a:prstGeom>
          <a:ln w="9525">
            <a:solidFill>
              <a:srgbClr val="FBA63D"/>
            </a:solidFill>
          </a:ln>
        </p:spPr>
        <p:style>
          <a:lnRef idx="1">
            <a:schemeClr val="accent1"/>
          </a:lnRef>
          <a:fillRef idx="0">
            <a:schemeClr val="accent1"/>
          </a:fillRef>
          <a:effectRef idx="0">
            <a:schemeClr val="accent1"/>
          </a:effectRef>
          <a:fontRef idx="minor">
            <a:schemeClr val="tx1"/>
          </a:fontRef>
        </p:style>
      </p:cxnSp>
      <p:sp>
        <p:nvSpPr>
          <p:cNvPr id="3" name="Slide Number Placeholder 5">
            <a:extLst>
              <a:ext uri="{FF2B5EF4-FFF2-40B4-BE49-F238E27FC236}">
                <a16:creationId xmlns:a16="http://schemas.microsoft.com/office/drawing/2014/main" id="{AF2699A1-72FA-36D5-CDD9-C238F0EA850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4" name="Rectangle 3">
            <a:extLst>
              <a:ext uri="{FF2B5EF4-FFF2-40B4-BE49-F238E27FC236}">
                <a16:creationId xmlns:a16="http://schemas.microsoft.com/office/drawing/2014/main" id="{B4691F02-C785-F6D2-6DC2-78AFD51F5263}"/>
              </a:ext>
            </a:extLst>
          </p:cNvPr>
          <p:cNvSpPr/>
          <p:nvPr userDrawn="1"/>
        </p:nvSpPr>
        <p:spPr>
          <a:xfrm rot="16200000">
            <a:off x="9307607" y="3741403"/>
            <a:ext cx="5275803" cy="184666"/>
          </a:xfrm>
          <a:prstGeom prst="rect">
            <a:avLst/>
          </a:prstGeom>
        </p:spPr>
        <p:txBody>
          <a:bodyPr wrap="square"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600" b="1" i="0" u="none" spc="0" dirty="0">
                <a:solidFill>
                  <a:srgbClr val="459597"/>
                </a:solidFill>
                <a:latin typeface="Calibri" panose="020F0502020204030204" pitchFamily="34" charset="0"/>
                <a:cs typeface="Calibri" panose="020F0502020204030204" pitchFamily="34" charset="0"/>
              </a:rPr>
              <a:t>EPIC STAYS </a:t>
            </a:r>
            <a:r>
              <a:rPr lang="en-GB" sz="600" b="1" i="0" u="none" spc="0" dirty="0">
                <a:solidFill>
                  <a:srgbClr val="FBA63B"/>
                </a:solidFill>
                <a:latin typeface="Calibri" panose="020F0502020204030204" pitchFamily="34" charset="0"/>
                <a:cs typeface="Calibri" panose="020F0502020204030204" pitchFamily="34" charset="0"/>
              </a:rPr>
              <a:t>|</a:t>
            </a:r>
            <a:r>
              <a:rPr lang="en-GB" sz="600" b="1" i="0" u="none" spc="0" dirty="0">
                <a:solidFill>
                  <a:srgbClr val="459597"/>
                </a:solidFill>
                <a:latin typeface="Calibri" panose="020F0502020204030204" pitchFamily="34" charset="0"/>
                <a:cs typeface="Calibri" panose="020F0502020204030204" pitchFamily="34" charset="0"/>
              </a:rPr>
              <a:t> </a:t>
            </a:r>
            <a:r>
              <a:rPr lang="en-US" sz="600" b="0" i="0" u="none" kern="1200" spc="0">
                <a:solidFill>
                  <a:srgbClr val="459597"/>
                </a:solidFill>
                <a:latin typeface="Calibri" panose="020F0502020204030204" pitchFamily="34" charset="0"/>
                <a:ea typeface="+mn-ea"/>
                <a:cs typeface="Calibri" panose="020F0502020204030204" pitchFamily="34" charset="0"/>
              </a:rPr>
              <a:t>DESIGNING INNOVATIVE TOURISM STAYS</a:t>
            </a:r>
          </a:p>
        </p:txBody>
      </p:sp>
    </p:spTree>
    <p:extLst>
      <p:ext uri="{BB962C8B-B14F-4D97-AF65-F5344CB8AC3E}">
        <p14:creationId xmlns:p14="http://schemas.microsoft.com/office/powerpoint/2010/main" val="330949615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5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0" y="748832"/>
            <a:ext cx="6662885" cy="6109168"/>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96751"/>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6185499"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459597"/>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lnSpc>
                <a:spcPct val="100000"/>
              </a:lnSpc>
              <a:spcBef>
                <a:spcPts val="0"/>
              </a:spcBef>
              <a:buNone/>
              <a:defRPr sz="3200" b="0"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8" y="1337990"/>
            <a:ext cx="4608000" cy="689519"/>
          </a:xfrm>
          <a:prstGeom prst="rect">
            <a:avLst/>
          </a:prstGeom>
        </p:spPr>
        <p:txBody>
          <a:bodyPr anchor="ctr">
            <a:noAutofit/>
          </a:bodyPr>
          <a:lstStyle>
            <a:lvl1pPr marL="0" indent="0" algn="l" defTabSz="914400" rtl="0" eaLnBrk="1" latinLnBrk="0" hangingPunct="1">
              <a:lnSpc>
                <a:spcPct val="100000"/>
              </a:lnSpc>
              <a:spcBef>
                <a:spcPts val="0"/>
              </a:spcBef>
              <a:buFont typeface="Arial" panose="020B0604020202020204" pitchFamily="34" charset="0"/>
              <a:buNone/>
              <a:defRPr sz="2200" b="1" baseline="0">
                <a:solidFill>
                  <a:srgbClr val="5959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Main Body Text</a:t>
            </a:r>
          </a:p>
          <a:p>
            <a:pPr marL="0" lvl="0" indent="0" algn="l" defTabSz="914400" rtl="0" eaLnBrk="1" latinLnBrk="0" hangingPunct="1">
              <a:lnSpc>
                <a:spcPct val="100000"/>
              </a:lnSpc>
              <a:spcBef>
                <a:spcPts val="0"/>
              </a:spcBef>
              <a:buFont typeface="Arial" panose="020B0604020202020204" pitchFamily="34" charset="0"/>
              <a:buNone/>
            </a:pPr>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lnSpc>
                <a:spcPct val="100000"/>
              </a:lnSpc>
              <a:spcBef>
                <a:spcPts val="0"/>
              </a:spcBef>
              <a:buNone/>
              <a:defRPr sz="22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lnSpc>
                <a:spcPct val="100000"/>
              </a:lnSpc>
              <a:spcBef>
                <a:spcPts val="0"/>
              </a:spcBef>
              <a:buNone/>
              <a:defRPr sz="3600" b="0" i="0">
                <a:solidFill>
                  <a:schemeClr val="bg1"/>
                </a:solidFill>
                <a:latin typeface="+mn-lt"/>
              </a:defRPr>
            </a:lvl1pPr>
          </a:lstStyle>
          <a:p>
            <a:pPr lvl="0"/>
            <a:r>
              <a:rPr lang="en-US" dirty="0"/>
              <a:t>Project Overview</a:t>
            </a:r>
          </a:p>
        </p:txBody>
      </p:sp>
      <p:cxnSp>
        <p:nvCxnSpPr>
          <p:cNvPr id="2" name="Straight Connector 1">
            <a:extLst>
              <a:ext uri="{FF2B5EF4-FFF2-40B4-BE49-F238E27FC236}">
                <a16:creationId xmlns:a16="http://schemas.microsoft.com/office/drawing/2014/main" id="{42D92AE2-8DEA-3406-410E-6A20238C8164}"/>
              </a:ext>
            </a:extLst>
          </p:cNvPr>
          <p:cNvCxnSpPr>
            <a:cxnSpLocks/>
          </p:cNvCxnSpPr>
          <p:nvPr userDrawn="1"/>
        </p:nvCxnSpPr>
        <p:spPr>
          <a:xfrm>
            <a:off x="11812564" y="6509035"/>
            <a:ext cx="265889" cy="0"/>
          </a:xfrm>
          <a:prstGeom prst="line">
            <a:avLst/>
          </a:prstGeom>
          <a:ln w="9525">
            <a:solidFill>
              <a:srgbClr val="FBA63D"/>
            </a:solidFill>
          </a:ln>
        </p:spPr>
        <p:style>
          <a:lnRef idx="1">
            <a:schemeClr val="accent1"/>
          </a:lnRef>
          <a:fillRef idx="0">
            <a:schemeClr val="accent1"/>
          </a:fillRef>
          <a:effectRef idx="0">
            <a:schemeClr val="accent1"/>
          </a:effectRef>
          <a:fontRef idx="minor">
            <a:schemeClr val="tx1"/>
          </a:fontRef>
        </p:style>
      </p:cxnSp>
      <p:sp>
        <p:nvSpPr>
          <p:cNvPr id="3" name="Slide Number Placeholder 5">
            <a:extLst>
              <a:ext uri="{FF2B5EF4-FFF2-40B4-BE49-F238E27FC236}">
                <a16:creationId xmlns:a16="http://schemas.microsoft.com/office/drawing/2014/main" id="{AF2699A1-72FA-36D5-CDD9-C238F0EA850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4" name="Rectangle 3">
            <a:extLst>
              <a:ext uri="{FF2B5EF4-FFF2-40B4-BE49-F238E27FC236}">
                <a16:creationId xmlns:a16="http://schemas.microsoft.com/office/drawing/2014/main" id="{B4691F02-C785-F6D2-6DC2-78AFD51F5263}"/>
              </a:ext>
            </a:extLst>
          </p:cNvPr>
          <p:cNvSpPr/>
          <p:nvPr userDrawn="1"/>
        </p:nvSpPr>
        <p:spPr>
          <a:xfrm rot="16200000">
            <a:off x="9307607" y="3741403"/>
            <a:ext cx="5275803" cy="184666"/>
          </a:xfrm>
          <a:prstGeom prst="rect">
            <a:avLst/>
          </a:prstGeom>
        </p:spPr>
        <p:txBody>
          <a:bodyPr wrap="square"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600" b="1" i="0" u="none" spc="0" dirty="0">
                <a:solidFill>
                  <a:srgbClr val="459597"/>
                </a:solidFill>
                <a:latin typeface="Calibri" panose="020F0502020204030204" pitchFamily="34" charset="0"/>
                <a:cs typeface="Calibri" panose="020F0502020204030204" pitchFamily="34" charset="0"/>
              </a:rPr>
              <a:t>EPIC STAYS </a:t>
            </a:r>
            <a:r>
              <a:rPr lang="en-GB" sz="600" b="1" i="0" u="none" spc="0" dirty="0">
                <a:solidFill>
                  <a:srgbClr val="FBA63B"/>
                </a:solidFill>
                <a:latin typeface="Calibri" panose="020F0502020204030204" pitchFamily="34" charset="0"/>
                <a:cs typeface="Calibri" panose="020F0502020204030204" pitchFamily="34" charset="0"/>
              </a:rPr>
              <a:t>|</a:t>
            </a:r>
            <a:r>
              <a:rPr lang="en-GB" sz="600" b="1" i="0" u="none" spc="0" dirty="0">
                <a:solidFill>
                  <a:srgbClr val="459597"/>
                </a:solidFill>
                <a:latin typeface="Calibri" panose="020F0502020204030204" pitchFamily="34" charset="0"/>
                <a:cs typeface="Calibri" panose="020F0502020204030204" pitchFamily="34" charset="0"/>
              </a:rPr>
              <a:t> </a:t>
            </a:r>
            <a:r>
              <a:rPr lang="en-US" sz="600" b="0" i="0" u="none" kern="1200" spc="0">
                <a:solidFill>
                  <a:srgbClr val="459597"/>
                </a:solidFill>
                <a:latin typeface="Calibri" panose="020F0502020204030204" pitchFamily="34" charset="0"/>
                <a:ea typeface="+mn-ea"/>
                <a:cs typeface="Calibri" panose="020F0502020204030204" pitchFamily="34" charset="0"/>
              </a:rPr>
              <a:t>DESIGNING INNOVATIVE TOURISM STAYS</a:t>
            </a:r>
          </a:p>
        </p:txBody>
      </p:sp>
    </p:spTree>
    <p:extLst>
      <p:ext uri="{BB962C8B-B14F-4D97-AF65-F5344CB8AC3E}">
        <p14:creationId xmlns:p14="http://schemas.microsoft.com/office/powerpoint/2010/main" val="1594293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Quote Slide 01">
    <p:spTree>
      <p:nvGrpSpPr>
        <p:cNvPr id="1" name=""/>
        <p:cNvGrpSpPr/>
        <p:nvPr/>
      </p:nvGrpSpPr>
      <p:grpSpPr>
        <a:xfrm>
          <a:off x="0" y="0"/>
          <a:ext cx="0" cy="0"/>
          <a:chOff x="0" y="0"/>
          <a:chExt cx="0" cy="0"/>
        </a:xfrm>
      </p:grpSpPr>
      <p:sp>
        <p:nvSpPr>
          <p:cNvPr id="7" name="object 3">
            <a:extLst>
              <a:ext uri="{FF2B5EF4-FFF2-40B4-BE49-F238E27FC236}">
                <a16:creationId xmlns:a16="http://schemas.microsoft.com/office/drawing/2014/main" id="{DDCA6A74-0F05-4A37-278E-DFD3C0622D66}"/>
              </a:ext>
            </a:extLst>
          </p:cNvPr>
          <p:cNvSpPr/>
          <p:nvPr userDrawn="1"/>
        </p:nvSpPr>
        <p:spPr>
          <a:xfrm>
            <a:off x="8854879" y="6461000"/>
            <a:ext cx="2496629" cy="397000"/>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2" name="Freeform 1">
            <a:extLst>
              <a:ext uri="{FF2B5EF4-FFF2-40B4-BE49-F238E27FC236}">
                <a16:creationId xmlns:a16="http://schemas.microsoft.com/office/drawing/2014/main" id="{3D984B40-C966-3344-5C21-5B1E55326303}"/>
              </a:ext>
            </a:extLst>
          </p:cNvPr>
          <p:cNvSpPr/>
          <p:nvPr userDrawn="1"/>
        </p:nvSpPr>
        <p:spPr>
          <a:xfrm>
            <a:off x="441705" y="-1"/>
            <a:ext cx="6007983" cy="6181725"/>
          </a:xfrm>
          <a:custGeom>
            <a:avLst/>
            <a:gdLst>
              <a:gd name="connsiteX0" fmla="*/ 0 w 4487360"/>
              <a:gd name="connsiteY0" fmla="*/ 0 h 4844259"/>
              <a:gd name="connsiteX1" fmla="*/ 4487360 w 4487360"/>
              <a:gd name="connsiteY1" fmla="*/ 0 h 4844259"/>
              <a:gd name="connsiteX2" fmla="*/ 4487360 w 4487360"/>
              <a:gd name="connsiteY2" fmla="*/ 2474657 h 4844259"/>
              <a:gd name="connsiteX3" fmla="*/ 4482678 w 4487360"/>
              <a:gd name="connsiteY3" fmla="*/ 2474657 h 4844259"/>
              <a:gd name="connsiteX4" fmla="*/ 4487360 w 4487360"/>
              <a:gd name="connsiteY4" fmla="*/ 2601099 h 4844259"/>
              <a:gd name="connsiteX5" fmla="*/ 2243680 w 4487360"/>
              <a:gd name="connsiteY5" fmla="*/ 4844259 h 4844259"/>
              <a:gd name="connsiteX6" fmla="*/ 0 w 4487360"/>
              <a:gd name="connsiteY6" fmla="*/ 2601099 h 4844259"/>
              <a:gd name="connsiteX7" fmla="*/ 4683 w 4487360"/>
              <a:gd name="connsiteY7" fmla="*/ 2474657 h 4844259"/>
              <a:gd name="connsiteX8" fmla="*/ 0 w 4487360"/>
              <a:gd name="connsiteY8" fmla="*/ 2474657 h 4844259"/>
              <a:gd name="connsiteX9" fmla="*/ 0 w 4487360"/>
              <a:gd name="connsiteY9" fmla="*/ 0 h 4844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87360" h="4844259">
                <a:moveTo>
                  <a:pt x="0" y="0"/>
                </a:moveTo>
                <a:lnTo>
                  <a:pt x="4487360" y="0"/>
                </a:lnTo>
                <a:lnTo>
                  <a:pt x="4487360" y="2474657"/>
                </a:lnTo>
                <a:lnTo>
                  <a:pt x="4482678" y="2474657"/>
                </a:lnTo>
                <a:cubicBezTo>
                  <a:pt x="4487360" y="2516804"/>
                  <a:pt x="4487360" y="2558953"/>
                  <a:pt x="4487360" y="2601099"/>
                </a:cubicBezTo>
                <a:cubicBezTo>
                  <a:pt x="4487360" y="3842097"/>
                  <a:pt x="3484966" y="4844259"/>
                  <a:pt x="2243680" y="4844259"/>
                </a:cubicBezTo>
                <a:cubicBezTo>
                  <a:pt x="1002397" y="4844259"/>
                  <a:pt x="0" y="3837411"/>
                  <a:pt x="0" y="2601099"/>
                </a:cubicBezTo>
                <a:cubicBezTo>
                  <a:pt x="0" y="2558953"/>
                  <a:pt x="0" y="2512121"/>
                  <a:pt x="4683" y="2474657"/>
                </a:cubicBezTo>
                <a:lnTo>
                  <a:pt x="0" y="2474657"/>
                </a:lnTo>
                <a:lnTo>
                  <a:pt x="0" y="0"/>
                </a:lnTo>
                <a:close/>
              </a:path>
            </a:pathLst>
          </a:custGeom>
          <a:solidFill>
            <a:srgbClr val="EC7C6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1" name="Text Placeholder 23">
            <a:extLst>
              <a:ext uri="{FF2B5EF4-FFF2-40B4-BE49-F238E27FC236}">
                <a16:creationId xmlns:a16="http://schemas.microsoft.com/office/drawing/2014/main" id="{E3606AA7-F9CD-6342-8AC5-0178F2535BD1}"/>
              </a:ext>
            </a:extLst>
          </p:cNvPr>
          <p:cNvSpPr>
            <a:spLocks noGrp="1"/>
          </p:cNvSpPr>
          <p:nvPr>
            <p:ph type="body" sz="quarter" idx="13" hasCustomPrompt="1"/>
          </p:nvPr>
        </p:nvSpPr>
        <p:spPr>
          <a:xfrm>
            <a:off x="541241" y="792400"/>
            <a:ext cx="5055171" cy="3808175"/>
          </a:xfrm>
          <a:prstGeom prst="rect">
            <a:avLst/>
          </a:prstGeom>
        </p:spPr>
        <p:txBody>
          <a:bodyPr anchor="ctr">
            <a:normAutofit/>
          </a:bodyPr>
          <a:lstStyle>
            <a:lvl1pPr marL="0" indent="0" algn="ctr">
              <a:lnSpc>
                <a:spcPct val="100000"/>
              </a:lnSpc>
              <a:spcBef>
                <a:spcPts val="0"/>
              </a:spcBef>
              <a:buNone/>
              <a:defRPr sz="3000" i="1" baseline="0">
                <a:solidFill>
                  <a:schemeClr val="bg1"/>
                </a:solidFill>
                <a:latin typeface="+mn-lt"/>
              </a:defRPr>
            </a:lvl1pPr>
          </a:lstStyle>
          <a:p>
            <a:pPr lvl="0"/>
            <a:r>
              <a:rPr lang="en-US" dirty="0"/>
              <a:t>Quote Slide</a:t>
            </a:r>
          </a:p>
        </p:txBody>
      </p:sp>
      <p:sp>
        <p:nvSpPr>
          <p:cNvPr id="6" name="Freeform 5">
            <a:extLst>
              <a:ext uri="{FF2B5EF4-FFF2-40B4-BE49-F238E27FC236}">
                <a16:creationId xmlns:a16="http://schemas.microsoft.com/office/drawing/2014/main" id="{5339985B-2849-EA23-A37C-964C34A0E1CE}"/>
              </a:ext>
            </a:extLst>
          </p:cNvPr>
          <p:cNvSpPr>
            <a:spLocks noGrp="1"/>
          </p:cNvSpPr>
          <p:nvPr>
            <p:ph type="pic" sz="quarter" idx="41"/>
          </p:nvPr>
        </p:nvSpPr>
        <p:spPr>
          <a:xfrm>
            <a:off x="5343525" y="2295524"/>
            <a:ext cx="6007983" cy="4562475"/>
          </a:xfrm>
          <a:custGeom>
            <a:avLst/>
            <a:gdLst>
              <a:gd name="connsiteX0" fmla="*/ 4162678 w 7122409"/>
              <a:gd name="connsiteY0" fmla="*/ 4747371 h 5199830"/>
              <a:gd name="connsiteX1" fmla="*/ 4162678 w 7122409"/>
              <a:gd name="connsiteY1" fmla="*/ 5199791 h 5199830"/>
              <a:gd name="connsiteX2" fmla="*/ 7122374 w 7122409"/>
              <a:gd name="connsiteY2" fmla="*/ 5199791 h 5199830"/>
              <a:gd name="connsiteX3" fmla="*/ 7122374 w 7122409"/>
              <a:gd name="connsiteY3" fmla="*/ 4747371 h 5199830"/>
              <a:gd name="connsiteX4" fmla="*/ 3561205 w 7122409"/>
              <a:gd name="connsiteY4" fmla="*/ 0 h 5199830"/>
              <a:gd name="connsiteX5" fmla="*/ 7122409 w 7122409"/>
              <a:gd name="connsiteY5" fmla="*/ 3560379 h 5199830"/>
              <a:gd name="connsiteX6" fmla="*/ 7114976 w 7122409"/>
              <a:gd name="connsiteY6" fmla="*/ 3761070 h 5199830"/>
              <a:gd name="connsiteX7" fmla="*/ 7122409 w 7122409"/>
              <a:gd name="connsiteY7" fmla="*/ 3761070 h 5199830"/>
              <a:gd name="connsiteX8" fmla="*/ 7122409 w 7122409"/>
              <a:gd name="connsiteY8" fmla="*/ 5199830 h 5199830"/>
              <a:gd name="connsiteX9" fmla="*/ 0 w 7122409"/>
              <a:gd name="connsiteY9" fmla="*/ 5199830 h 5199830"/>
              <a:gd name="connsiteX10" fmla="*/ 0 w 7122409"/>
              <a:gd name="connsiteY10" fmla="*/ 3761070 h 5199830"/>
              <a:gd name="connsiteX11" fmla="*/ 7431 w 7122409"/>
              <a:gd name="connsiteY11" fmla="*/ 3761070 h 5199830"/>
              <a:gd name="connsiteX12" fmla="*/ 0 w 7122409"/>
              <a:gd name="connsiteY12" fmla="*/ 3560380 h 5199830"/>
              <a:gd name="connsiteX13" fmla="*/ 3561205 w 7122409"/>
              <a:gd name="connsiteY13" fmla="*/ 0 h 51998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122409" h="5199830">
                <a:moveTo>
                  <a:pt x="4162678" y="4747371"/>
                </a:moveTo>
                <a:lnTo>
                  <a:pt x="4162678" y="5199791"/>
                </a:lnTo>
                <a:lnTo>
                  <a:pt x="7122374" y="5199791"/>
                </a:lnTo>
                <a:lnTo>
                  <a:pt x="7122374" y="4747371"/>
                </a:lnTo>
                <a:close/>
                <a:moveTo>
                  <a:pt x="3561205" y="0"/>
                </a:moveTo>
                <a:cubicBezTo>
                  <a:pt x="5531389" y="0"/>
                  <a:pt x="7122409" y="1598085"/>
                  <a:pt x="7122409" y="3560379"/>
                </a:cubicBezTo>
                <a:cubicBezTo>
                  <a:pt x="7122409" y="3627274"/>
                  <a:pt x="7122409" y="3701607"/>
                  <a:pt x="7114976" y="3761070"/>
                </a:cubicBezTo>
                <a:lnTo>
                  <a:pt x="7122409" y="3761070"/>
                </a:lnTo>
                <a:lnTo>
                  <a:pt x="7122409" y="5199830"/>
                </a:lnTo>
                <a:lnTo>
                  <a:pt x="0" y="5199830"/>
                </a:lnTo>
                <a:lnTo>
                  <a:pt x="0" y="3761070"/>
                </a:lnTo>
                <a:lnTo>
                  <a:pt x="7431" y="3761070"/>
                </a:lnTo>
                <a:cubicBezTo>
                  <a:pt x="0" y="3694174"/>
                  <a:pt x="0" y="3627274"/>
                  <a:pt x="0" y="3560380"/>
                </a:cubicBezTo>
                <a:cubicBezTo>
                  <a:pt x="0" y="1590648"/>
                  <a:pt x="1591015" y="0"/>
                  <a:pt x="3561205" y="0"/>
                </a:cubicBezTo>
                <a:close/>
              </a:path>
            </a:pathLst>
          </a:custGeom>
          <a:solidFill>
            <a:schemeClr val="bg1">
              <a:lumMod val="95000"/>
            </a:schemeClr>
          </a:solidFill>
          <a:ln>
            <a:noFill/>
          </a:ln>
        </p:spPr>
        <p:txBody>
          <a:bodyPr wrap="square" anchor="ctr">
            <a:noAutofit/>
          </a:bodyPr>
          <a:lstStyle>
            <a:lvl1pPr marL="0" indent="0" algn="ctr">
              <a:buNone/>
              <a:defRPr sz="800">
                <a:solidFill>
                  <a:schemeClr val="bg1">
                    <a:lumMod val="95000"/>
                  </a:schemeClr>
                </a:solidFill>
                <a:latin typeface="Calibri" panose="020F0502020204030204" pitchFamily="34" charset="0"/>
                <a:cs typeface="Calibri" panose="020F0502020204030204" pitchFamily="34" charset="0"/>
              </a:defRPr>
            </a:lvl1pPr>
          </a:lstStyle>
          <a:p>
            <a:endParaRPr lang="en-US" dirty="0"/>
          </a:p>
        </p:txBody>
      </p:sp>
      <p:sp>
        <p:nvSpPr>
          <p:cNvPr id="3" name="Slide Number Placeholder 5">
            <a:extLst>
              <a:ext uri="{FF2B5EF4-FFF2-40B4-BE49-F238E27FC236}">
                <a16:creationId xmlns:a16="http://schemas.microsoft.com/office/drawing/2014/main" id="{60112ED1-CEA1-671E-97F9-8DD1377E2D7B}"/>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5" name="Text Placeholder 23">
            <a:extLst>
              <a:ext uri="{FF2B5EF4-FFF2-40B4-BE49-F238E27FC236}">
                <a16:creationId xmlns:a16="http://schemas.microsoft.com/office/drawing/2014/main" id="{622F69F4-FE50-DCDE-7B3C-45C87E383DF5}"/>
              </a:ext>
            </a:extLst>
          </p:cNvPr>
          <p:cNvSpPr>
            <a:spLocks noGrp="1"/>
          </p:cNvSpPr>
          <p:nvPr>
            <p:ph type="body" sz="quarter" idx="65" hasCustomPrompt="1"/>
          </p:nvPr>
        </p:nvSpPr>
        <p:spPr>
          <a:xfrm>
            <a:off x="8859949" y="6461000"/>
            <a:ext cx="2491559" cy="396999"/>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64932371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Quote Slide 03">
    <p:spTree>
      <p:nvGrpSpPr>
        <p:cNvPr id="1" name=""/>
        <p:cNvGrpSpPr/>
        <p:nvPr/>
      </p:nvGrpSpPr>
      <p:grpSpPr>
        <a:xfrm>
          <a:off x="0" y="0"/>
          <a:ext cx="0" cy="0"/>
          <a:chOff x="0" y="0"/>
          <a:chExt cx="0" cy="0"/>
        </a:xfrm>
      </p:grpSpPr>
      <p:sp>
        <p:nvSpPr>
          <p:cNvPr id="11" name="object 3">
            <a:extLst>
              <a:ext uri="{FF2B5EF4-FFF2-40B4-BE49-F238E27FC236}">
                <a16:creationId xmlns:a16="http://schemas.microsoft.com/office/drawing/2014/main" id="{60CD57FA-B3ED-4372-0D79-54D3FCF6B4E5}"/>
              </a:ext>
            </a:extLst>
          </p:cNvPr>
          <p:cNvSpPr/>
          <p:nvPr userDrawn="1"/>
        </p:nvSpPr>
        <p:spPr>
          <a:xfrm>
            <a:off x="9232269" y="6009098"/>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7" name="Freeform 6">
            <a:extLst>
              <a:ext uri="{FF2B5EF4-FFF2-40B4-BE49-F238E27FC236}">
                <a16:creationId xmlns:a16="http://schemas.microsoft.com/office/drawing/2014/main" id="{903C83E3-1DC4-31AF-AF62-B0BEC7B5CFF7}"/>
              </a:ext>
            </a:extLst>
          </p:cNvPr>
          <p:cNvSpPr/>
          <p:nvPr userDrawn="1"/>
        </p:nvSpPr>
        <p:spPr>
          <a:xfrm rot="16200000">
            <a:off x="973329" y="-521495"/>
            <a:ext cx="5254245" cy="7200902"/>
          </a:xfrm>
          <a:custGeom>
            <a:avLst/>
            <a:gdLst>
              <a:gd name="connsiteX0" fmla="*/ 5254245 w 5254245"/>
              <a:gd name="connsiteY0" fmla="*/ 0 h 7200902"/>
              <a:gd name="connsiteX1" fmla="*/ 5254245 w 5254245"/>
              <a:gd name="connsiteY1" fmla="*/ 1528764 h 7200902"/>
              <a:gd name="connsiteX2" fmla="*/ 5254245 w 5254245"/>
              <a:gd name="connsiteY2" fmla="*/ 2897574 h 7200902"/>
              <a:gd name="connsiteX3" fmla="*/ 5254245 w 5254245"/>
              <a:gd name="connsiteY3" fmla="*/ 3045624 h 7200902"/>
              <a:gd name="connsiteX4" fmla="*/ 5254245 w 5254245"/>
              <a:gd name="connsiteY4" fmla="*/ 4426338 h 7200902"/>
              <a:gd name="connsiteX5" fmla="*/ 5248763 w 5254245"/>
              <a:gd name="connsiteY5" fmla="*/ 4426338 h 7200902"/>
              <a:gd name="connsiteX6" fmla="*/ 5254245 w 5254245"/>
              <a:gd name="connsiteY6" fmla="*/ 4574389 h 7200902"/>
              <a:gd name="connsiteX7" fmla="*/ 2627122 w 5254245"/>
              <a:gd name="connsiteY7" fmla="*/ 7200902 h 7200902"/>
              <a:gd name="connsiteX8" fmla="*/ 0 w 5254245"/>
              <a:gd name="connsiteY8" fmla="*/ 4574389 h 7200902"/>
              <a:gd name="connsiteX9" fmla="*/ 5483 w 5254245"/>
              <a:gd name="connsiteY9" fmla="*/ 4426338 h 7200902"/>
              <a:gd name="connsiteX10" fmla="*/ 0 w 5254245"/>
              <a:gd name="connsiteY10" fmla="*/ 4426338 h 7200902"/>
              <a:gd name="connsiteX11" fmla="*/ 0 w 5254245"/>
              <a:gd name="connsiteY11" fmla="*/ 3045624 h 7200902"/>
              <a:gd name="connsiteX12" fmla="*/ 0 w 5254245"/>
              <a:gd name="connsiteY12" fmla="*/ 2897573 h 7200902"/>
              <a:gd name="connsiteX13" fmla="*/ 0 w 5254245"/>
              <a:gd name="connsiteY13" fmla="*/ 1528764 h 7200902"/>
              <a:gd name="connsiteX14" fmla="*/ 0 w 5254245"/>
              <a:gd name="connsiteY14" fmla="*/ 0 h 7200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254245" h="7200902">
                <a:moveTo>
                  <a:pt x="5254245" y="0"/>
                </a:moveTo>
                <a:lnTo>
                  <a:pt x="5254245" y="1528764"/>
                </a:lnTo>
                <a:lnTo>
                  <a:pt x="5254245" y="2897574"/>
                </a:lnTo>
                <a:lnTo>
                  <a:pt x="5254245" y="3045624"/>
                </a:lnTo>
                <a:lnTo>
                  <a:pt x="5254245" y="4426338"/>
                </a:lnTo>
                <a:lnTo>
                  <a:pt x="5248763" y="4426338"/>
                </a:lnTo>
                <a:cubicBezTo>
                  <a:pt x="5254245" y="4475688"/>
                  <a:pt x="5254245" y="4525040"/>
                  <a:pt x="5254245" y="4574389"/>
                </a:cubicBezTo>
                <a:cubicBezTo>
                  <a:pt x="5254245" y="6027472"/>
                  <a:pt x="4080543" y="7200902"/>
                  <a:pt x="2627122" y="7200902"/>
                </a:cubicBezTo>
                <a:cubicBezTo>
                  <a:pt x="1173705" y="7200902"/>
                  <a:pt x="0" y="6021985"/>
                  <a:pt x="0" y="4574389"/>
                </a:cubicBezTo>
                <a:cubicBezTo>
                  <a:pt x="0" y="4525040"/>
                  <a:pt x="0" y="4470204"/>
                  <a:pt x="5483" y="4426338"/>
                </a:cubicBezTo>
                <a:lnTo>
                  <a:pt x="0" y="4426338"/>
                </a:lnTo>
                <a:lnTo>
                  <a:pt x="0" y="3045624"/>
                </a:lnTo>
                <a:lnTo>
                  <a:pt x="0" y="2897573"/>
                </a:lnTo>
                <a:lnTo>
                  <a:pt x="0" y="1528764"/>
                </a:lnTo>
                <a:lnTo>
                  <a:pt x="0" y="0"/>
                </a:lnTo>
                <a:close/>
              </a:path>
            </a:pathLst>
          </a:custGeom>
          <a:solidFill>
            <a:srgbClr val="FBA6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 name="Text Placeholder 23">
            <a:extLst>
              <a:ext uri="{FF2B5EF4-FFF2-40B4-BE49-F238E27FC236}">
                <a16:creationId xmlns:a16="http://schemas.microsoft.com/office/drawing/2014/main" id="{CEEA58C9-11E4-74DF-FA2A-21DB2EC78C60}"/>
              </a:ext>
            </a:extLst>
          </p:cNvPr>
          <p:cNvSpPr>
            <a:spLocks noGrp="1"/>
          </p:cNvSpPr>
          <p:nvPr>
            <p:ph type="body" sz="quarter" idx="13" hasCustomPrompt="1"/>
          </p:nvPr>
        </p:nvSpPr>
        <p:spPr>
          <a:xfrm>
            <a:off x="640591" y="981987"/>
            <a:ext cx="4802284" cy="4193938"/>
          </a:xfrm>
          <a:prstGeom prst="rect">
            <a:avLst/>
          </a:prstGeom>
        </p:spPr>
        <p:txBody>
          <a:bodyPr anchor="ctr">
            <a:normAutofit/>
          </a:bodyPr>
          <a:lstStyle>
            <a:lvl1pPr marL="0" indent="0" algn="ctr">
              <a:lnSpc>
                <a:spcPct val="100000"/>
              </a:lnSpc>
              <a:spcBef>
                <a:spcPts val="0"/>
              </a:spcBef>
              <a:buNone/>
              <a:defRPr sz="3000" i="1" baseline="0">
                <a:solidFill>
                  <a:schemeClr val="bg1"/>
                </a:solidFill>
                <a:latin typeface="+mn-lt"/>
              </a:defRPr>
            </a:lvl1pPr>
          </a:lstStyle>
          <a:p>
            <a:pPr lvl="0"/>
            <a:r>
              <a:rPr lang="en-US" dirty="0"/>
              <a:t>Quote Slide</a:t>
            </a:r>
          </a:p>
        </p:txBody>
      </p:sp>
      <p:sp>
        <p:nvSpPr>
          <p:cNvPr id="10" name="Freeform 9">
            <a:extLst>
              <a:ext uri="{FF2B5EF4-FFF2-40B4-BE49-F238E27FC236}">
                <a16:creationId xmlns:a16="http://schemas.microsoft.com/office/drawing/2014/main" id="{A263F50D-15C6-1DC5-D2E6-86D7C375F099}"/>
              </a:ext>
            </a:extLst>
          </p:cNvPr>
          <p:cNvSpPr>
            <a:spLocks noGrp="1"/>
          </p:cNvSpPr>
          <p:nvPr>
            <p:ph type="pic" sz="quarter" idx="19"/>
          </p:nvPr>
        </p:nvSpPr>
        <p:spPr>
          <a:xfrm>
            <a:off x="5631688" y="1678929"/>
            <a:ext cx="6560312" cy="4556399"/>
          </a:xfrm>
          <a:custGeom>
            <a:avLst/>
            <a:gdLst>
              <a:gd name="connsiteX0" fmla="*/ 2277673 w 6560312"/>
              <a:gd name="connsiteY0" fmla="*/ 0 h 4556399"/>
              <a:gd name="connsiteX1" fmla="*/ 2406059 w 6560312"/>
              <a:gd name="connsiteY1" fmla="*/ 4755 h 4556399"/>
              <a:gd name="connsiteX2" fmla="*/ 2406059 w 6560312"/>
              <a:gd name="connsiteY2" fmla="*/ 0 h 4556399"/>
              <a:gd name="connsiteX3" fmla="*/ 3325106 w 6560312"/>
              <a:gd name="connsiteY3" fmla="*/ 0 h 4556399"/>
              <a:gd name="connsiteX4" fmla="*/ 3439772 w 6560312"/>
              <a:gd name="connsiteY4" fmla="*/ 0 h 4556399"/>
              <a:gd name="connsiteX5" fmla="*/ 5900026 w 6560312"/>
              <a:gd name="connsiteY5" fmla="*/ 0 h 4556399"/>
              <a:gd name="connsiteX6" fmla="*/ 6560312 w 6560312"/>
              <a:gd name="connsiteY6" fmla="*/ 0 h 4556399"/>
              <a:gd name="connsiteX7" fmla="*/ 6560312 w 6560312"/>
              <a:gd name="connsiteY7" fmla="*/ 4556399 h 4556399"/>
              <a:gd name="connsiteX8" fmla="*/ 6560277 w 6560312"/>
              <a:gd name="connsiteY8" fmla="*/ 4556399 h 4556399"/>
              <a:gd name="connsiteX9" fmla="*/ 6560277 w 6560312"/>
              <a:gd name="connsiteY9" fmla="*/ 4330169 h 4556399"/>
              <a:gd name="connsiteX10" fmla="*/ 3600581 w 6560312"/>
              <a:gd name="connsiteY10" fmla="*/ 4330169 h 4556399"/>
              <a:gd name="connsiteX11" fmla="*/ 3600581 w 6560312"/>
              <a:gd name="connsiteY11" fmla="*/ 4556399 h 4556399"/>
              <a:gd name="connsiteX12" fmla="*/ 3439772 w 6560312"/>
              <a:gd name="connsiteY12" fmla="*/ 4556399 h 4556399"/>
              <a:gd name="connsiteX13" fmla="*/ 3325106 w 6560312"/>
              <a:gd name="connsiteY13" fmla="*/ 4556399 h 4556399"/>
              <a:gd name="connsiteX14" fmla="*/ 2406059 w 6560312"/>
              <a:gd name="connsiteY14" fmla="*/ 4556399 h 4556399"/>
              <a:gd name="connsiteX15" fmla="*/ 2406059 w 6560312"/>
              <a:gd name="connsiteY15" fmla="*/ 4551645 h 4556399"/>
              <a:gd name="connsiteX16" fmla="*/ 2277673 w 6560312"/>
              <a:gd name="connsiteY16" fmla="*/ 4556399 h 4556399"/>
              <a:gd name="connsiteX17" fmla="*/ 0 w 6560312"/>
              <a:gd name="connsiteY17" fmla="*/ 2278201 h 4556399"/>
              <a:gd name="connsiteX18" fmla="*/ 2277673 w 6560312"/>
              <a:gd name="connsiteY18" fmla="*/ 0 h 455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560312" h="4556399">
                <a:moveTo>
                  <a:pt x="2277673" y="0"/>
                </a:moveTo>
                <a:cubicBezTo>
                  <a:pt x="2320467" y="0"/>
                  <a:pt x="2368019" y="0"/>
                  <a:pt x="2406059" y="4755"/>
                </a:cubicBezTo>
                <a:lnTo>
                  <a:pt x="2406059" y="0"/>
                </a:lnTo>
                <a:lnTo>
                  <a:pt x="3325106" y="0"/>
                </a:lnTo>
                <a:lnTo>
                  <a:pt x="3439772" y="0"/>
                </a:lnTo>
                <a:lnTo>
                  <a:pt x="5900026" y="0"/>
                </a:lnTo>
                <a:lnTo>
                  <a:pt x="6560312" y="0"/>
                </a:lnTo>
                <a:lnTo>
                  <a:pt x="6560312" y="4556399"/>
                </a:lnTo>
                <a:lnTo>
                  <a:pt x="6560277" y="4556399"/>
                </a:lnTo>
                <a:lnTo>
                  <a:pt x="6560277" y="4330169"/>
                </a:lnTo>
                <a:lnTo>
                  <a:pt x="3600581" y="4330169"/>
                </a:lnTo>
                <a:lnTo>
                  <a:pt x="3600581" y="4556399"/>
                </a:lnTo>
                <a:lnTo>
                  <a:pt x="3439772" y="4556399"/>
                </a:lnTo>
                <a:lnTo>
                  <a:pt x="3325106" y="4556399"/>
                </a:lnTo>
                <a:lnTo>
                  <a:pt x="2406059" y="4556399"/>
                </a:lnTo>
                <a:lnTo>
                  <a:pt x="2406059" y="4551645"/>
                </a:lnTo>
                <a:cubicBezTo>
                  <a:pt x="2363265" y="4556399"/>
                  <a:pt x="2320467" y="4556399"/>
                  <a:pt x="2277673" y="4556399"/>
                </a:cubicBezTo>
                <a:cubicBezTo>
                  <a:pt x="1017580" y="4556399"/>
                  <a:pt x="0" y="3538583"/>
                  <a:pt x="0" y="2278201"/>
                </a:cubicBezTo>
                <a:cubicBezTo>
                  <a:pt x="0" y="1017820"/>
                  <a:pt x="1022338" y="0"/>
                  <a:pt x="2277673" y="0"/>
                </a:cubicBezTo>
                <a:close/>
              </a:path>
            </a:pathLst>
          </a:custGeom>
          <a:solidFill>
            <a:schemeClr val="bg1">
              <a:lumMod val="95000"/>
            </a:schemeClr>
          </a:solidFill>
        </p:spPr>
        <p:txBody>
          <a:bodyPr wrap="square">
            <a:noAutofit/>
          </a:bodyPr>
          <a:lstStyle>
            <a:lvl1pPr algn="ctr">
              <a:defRPr>
                <a:solidFill>
                  <a:schemeClr val="bg1">
                    <a:lumMod val="95000"/>
                  </a:schemeClr>
                </a:solidFill>
              </a:defRPr>
            </a:lvl1pPr>
          </a:lstStyle>
          <a:p>
            <a:endParaRPr lang="en-US" dirty="0"/>
          </a:p>
        </p:txBody>
      </p:sp>
      <p:sp>
        <p:nvSpPr>
          <p:cNvPr id="9" name="Text Placeholder 23">
            <a:extLst>
              <a:ext uri="{FF2B5EF4-FFF2-40B4-BE49-F238E27FC236}">
                <a16:creationId xmlns:a16="http://schemas.microsoft.com/office/drawing/2014/main" id="{CD1AABD4-D352-B498-D38C-114265E448CB}"/>
              </a:ext>
            </a:extLst>
          </p:cNvPr>
          <p:cNvSpPr>
            <a:spLocks noGrp="1"/>
          </p:cNvSpPr>
          <p:nvPr>
            <p:ph type="body" sz="quarter" idx="65" hasCustomPrompt="1"/>
          </p:nvPr>
        </p:nvSpPr>
        <p:spPr>
          <a:xfrm>
            <a:off x="9238279" y="6009099"/>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82694917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Quote Slide">
    <p:spTree>
      <p:nvGrpSpPr>
        <p:cNvPr id="1" name=""/>
        <p:cNvGrpSpPr/>
        <p:nvPr/>
      </p:nvGrpSpPr>
      <p:grpSpPr>
        <a:xfrm>
          <a:off x="0" y="0"/>
          <a:ext cx="0" cy="0"/>
          <a:chOff x="0" y="0"/>
          <a:chExt cx="0" cy="0"/>
        </a:xfrm>
      </p:grpSpPr>
      <p:sp>
        <p:nvSpPr>
          <p:cNvPr id="9" name="object 3">
            <a:extLst>
              <a:ext uri="{FF2B5EF4-FFF2-40B4-BE49-F238E27FC236}">
                <a16:creationId xmlns:a16="http://schemas.microsoft.com/office/drawing/2014/main" id="{4F9F12E3-9E6B-1207-AA65-41EE5B4D3570}"/>
              </a:ext>
            </a:extLst>
          </p:cNvPr>
          <p:cNvSpPr/>
          <p:nvPr userDrawn="1"/>
        </p:nvSpPr>
        <p:spPr>
          <a:xfrm>
            <a:off x="-1" y="6412501"/>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3" name="Freeform 2">
            <a:extLst>
              <a:ext uri="{FF2B5EF4-FFF2-40B4-BE49-F238E27FC236}">
                <a16:creationId xmlns:a16="http://schemas.microsoft.com/office/drawing/2014/main" id="{5ABBE625-B4FC-E0F5-9631-227F03A092F2}"/>
              </a:ext>
            </a:extLst>
          </p:cNvPr>
          <p:cNvSpPr/>
          <p:nvPr userDrawn="1"/>
        </p:nvSpPr>
        <p:spPr>
          <a:xfrm rot="16200000">
            <a:off x="8074538" y="-314471"/>
            <a:ext cx="3301014" cy="4961622"/>
          </a:xfrm>
          <a:custGeom>
            <a:avLst/>
            <a:gdLst>
              <a:gd name="connsiteX0" fmla="*/ 1447195 w 2894389"/>
              <a:gd name="connsiteY0" fmla="*/ 0 h 4350442"/>
              <a:gd name="connsiteX1" fmla="*/ 2894389 w 2894389"/>
              <a:gd name="connsiteY1" fmla="*/ 1446859 h 4350442"/>
              <a:gd name="connsiteX2" fmla="*/ 2891369 w 2894389"/>
              <a:gd name="connsiteY2" fmla="*/ 1528415 h 4350442"/>
              <a:gd name="connsiteX3" fmla="*/ 2894389 w 2894389"/>
              <a:gd name="connsiteY3" fmla="*/ 1528415 h 4350442"/>
              <a:gd name="connsiteX4" fmla="*/ 2894389 w 2894389"/>
              <a:gd name="connsiteY4" fmla="*/ 4350442 h 4350442"/>
              <a:gd name="connsiteX5" fmla="*/ 0 w 2894389"/>
              <a:gd name="connsiteY5" fmla="*/ 4350442 h 4350442"/>
              <a:gd name="connsiteX6" fmla="*/ 0 w 2894389"/>
              <a:gd name="connsiteY6" fmla="*/ 1528415 h 4350442"/>
              <a:gd name="connsiteX7" fmla="*/ 3020 w 2894389"/>
              <a:gd name="connsiteY7" fmla="*/ 1528415 h 4350442"/>
              <a:gd name="connsiteX8" fmla="*/ 0 w 2894389"/>
              <a:gd name="connsiteY8" fmla="*/ 1446859 h 4350442"/>
              <a:gd name="connsiteX9" fmla="*/ 1447195 w 2894389"/>
              <a:gd name="connsiteY9" fmla="*/ 0 h 4350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94389" h="4350442">
                <a:moveTo>
                  <a:pt x="1447195" y="0"/>
                </a:moveTo>
                <a:cubicBezTo>
                  <a:pt x="2247834" y="0"/>
                  <a:pt x="2894389" y="649427"/>
                  <a:pt x="2894389" y="1446859"/>
                </a:cubicBezTo>
                <a:cubicBezTo>
                  <a:pt x="2894389" y="1474044"/>
                  <a:pt x="2894389" y="1504251"/>
                  <a:pt x="2891369" y="1528415"/>
                </a:cubicBezTo>
                <a:lnTo>
                  <a:pt x="2894389" y="1528415"/>
                </a:lnTo>
                <a:lnTo>
                  <a:pt x="2894389" y="4350442"/>
                </a:lnTo>
                <a:lnTo>
                  <a:pt x="0" y="4350442"/>
                </a:lnTo>
                <a:lnTo>
                  <a:pt x="0" y="1528415"/>
                </a:lnTo>
                <a:lnTo>
                  <a:pt x="3020" y="1528415"/>
                </a:lnTo>
                <a:cubicBezTo>
                  <a:pt x="0" y="1501231"/>
                  <a:pt x="0" y="1474044"/>
                  <a:pt x="0" y="1446859"/>
                </a:cubicBezTo>
                <a:cubicBezTo>
                  <a:pt x="0" y="646404"/>
                  <a:pt x="646554" y="0"/>
                  <a:pt x="1447195" y="0"/>
                </a:cubicBezTo>
                <a:close/>
              </a:path>
            </a:pathLst>
          </a:custGeom>
          <a:solidFill>
            <a:srgbClr val="459597"/>
          </a:solidFill>
          <a:ln w="15768" cap="flat">
            <a:noFill/>
            <a:prstDash val="solid"/>
            <a:miter/>
          </a:ln>
        </p:spPr>
        <p:txBody>
          <a:bodyPr wrap="square" rtlCol="0" anchor="ctr">
            <a:noAutofit/>
          </a:bodyPr>
          <a:lstStyle/>
          <a:p>
            <a:endParaRPr lang="en-US" dirty="0"/>
          </a:p>
        </p:txBody>
      </p:sp>
      <p:sp>
        <p:nvSpPr>
          <p:cNvPr id="11" name="Freeform 10">
            <a:extLst>
              <a:ext uri="{FF2B5EF4-FFF2-40B4-BE49-F238E27FC236}">
                <a16:creationId xmlns:a16="http://schemas.microsoft.com/office/drawing/2014/main" id="{0B5D6D88-2D5A-06E0-02B3-1A9F231FB937}"/>
              </a:ext>
            </a:extLst>
          </p:cNvPr>
          <p:cNvSpPr>
            <a:spLocks noGrp="1"/>
          </p:cNvSpPr>
          <p:nvPr>
            <p:ph type="pic" sz="quarter" idx="40"/>
          </p:nvPr>
        </p:nvSpPr>
        <p:spPr>
          <a:xfrm>
            <a:off x="-2" y="738183"/>
            <a:ext cx="8902587" cy="5921497"/>
          </a:xfrm>
          <a:custGeom>
            <a:avLst/>
            <a:gdLst>
              <a:gd name="connsiteX0" fmla="*/ 0 w 8902587"/>
              <a:gd name="connsiteY0" fmla="*/ 0 h 5921497"/>
              <a:gd name="connsiteX1" fmla="*/ 1 w 8902587"/>
              <a:gd name="connsiteY1" fmla="*/ 0 h 5921497"/>
              <a:gd name="connsiteX2" fmla="*/ 265045 w 8902587"/>
              <a:gd name="connsiteY2" fmla="*/ 0 h 5921497"/>
              <a:gd name="connsiteX3" fmla="*/ 3108312 w 8902587"/>
              <a:gd name="connsiteY3" fmla="*/ 0 h 5921497"/>
              <a:gd name="connsiteX4" fmla="*/ 3108312 w 8902587"/>
              <a:gd name="connsiteY4" fmla="*/ 6178 h 5921497"/>
              <a:gd name="connsiteX5" fmla="*/ 3212362 w 8902587"/>
              <a:gd name="connsiteY5" fmla="*/ 772 h 5921497"/>
              <a:gd name="connsiteX6" fmla="*/ 3289433 w 8902587"/>
              <a:gd name="connsiteY6" fmla="*/ 200 h 5921497"/>
              <a:gd name="connsiteX7" fmla="*/ 3289414 w 8902587"/>
              <a:gd name="connsiteY7" fmla="*/ 0 h 5921497"/>
              <a:gd name="connsiteX8" fmla="*/ 3316414 w 8902587"/>
              <a:gd name="connsiteY8" fmla="*/ 0 h 5921497"/>
              <a:gd name="connsiteX9" fmla="*/ 5781601 w 8902587"/>
              <a:gd name="connsiteY9" fmla="*/ 0 h 5921497"/>
              <a:gd name="connsiteX10" fmla="*/ 5781601 w 8902587"/>
              <a:gd name="connsiteY10" fmla="*/ 6178 h 5921497"/>
              <a:gd name="connsiteX11" fmla="*/ 5948453 w 8902587"/>
              <a:gd name="connsiteY11" fmla="*/ 0 h 5921497"/>
              <a:gd name="connsiteX12" fmla="*/ 7360642 w 8902587"/>
              <a:gd name="connsiteY12" fmla="*/ 356780 h 5921497"/>
              <a:gd name="connsiteX13" fmla="*/ 7560039 w 8902587"/>
              <a:gd name="connsiteY13" fmla="*/ 477806 h 5921497"/>
              <a:gd name="connsiteX14" fmla="*/ 7540195 w 8902587"/>
              <a:gd name="connsiteY14" fmla="*/ 504311 h 5921497"/>
              <a:gd name="connsiteX15" fmla="*/ 7257884 w 8902587"/>
              <a:gd name="connsiteY15" fmla="*/ 1427814 h 5921497"/>
              <a:gd name="connsiteX16" fmla="*/ 8739034 w 8902587"/>
              <a:gd name="connsiteY16" fmla="*/ 3069818 h 5921497"/>
              <a:gd name="connsiteX17" fmla="*/ 8902587 w 8902587"/>
              <a:gd name="connsiteY17" fmla="*/ 3078048 h 5921497"/>
              <a:gd name="connsiteX18" fmla="*/ 8893195 w 8902587"/>
              <a:gd name="connsiteY18" fmla="*/ 3263933 h 5921497"/>
              <a:gd name="connsiteX19" fmla="*/ 5948453 w 8902587"/>
              <a:gd name="connsiteY19" fmla="*/ 5921497 h 5921497"/>
              <a:gd name="connsiteX20" fmla="*/ 5781601 w 8902587"/>
              <a:gd name="connsiteY20" fmla="*/ 5915319 h 5921497"/>
              <a:gd name="connsiteX21" fmla="*/ 5781601 w 8902587"/>
              <a:gd name="connsiteY21" fmla="*/ 5921497 h 5921497"/>
              <a:gd name="connsiteX22" fmla="*/ 3316414 w 8902587"/>
              <a:gd name="connsiteY22" fmla="*/ 5921497 h 5921497"/>
              <a:gd name="connsiteX23" fmla="*/ 3303482 w 8902587"/>
              <a:gd name="connsiteY23" fmla="*/ 5921497 h 5921497"/>
              <a:gd name="connsiteX24" fmla="*/ 3303482 w 8902587"/>
              <a:gd name="connsiteY24" fmla="*/ 5921404 h 5921497"/>
              <a:gd name="connsiteX25" fmla="*/ 3209472 w 8902587"/>
              <a:gd name="connsiteY25" fmla="*/ 5920725 h 5921497"/>
              <a:gd name="connsiteX26" fmla="*/ 3108312 w 8902587"/>
              <a:gd name="connsiteY26" fmla="*/ 5915319 h 5921497"/>
              <a:gd name="connsiteX27" fmla="*/ 3108312 w 8902587"/>
              <a:gd name="connsiteY27" fmla="*/ 5921497 h 5921497"/>
              <a:gd name="connsiteX28" fmla="*/ 2959697 w 8902587"/>
              <a:gd name="connsiteY28" fmla="*/ 5921497 h 5921497"/>
              <a:gd name="connsiteX29" fmla="*/ 2959697 w 8902587"/>
              <a:gd name="connsiteY29" fmla="*/ 5674318 h 5921497"/>
              <a:gd name="connsiteX30" fmla="*/ 265045 w 8902587"/>
              <a:gd name="connsiteY30" fmla="*/ 5674318 h 5921497"/>
              <a:gd name="connsiteX31" fmla="*/ 17546 w 8902587"/>
              <a:gd name="connsiteY31" fmla="*/ 5674318 h 5921497"/>
              <a:gd name="connsiteX32" fmla="*/ 0 w 8902587"/>
              <a:gd name="connsiteY32" fmla="*/ 5674318 h 5921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8902587" h="5921497">
                <a:moveTo>
                  <a:pt x="0" y="0"/>
                </a:moveTo>
                <a:lnTo>
                  <a:pt x="1" y="0"/>
                </a:lnTo>
                <a:lnTo>
                  <a:pt x="265045" y="0"/>
                </a:lnTo>
                <a:lnTo>
                  <a:pt x="3108312" y="0"/>
                </a:lnTo>
                <a:lnTo>
                  <a:pt x="3108312" y="6178"/>
                </a:lnTo>
                <a:cubicBezTo>
                  <a:pt x="3142994" y="3089"/>
                  <a:pt x="3177678" y="1545"/>
                  <a:pt x="3212362" y="772"/>
                </a:cubicBezTo>
                <a:lnTo>
                  <a:pt x="3289433" y="200"/>
                </a:lnTo>
                <a:lnTo>
                  <a:pt x="3289414" y="0"/>
                </a:lnTo>
                <a:lnTo>
                  <a:pt x="3316414" y="0"/>
                </a:lnTo>
                <a:lnTo>
                  <a:pt x="5781601" y="0"/>
                </a:lnTo>
                <a:lnTo>
                  <a:pt x="5781601" y="6178"/>
                </a:lnTo>
                <a:cubicBezTo>
                  <a:pt x="5837215" y="0"/>
                  <a:pt x="5892836" y="0"/>
                  <a:pt x="5948453" y="0"/>
                </a:cubicBezTo>
                <a:cubicBezTo>
                  <a:pt x="6460207" y="0"/>
                  <a:pt x="6941183" y="129176"/>
                  <a:pt x="7360642" y="356780"/>
                </a:cubicBezTo>
                <a:lnTo>
                  <a:pt x="7560039" y="477806"/>
                </a:lnTo>
                <a:lnTo>
                  <a:pt x="7540195" y="504311"/>
                </a:lnTo>
                <a:cubicBezTo>
                  <a:pt x="7362040" y="767687"/>
                  <a:pt x="7257884" y="1085395"/>
                  <a:pt x="7257884" y="1427814"/>
                </a:cubicBezTo>
                <a:cubicBezTo>
                  <a:pt x="7257884" y="2283865"/>
                  <a:pt x="7905828" y="2985462"/>
                  <a:pt x="8739034" y="3069818"/>
                </a:cubicBezTo>
                <a:lnTo>
                  <a:pt x="8902587" y="3078048"/>
                </a:lnTo>
                <a:lnTo>
                  <a:pt x="8893195" y="3263933"/>
                </a:lnTo>
                <a:cubicBezTo>
                  <a:pt x="8741253" y="4758918"/>
                  <a:pt x="7477918" y="5921497"/>
                  <a:pt x="5948453" y="5921497"/>
                </a:cubicBezTo>
                <a:cubicBezTo>
                  <a:pt x="5892836" y="5921497"/>
                  <a:pt x="5831037" y="5921497"/>
                  <a:pt x="5781601" y="5915319"/>
                </a:cubicBezTo>
                <a:lnTo>
                  <a:pt x="5781601" y="5921497"/>
                </a:lnTo>
                <a:lnTo>
                  <a:pt x="3316414" y="5921497"/>
                </a:lnTo>
                <a:lnTo>
                  <a:pt x="3303482" y="5921497"/>
                </a:lnTo>
                <a:lnTo>
                  <a:pt x="3303482" y="5921404"/>
                </a:lnTo>
                <a:lnTo>
                  <a:pt x="3209472" y="5920725"/>
                </a:lnTo>
                <a:cubicBezTo>
                  <a:pt x="3173825" y="5919953"/>
                  <a:pt x="3139141" y="5918408"/>
                  <a:pt x="3108312" y="5915319"/>
                </a:cubicBezTo>
                <a:lnTo>
                  <a:pt x="3108312" y="5921497"/>
                </a:lnTo>
                <a:lnTo>
                  <a:pt x="2959697" y="5921497"/>
                </a:lnTo>
                <a:lnTo>
                  <a:pt x="2959697" y="5674318"/>
                </a:lnTo>
                <a:lnTo>
                  <a:pt x="265045" y="5674318"/>
                </a:lnTo>
                <a:lnTo>
                  <a:pt x="17546" y="5674318"/>
                </a:lnTo>
                <a:lnTo>
                  <a:pt x="0" y="5674318"/>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a:p>
        </p:txBody>
      </p:sp>
      <p:sp>
        <p:nvSpPr>
          <p:cNvPr id="7" name="Text Placeholder 23">
            <a:extLst>
              <a:ext uri="{FF2B5EF4-FFF2-40B4-BE49-F238E27FC236}">
                <a16:creationId xmlns:a16="http://schemas.microsoft.com/office/drawing/2014/main" id="{2A926F5D-FEF2-8016-4BC8-BE9E9A8F08BE}"/>
              </a:ext>
            </a:extLst>
          </p:cNvPr>
          <p:cNvSpPr>
            <a:spLocks noGrp="1"/>
          </p:cNvSpPr>
          <p:nvPr>
            <p:ph type="body" sz="quarter" idx="13" hasCustomPrompt="1"/>
          </p:nvPr>
        </p:nvSpPr>
        <p:spPr>
          <a:xfrm>
            <a:off x="7403571" y="836950"/>
            <a:ext cx="4802284" cy="2547025"/>
          </a:xfrm>
          <a:prstGeom prst="rect">
            <a:avLst/>
          </a:prstGeom>
        </p:spPr>
        <p:txBody>
          <a:bodyPr anchor="ctr">
            <a:normAutofit/>
          </a:bodyPr>
          <a:lstStyle>
            <a:lvl1pPr marL="0" indent="0" algn="ctr">
              <a:lnSpc>
                <a:spcPct val="100000"/>
              </a:lnSpc>
              <a:spcBef>
                <a:spcPts val="0"/>
              </a:spcBef>
              <a:buNone/>
              <a:defRPr sz="3000" i="1" baseline="0">
                <a:solidFill>
                  <a:schemeClr val="bg1"/>
                </a:solidFill>
                <a:latin typeface="+mn-lt"/>
              </a:defRPr>
            </a:lvl1pPr>
          </a:lstStyle>
          <a:p>
            <a:pPr lvl="0"/>
            <a:r>
              <a:rPr lang="en-US" dirty="0"/>
              <a:t>Quote Slide</a:t>
            </a:r>
          </a:p>
        </p:txBody>
      </p:sp>
      <p:sp>
        <p:nvSpPr>
          <p:cNvPr id="2" name="Slide Number Placeholder 5">
            <a:extLst>
              <a:ext uri="{FF2B5EF4-FFF2-40B4-BE49-F238E27FC236}">
                <a16:creationId xmlns:a16="http://schemas.microsoft.com/office/drawing/2014/main" id="{F969E2E6-9085-C80B-BE9D-CB2BBB65F1BE}"/>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5" name="Text Placeholder 23">
            <a:extLst>
              <a:ext uri="{FF2B5EF4-FFF2-40B4-BE49-F238E27FC236}">
                <a16:creationId xmlns:a16="http://schemas.microsoft.com/office/drawing/2014/main" id="{D692CCB7-11ED-56C3-F2C7-67D936204E5D}"/>
              </a:ext>
            </a:extLst>
          </p:cNvPr>
          <p:cNvSpPr>
            <a:spLocks noGrp="1"/>
          </p:cNvSpPr>
          <p:nvPr>
            <p:ph type="body" sz="quarter" idx="65" hasCustomPrompt="1"/>
          </p:nvPr>
        </p:nvSpPr>
        <p:spPr>
          <a:xfrm>
            <a:off x="6009" y="6412502"/>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98210072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Divider 01">
    <p:spTree>
      <p:nvGrpSpPr>
        <p:cNvPr id="1" name=""/>
        <p:cNvGrpSpPr/>
        <p:nvPr/>
      </p:nvGrpSpPr>
      <p:grpSpPr>
        <a:xfrm>
          <a:off x="0" y="0"/>
          <a:ext cx="0" cy="0"/>
          <a:chOff x="0" y="0"/>
          <a:chExt cx="0" cy="0"/>
        </a:xfrm>
      </p:grpSpPr>
      <p:sp>
        <p:nvSpPr>
          <p:cNvPr id="12" name="object 3">
            <a:extLst>
              <a:ext uri="{FF2B5EF4-FFF2-40B4-BE49-F238E27FC236}">
                <a16:creationId xmlns:a16="http://schemas.microsoft.com/office/drawing/2014/main" id="{5569F482-B952-C24D-C8D1-E7CA0807340C}"/>
              </a:ext>
            </a:extLst>
          </p:cNvPr>
          <p:cNvSpPr/>
          <p:nvPr userDrawn="1"/>
        </p:nvSpPr>
        <p:spPr>
          <a:xfrm>
            <a:off x="9232269" y="1451577"/>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7" name="Rectangle 6">
            <a:extLst>
              <a:ext uri="{FF2B5EF4-FFF2-40B4-BE49-F238E27FC236}">
                <a16:creationId xmlns:a16="http://schemas.microsoft.com/office/drawing/2014/main" id="{DA2C84A0-B72A-82E6-6B19-BD2F1621EAB4}"/>
              </a:ext>
            </a:extLst>
          </p:cNvPr>
          <p:cNvSpPr/>
          <p:nvPr userDrawn="1"/>
        </p:nvSpPr>
        <p:spPr>
          <a:xfrm>
            <a:off x="11360727" y="4350327"/>
            <a:ext cx="831273" cy="206432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Freeform 4">
            <a:extLst>
              <a:ext uri="{FF2B5EF4-FFF2-40B4-BE49-F238E27FC236}">
                <a16:creationId xmlns:a16="http://schemas.microsoft.com/office/drawing/2014/main" id="{2C3E7FAC-5703-5278-D061-80BC0FD47089}"/>
              </a:ext>
            </a:extLst>
          </p:cNvPr>
          <p:cNvSpPr/>
          <p:nvPr userDrawn="1"/>
        </p:nvSpPr>
        <p:spPr>
          <a:xfrm rot="16200000">
            <a:off x="1066228" y="-494466"/>
            <a:ext cx="5056445" cy="7188900"/>
          </a:xfrm>
          <a:custGeom>
            <a:avLst/>
            <a:gdLst>
              <a:gd name="connsiteX0" fmla="*/ 5056445 w 5056445"/>
              <a:gd name="connsiteY0" fmla="*/ 1727700 h 7188900"/>
              <a:gd name="connsiteX1" fmla="*/ 5056445 w 5056445"/>
              <a:gd name="connsiteY1" fmla="*/ 4517517 h 7188900"/>
              <a:gd name="connsiteX2" fmla="*/ 5051169 w 5056445"/>
              <a:gd name="connsiteY2" fmla="*/ 4517517 h 7188900"/>
              <a:gd name="connsiteX3" fmla="*/ 5056445 w 5056445"/>
              <a:gd name="connsiteY3" fmla="*/ 4660062 h 7188900"/>
              <a:gd name="connsiteX4" fmla="*/ 2528223 w 5056445"/>
              <a:gd name="connsiteY4" fmla="*/ 7188900 h 7188900"/>
              <a:gd name="connsiteX5" fmla="*/ 1 w 5056445"/>
              <a:gd name="connsiteY5" fmla="*/ 4660062 h 7188900"/>
              <a:gd name="connsiteX6" fmla="*/ 5278 w 5056445"/>
              <a:gd name="connsiteY6" fmla="*/ 4517517 h 7188900"/>
              <a:gd name="connsiteX7" fmla="*/ 1 w 5056445"/>
              <a:gd name="connsiteY7" fmla="*/ 4517517 h 7188900"/>
              <a:gd name="connsiteX8" fmla="*/ 1 w 5056445"/>
              <a:gd name="connsiteY8" fmla="*/ 2932382 h 7188900"/>
              <a:gd name="connsiteX9" fmla="*/ 0 w 5056445"/>
              <a:gd name="connsiteY9" fmla="*/ 2932362 h 7188900"/>
              <a:gd name="connsiteX10" fmla="*/ 1 w 5056445"/>
              <a:gd name="connsiteY10" fmla="*/ 2932253 h 7188900"/>
              <a:gd name="connsiteX11" fmla="*/ 1 w 5056445"/>
              <a:gd name="connsiteY11" fmla="*/ 2789817 h 7188900"/>
              <a:gd name="connsiteX12" fmla="*/ 0 w 5056445"/>
              <a:gd name="connsiteY12" fmla="*/ 2789817 h 7188900"/>
              <a:gd name="connsiteX13" fmla="*/ 0 w 5056445"/>
              <a:gd name="connsiteY13" fmla="*/ 0 h 7188900"/>
              <a:gd name="connsiteX14" fmla="*/ 5056444 w 5056445"/>
              <a:gd name="connsiteY14" fmla="*/ 0 h 7188900"/>
              <a:gd name="connsiteX15" fmla="*/ 5056444 w 5056445"/>
              <a:gd name="connsiteY15" fmla="*/ 1727700 h 7188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056445" h="7188900">
                <a:moveTo>
                  <a:pt x="5056445" y="1727700"/>
                </a:moveTo>
                <a:lnTo>
                  <a:pt x="5056445" y="4517517"/>
                </a:lnTo>
                <a:lnTo>
                  <a:pt x="5051169" y="4517517"/>
                </a:lnTo>
                <a:cubicBezTo>
                  <a:pt x="5056445" y="4565032"/>
                  <a:pt x="5056445" y="4612549"/>
                  <a:pt x="5056445" y="4660062"/>
                </a:cubicBezTo>
                <a:cubicBezTo>
                  <a:pt x="5056445" y="6059108"/>
                  <a:pt x="3926928" y="7188900"/>
                  <a:pt x="2528223" y="7188900"/>
                </a:cubicBezTo>
                <a:cubicBezTo>
                  <a:pt x="1129521" y="7188900"/>
                  <a:pt x="1" y="6053825"/>
                  <a:pt x="1" y="4660062"/>
                </a:cubicBezTo>
                <a:cubicBezTo>
                  <a:pt x="1" y="4612549"/>
                  <a:pt x="1" y="4559752"/>
                  <a:pt x="5278" y="4517517"/>
                </a:cubicBezTo>
                <a:lnTo>
                  <a:pt x="1" y="4517517"/>
                </a:lnTo>
                <a:lnTo>
                  <a:pt x="1" y="2932382"/>
                </a:lnTo>
                <a:lnTo>
                  <a:pt x="0" y="2932362"/>
                </a:lnTo>
                <a:lnTo>
                  <a:pt x="1" y="2932253"/>
                </a:lnTo>
                <a:lnTo>
                  <a:pt x="1" y="2789817"/>
                </a:lnTo>
                <a:lnTo>
                  <a:pt x="0" y="2789817"/>
                </a:lnTo>
                <a:lnTo>
                  <a:pt x="0" y="0"/>
                </a:lnTo>
                <a:lnTo>
                  <a:pt x="5056444" y="0"/>
                </a:lnTo>
                <a:lnTo>
                  <a:pt x="5056444" y="1727700"/>
                </a:lnTo>
                <a:close/>
              </a:path>
            </a:pathLst>
          </a:custGeom>
          <a:solidFill>
            <a:srgbClr val="45959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 name="Freeform 7">
            <a:extLst>
              <a:ext uri="{FF2B5EF4-FFF2-40B4-BE49-F238E27FC236}">
                <a16:creationId xmlns:a16="http://schemas.microsoft.com/office/drawing/2014/main" id="{C9191872-FD39-9640-9FBD-E895199BE50F}"/>
              </a:ext>
            </a:extLst>
          </p:cNvPr>
          <p:cNvSpPr/>
          <p:nvPr userDrawn="1"/>
        </p:nvSpPr>
        <p:spPr>
          <a:xfrm>
            <a:off x="1621052" y="2125333"/>
            <a:ext cx="5184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FBA63B"/>
          </a:solidFill>
          <a:ln w="24491" cap="flat">
            <a:solidFill>
              <a:srgbClr val="FBA63B"/>
            </a:solidFill>
            <a:prstDash val="solid"/>
            <a:miter/>
          </a:ln>
        </p:spPr>
        <p:txBody>
          <a:bodyPr rtlCol="0" anchor="ctr"/>
          <a:lstStyle/>
          <a:p>
            <a:endParaRPr lang="en-US"/>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1619810" y="2472714"/>
            <a:ext cx="6010480" cy="3066422"/>
          </a:xfrm>
          <a:prstGeom prst="rect">
            <a:avLst/>
          </a:prstGeom>
        </p:spPr>
        <p:txBody>
          <a:bodyPr>
            <a:normAutofit/>
          </a:bodyPr>
          <a:lstStyle>
            <a:lvl1pPr marL="0" indent="0" algn="l">
              <a:lnSpc>
                <a:spcPct val="100000"/>
              </a:lnSpc>
              <a:spcBef>
                <a:spcPts val="0"/>
              </a:spcBef>
              <a:buNone/>
              <a:defRPr sz="4800" b="0" i="0">
                <a:solidFill>
                  <a:schemeClr val="bg1"/>
                </a:solidFill>
                <a:latin typeface="+mn-lt"/>
              </a:defRPr>
            </a:lvl1pPr>
          </a:lstStyle>
          <a:p>
            <a:pPr lvl="0"/>
            <a:r>
              <a:rPr lang="en-US" dirty="0"/>
              <a:t>Divider Title</a:t>
            </a:r>
          </a:p>
        </p:txBody>
      </p:sp>
      <p:sp>
        <p:nvSpPr>
          <p:cNvPr id="47" name="Text Placeholder 23">
            <a:extLst>
              <a:ext uri="{FF2B5EF4-FFF2-40B4-BE49-F238E27FC236}">
                <a16:creationId xmlns:a16="http://schemas.microsoft.com/office/drawing/2014/main" id="{AE77B303-149B-3242-B9F9-CA4AA9DCA5E4}"/>
              </a:ext>
            </a:extLst>
          </p:cNvPr>
          <p:cNvSpPr>
            <a:spLocks noGrp="1"/>
          </p:cNvSpPr>
          <p:nvPr>
            <p:ph type="body" sz="quarter" idx="17" hasCustomPrompt="1"/>
          </p:nvPr>
        </p:nvSpPr>
        <p:spPr>
          <a:xfrm>
            <a:off x="352931" y="1213009"/>
            <a:ext cx="2066906" cy="582221"/>
          </a:xfrm>
          <a:prstGeom prst="rect">
            <a:avLst/>
          </a:prstGeom>
        </p:spPr>
        <p:txBody>
          <a:bodyPr>
            <a:noAutofit/>
          </a:bodyPr>
          <a:lstStyle>
            <a:lvl1pPr marL="0" indent="0" algn="l">
              <a:buNone/>
              <a:defRPr sz="9000" b="0" i="0">
                <a:solidFill>
                  <a:schemeClr val="bg1"/>
                </a:solidFill>
                <a:latin typeface="+mn-lt"/>
              </a:defRPr>
            </a:lvl1pPr>
          </a:lstStyle>
          <a:p>
            <a:pPr lvl="0"/>
            <a:r>
              <a:rPr lang="en-US" dirty="0"/>
              <a:t>01</a:t>
            </a:r>
          </a:p>
        </p:txBody>
      </p:sp>
      <p:sp>
        <p:nvSpPr>
          <p:cNvPr id="11" name="Freeform 10">
            <a:extLst>
              <a:ext uri="{FF2B5EF4-FFF2-40B4-BE49-F238E27FC236}">
                <a16:creationId xmlns:a16="http://schemas.microsoft.com/office/drawing/2014/main" id="{034A05A5-BCEB-42FD-D487-EF7058319242}"/>
              </a:ext>
            </a:extLst>
          </p:cNvPr>
          <p:cNvSpPr>
            <a:spLocks noGrp="1"/>
          </p:cNvSpPr>
          <p:nvPr>
            <p:ph type="pic" sz="quarter" idx="19"/>
          </p:nvPr>
        </p:nvSpPr>
        <p:spPr>
          <a:xfrm>
            <a:off x="5635270" y="1729840"/>
            <a:ext cx="6560312" cy="4556399"/>
          </a:xfrm>
          <a:custGeom>
            <a:avLst/>
            <a:gdLst>
              <a:gd name="connsiteX0" fmla="*/ 2277673 w 6560312"/>
              <a:gd name="connsiteY0" fmla="*/ 0 h 4556399"/>
              <a:gd name="connsiteX1" fmla="*/ 2406059 w 6560312"/>
              <a:gd name="connsiteY1" fmla="*/ 4755 h 4556399"/>
              <a:gd name="connsiteX2" fmla="*/ 2406059 w 6560312"/>
              <a:gd name="connsiteY2" fmla="*/ 0 h 4556399"/>
              <a:gd name="connsiteX3" fmla="*/ 3325106 w 6560312"/>
              <a:gd name="connsiteY3" fmla="*/ 0 h 4556399"/>
              <a:gd name="connsiteX4" fmla="*/ 3439772 w 6560312"/>
              <a:gd name="connsiteY4" fmla="*/ 0 h 4556399"/>
              <a:gd name="connsiteX5" fmla="*/ 3596999 w 6560312"/>
              <a:gd name="connsiteY5" fmla="*/ 0 h 4556399"/>
              <a:gd name="connsiteX6" fmla="*/ 3596999 w 6560312"/>
              <a:gd name="connsiteY6" fmla="*/ 174157 h 4556399"/>
              <a:gd name="connsiteX7" fmla="*/ 6556695 w 6560312"/>
              <a:gd name="connsiteY7" fmla="*/ 174157 h 4556399"/>
              <a:gd name="connsiteX8" fmla="*/ 6556695 w 6560312"/>
              <a:gd name="connsiteY8" fmla="*/ 0 h 4556399"/>
              <a:gd name="connsiteX9" fmla="*/ 6560312 w 6560312"/>
              <a:gd name="connsiteY9" fmla="*/ 0 h 4556399"/>
              <a:gd name="connsiteX10" fmla="*/ 6560312 w 6560312"/>
              <a:gd name="connsiteY10" fmla="*/ 4556399 h 4556399"/>
              <a:gd name="connsiteX11" fmla="*/ 5900026 w 6560312"/>
              <a:gd name="connsiteY11" fmla="*/ 4556399 h 4556399"/>
              <a:gd name="connsiteX12" fmla="*/ 3439772 w 6560312"/>
              <a:gd name="connsiteY12" fmla="*/ 4556399 h 4556399"/>
              <a:gd name="connsiteX13" fmla="*/ 3325106 w 6560312"/>
              <a:gd name="connsiteY13" fmla="*/ 4556399 h 4556399"/>
              <a:gd name="connsiteX14" fmla="*/ 2406059 w 6560312"/>
              <a:gd name="connsiteY14" fmla="*/ 4556399 h 4556399"/>
              <a:gd name="connsiteX15" fmla="*/ 2406059 w 6560312"/>
              <a:gd name="connsiteY15" fmla="*/ 4551645 h 4556399"/>
              <a:gd name="connsiteX16" fmla="*/ 2277673 w 6560312"/>
              <a:gd name="connsiteY16" fmla="*/ 4556399 h 4556399"/>
              <a:gd name="connsiteX17" fmla="*/ 0 w 6560312"/>
              <a:gd name="connsiteY17" fmla="*/ 2278201 h 4556399"/>
              <a:gd name="connsiteX18" fmla="*/ 2277673 w 6560312"/>
              <a:gd name="connsiteY18" fmla="*/ 0 h 455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560312" h="4556399">
                <a:moveTo>
                  <a:pt x="2277673" y="0"/>
                </a:moveTo>
                <a:cubicBezTo>
                  <a:pt x="2320467" y="0"/>
                  <a:pt x="2368019" y="0"/>
                  <a:pt x="2406059" y="4755"/>
                </a:cubicBezTo>
                <a:lnTo>
                  <a:pt x="2406059" y="0"/>
                </a:lnTo>
                <a:lnTo>
                  <a:pt x="3325106" y="0"/>
                </a:lnTo>
                <a:lnTo>
                  <a:pt x="3439772" y="0"/>
                </a:lnTo>
                <a:lnTo>
                  <a:pt x="3596999" y="0"/>
                </a:lnTo>
                <a:lnTo>
                  <a:pt x="3596999" y="174157"/>
                </a:lnTo>
                <a:lnTo>
                  <a:pt x="6556695" y="174157"/>
                </a:lnTo>
                <a:lnTo>
                  <a:pt x="6556695" y="0"/>
                </a:lnTo>
                <a:lnTo>
                  <a:pt x="6560312" y="0"/>
                </a:lnTo>
                <a:lnTo>
                  <a:pt x="6560312" y="4556399"/>
                </a:lnTo>
                <a:lnTo>
                  <a:pt x="5900026" y="4556399"/>
                </a:lnTo>
                <a:lnTo>
                  <a:pt x="3439772" y="4556399"/>
                </a:lnTo>
                <a:lnTo>
                  <a:pt x="3325106" y="4556399"/>
                </a:lnTo>
                <a:lnTo>
                  <a:pt x="2406059" y="4556399"/>
                </a:lnTo>
                <a:lnTo>
                  <a:pt x="2406059" y="4551645"/>
                </a:lnTo>
                <a:cubicBezTo>
                  <a:pt x="2363265" y="4556399"/>
                  <a:pt x="2320467" y="4556399"/>
                  <a:pt x="2277673" y="4556399"/>
                </a:cubicBezTo>
                <a:cubicBezTo>
                  <a:pt x="1017580" y="4556399"/>
                  <a:pt x="0" y="3538583"/>
                  <a:pt x="0" y="2278201"/>
                </a:cubicBezTo>
                <a:cubicBezTo>
                  <a:pt x="0" y="1017820"/>
                  <a:pt x="1022338" y="0"/>
                  <a:pt x="2277673" y="0"/>
                </a:cubicBezTo>
                <a:close/>
              </a:path>
            </a:pathLst>
          </a:custGeom>
          <a:solidFill>
            <a:schemeClr val="bg1">
              <a:lumMod val="95000"/>
            </a:schemeClr>
          </a:solidFill>
        </p:spPr>
        <p:txBody>
          <a:bodyPr wrap="square">
            <a:noAutofit/>
          </a:bodyPr>
          <a:lstStyle>
            <a:lvl1pPr algn="ctr">
              <a:defRPr>
                <a:solidFill>
                  <a:schemeClr val="bg1">
                    <a:lumMod val="95000"/>
                  </a:schemeClr>
                </a:solidFill>
              </a:defRPr>
            </a:lvl1pPr>
          </a:lstStyle>
          <a:p>
            <a:endParaRPr lang="en-US" dirty="0"/>
          </a:p>
        </p:txBody>
      </p:sp>
      <p:sp>
        <p:nvSpPr>
          <p:cNvPr id="4" name="Slide Number Placeholder 5">
            <a:extLst>
              <a:ext uri="{FF2B5EF4-FFF2-40B4-BE49-F238E27FC236}">
                <a16:creationId xmlns:a16="http://schemas.microsoft.com/office/drawing/2014/main" id="{D871EDFA-9011-5220-AF61-F5EDA5AB5D66}"/>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10" name="Text Placeholder 23">
            <a:extLst>
              <a:ext uri="{FF2B5EF4-FFF2-40B4-BE49-F238E27FC236}">
                <a16:creationId xmlns:a16="http://schemas.microsoft.com/office/drawing/2014/main" id="{4F045BD3-6980-8697-3515-6C492A0E2F73}"/>
              </a:ext>
            </a:extLst>
          </p:cNvPr>
          <p:cNvSpPr>
            <a:spLocks noGrp="1"/>
          </p:cNvSpPr>
          <p:nvPr>
            <p:ph type="body" sz="quarter" idx="65" hasCustomPrompt="1"/>
          </p:nvPr>
        </p:nvSpPr>
        <p:spPr>
          <a:xfrm>
            <a:off x="9238279" y="1451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22041214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Font Typecae &amp; Size">
    <p:spTree>
      <p:nvGrpSpPr>
        <p:cNvPr id="1" name=""/>
        <p:cNvGrpSpPr/>
        <p:nvPr/>
      </p:nvGrpSpPr>
      <p:grpSpPr>
        <a:xfrm>
          <a:off x="0" y="0"/>
          <a:ext cx="0" cy="0"/>
          <a:chOff x="0" y="0"/>
          <a:chExt cx="0" cy="0"/>
        </a:xfrm>
      </p:grpSpPr>
      <p:sp>
        <p:nvSpPr>
          <p:cNvPr id="6" name="Rectangle 5"/>
          <p:cNvSpPr/>
          <p:nvPr userDrawn="1"/>
        </p:nvSpPr>
        <p:spPr>
          <a:xfrm>
            <a:off x="0" y="0"/>
            <a:ext cx="12192000" cy="6858001"/>
          </a:xfrm>
          <a:prstGeom prst="rect">
            <a:avLst/>
          </a:prstGeom>
          <a:solidFill>
            <a:srgbClr val="459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userDrawn="1"/>
        </p:nvSpPr>
        <p:spPr>
          <a:xfrm>
            <a:off x="424669" y="270322"/>
            <a:ext cx="11582847" cy="830997"/>
          </a:xfrm>
          <a:prstGeom prst="rect">
            <a:avLst/>
          </a:prstGeom>
        </p:spPr>
        <p:txBody>
          <a:bodyPr wrap="square">
            <a:spAutoFit/>
          </a:bodyPr>
          <a:lstStyle/>
          <a:p>
            <a:pPr marL="0" lvl="0" indent="0" algn="ctr" rtl="0">
              <a:spcBef>
                <a:spcPts val="0"/>
              </a:spcBef>
              <a:spcAft>
                <a:spcPts val="0"/>
              </a:spcAft>
              <a:buClr>
                <a:schemeClr val="dk1"/>
              </a:buClr>
              <a:buSzPts val="1100"/>
              <a:buFont typeface="Arial"/>
              <a:buNone/>
            </a:pPr>
            <a:r>
              <a:rPr lang="en-IE" sz="2400" b="0" i="1"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Icons</a:t>
            </a:r>
            <a:r>
              <a:rPr lang="en-IE" sz="2400" b="0" i="1" baseline="0"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 which can be used within this template </a:t>
            </a:r>
            <a:r>
              <a:rPr lang="en-IE" sz="2400" i="1"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without losing quality.</a:t>
            </a:r>
            <a:r>
              <a:rPr lang="en-IE" sz="2400" i="1" baseline="0"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 </a:t>
            </a:r>
            <a:r>
              <a:rPr lang="en-IE" sz="2400" i="1"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 Change line colour, width and style.</a:t>
            </a:r>
            <a:r>
              <a:rPr lang="en-IE" sz="2400" i="1" baseline="0"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  </a:t>
            </a:r>
          </a:p>
        </p:txBody>
      </p:sp>
      <p:sp>
        <p:nvSpPr>
          <p:cNvPr id="12" name="Rectangle 11"/>
          <p:cNvSpPr/>
          <p:nvPr userDrawn="1"/>
        </p:nvSpPr>
        <p:spPr>
          <a:xfrm>
            <a:off x="0" y="5968370"/>
            <a:ext cx="12192000" cy="461665"/>
          </a:xfrm>
          <a:prstGeom prst="rect">
            <a:avLst/>
          </a:prstGeom>
        </p:spPr>
        <p:txBody>
          <a:bodyPr wrap="square">
            <a:spAutoFit/>
          </a:bodyPr>
          <a:lstStyle/>
          <a:p>
            <a:pPr algn="ctr"/>
            <a:r>
              <a:rPr lang="en-IE" sz="2400" kern="1200" dirty="0">
                <a:solidFill>
                  <a:schemeClr val="bg1"/>
                </a:solidFill>
                <a:effectLst/>
                <a:latin typeface="+mn-lt"/>
                <a:ea typeface="+mn-ea"/>
                <a:cs typeface="+mn-cs"/>
              </a:rPr>
              <a:t>*** </a:t>
            </a:r>
            <a:r>
              <a:rPr lang="en-IE" sz="2400" b="1" kern="1200" dirty="0">
                <a:solidFill>
                  <a:schemeClr val="bg1"/>
                </a:solidFill>
                <a:effectLst/>
                <a:latin typeface="+mn-lt"/>
                <a:ea typeface="+mn-ea"/>
                <a:cs typeface="+mn-cs"/>
              </a:rPr>
              <a:t>PLEASE DELETE THIS INSTRUCTION SLIDE BEFORE PRESENTING FINAL PRESENTATION </a:t>
            </a:r>
            <a:r>
              <a:rPr lang="en-IE" sz="2400" kern="1200" dirty="0">
                <a:solidFill>
                  <a:schemeClr val="bg1"/>
                </a:solidFill>
                <a:effectLst/>
                <a:latin typeface="+mn-lt"/>
                <a:ea typeface="+mn-ea"/>
                <a:cs typeface="+mn-cs"/>
              </a:rPr>
              <a:t>*** </a:t>
            </a:r>
            <a:endParaRPr lang="en-US" sz="2400" kern="1200" dirty="0">
              <a:solidFill>
                <a:schemeClr val="bg1"/>
              </a:solidFill>
              <a:effectLst/>
              <a:latin typeface="+mn-lt"/>
              <a:ea typeface="+mn-ea"/>
              <a:cs typeface="+mn-cs"/>
            </a:endParaRPr>
          </a:p>
        </p:txBody>
      </p:sp>
      <p:cxnSp>
        <p:nvCxnSpPr>
          <p:cNvPr id="13" name="Straight Connector 12"/>
          <p:cNvCxnSpPr/>
          <p:nvPr userDrawn="1"/>
        </p:nvCxnSpPr>
        <p:spPr>
          <a:xfrm flipH="1">
            <a:off x="2" y="5540407"/>
            <a:ext cx="121919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 name="Straight Connector 1">
            <a:extLst>
              <a:ext uri="{FF2B5EF4-FFF2-40B4-BE49-F238E27FC236}">
                <a16:creationId xmlns:a16="http://schemas.microsoft.com/office/drawing/2014/main" id="{0A4A28A2-B6E8-DD2B-66F2-37A6CA09FDFF}"/>
              </a:ext>
            </a:extLst>
          </p:cNvPr>
          <p:cNvCxnSpPr/>
          <p:nvPr userDrawn="1"/>
        </p:nvCxnSpPr>
        <p:spPr>
          <a:xfrm flipH="1">
            <a:off x="12033" y="1329353"/>
            <a:ext cx="121919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7568648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Divider 02">
    <p:spTree>
      <p:nvGrpSpPr>
        <p:cNvPr id="1" name=""/>
        <p:cNvGrpSpPr/>
        <p:nvPr/>
      </p:nvGrpSpPr>
      <p:grpSpPr>
        <a:xfrm>
          <a:off x="0" y="0"/>
          <a:ext cx="0" cy="0"/>
          <a:chOff x="0" y="0"/>
          <a:chExt cx="0" cy="0"/>
        </a:xfrm>
      </p:grpSpPr>
      <p:sp>
        <p:nvSpPr>
          <p:cNvPr id="12" name="object 3">
            <a:extLst>
              <a:ext uri="{FF2B5EF4-FFF2-40B4-BE49-F238E27FC236}">
                <a16:creationId xmlns:a16="http://schemas.microsoft.com/office/drawing/2014/main" id="{88279C37-A1BE-B924-9BAE-BEFBBDCCD758}"/>
              </a:ext>
            </a:extLst>
          </p:cNvPr>
          <p:cNvSpPr/>
          <p:nvPr userDrawn="1"/>
        </p:nvSpPr>
        <p:spPr>
          <a:xfrm>
            <a:off x="9232269" y="1451577"/>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2" name="Slide Number Placeholder 5">
            <a:extLst>
              <a:ext uri="{FF2B5EF4-FFF2-40B4-BE49-F238E27FC236}">
                <a16:creationId xmlns:a16="http://schemas.microsoft.com/office/drawing/2014/main" id="{56440CD4-2B14-FFB8-AC70-0F69B1216969}"/>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Rectangle 2">
            <a:extLst>
              <a:ext uri="{FF2B5EF4-FFF2-40B4-BE49-F238E27FC236}">
                <a16:creationId xmlns:a16="http://schemas.microsoft.com/office/drawing/2014/main" id="{A084AFDC-B1DE-7DD8-7E65-2408B3D2C1CD}"/>
              </a:ext>
            </a:extLst>
          </p:cNvPr>
          <p:cNvSpPr/>
          <p:nvPr userDrawn="1"/>
        </p:nvSpPr>
        <p:spPr>
          <a:xfrm>
            <a:off x="11360727" y="4350327"/>
            <a:ext cx="831273" cy="206432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Freeform 3">
            <a:extLst>
              <a:ext uri="{FF2B5EF4-FFF2-40B4-BE49-F238E27FC236}">
                <a16:creationId xmlns:a16="http://schemas.microsoft.com/office/drawing/2014/main" id="{229F84FE-4DDB-0EB7-4459-D7BD3D4AD1D0}"/>
              </a:ext>
            </a:extLst>
          </p:cNvPr>
          <p:cNvSpPr/>
          <p:nvPr userDrawn="1"/>
        </p:nvSpPr>
        <p:spPr>
          <a:xfrm rot="16200000">
            <a:off x="846619" y="-274858"/>
            <a:ext cx="5495664" cy="7188900"/>
          </a:xfrm>
          <a:custGeom>
            <a:avLst/>
            <a:gdLst>
              <a:gd name="connsiteX0" fmla="*/ 5056445 w 5056445"/>
              <a:gd name="connsiteY0" fmla="*/ 1727700 h 7188900"/>
              <a:gd name="connsiteX1" fmla="*/ 5056445 w 5056445"/>
              <a:gd name="connsiteY1" fmla="*/ 4517517 h 7188900"/>
              <a:gd name="connsiteX2" fmla="*/ 5051169 w 5056445"/>
              <a:gd name="connsiteY2" fmla="*/ 4517517 h 7188900"/>
              <a:gd name="connsiteX3" fmla="*/ 5056445 w 5056445"/>
              <a:gd name="connsiteY3" fmla="*/ 4660062 h 7188900"/>
              <a:gd name="connsiteX4" fmla="*/ 2528223 w 5056445"/>
              <a:gd name="connsiteY4" fmla="*/ 7188900 h 7188900"/>
              <a:gd name="connsiteX5" fmla="*/ 1 w 5056445"/>
              <a:gd name="connsiteY5" fmla="*/ 4660062 h 7188900"/>
              <a:gd name="connsiteX6" fmla="*/ 5278 w 5056445"/>
              <a:gd name="connsiteY6" fmla="*/ 4517517 h 7188900"/>
              <a:gd name="connsiteX7" fmla="*/ 1 w 5056445"/>
              <a:gd name="connsiteY7" fmla="*/ 4517517 h 7188900"/>
              <a:gd name="connsiteX8" fmla="*/ 1 w 5056445"/>
              <a:gd name="connsiteY8" fmla="*/ 2932382 h 7188900"/>
              <a:gd name="connsiteX9" fmla="*/ 0 w 5056445"/>
              <a:gd name="connsiteY9" fmla="*/ 2932362 h 7188900"/>
              <a:gd name="connsiteX10" fmla="*/ 1 w 5056445"/>
              <a:gd name="connsiteY10" fmla="*/ 2932253 h 7188900"/>
              <a:gd name="connsiteX11" fmla="*/ 1 w 5056445"/>
              <a:gd name="connsiteY11" fmla="*/ 2789817 h 7188900"/>
              <a:gd name="connsiteX12" fmla="*/ 0 w 5056445"/>
              <a:gd name="connsiteY12" fmla="*/ 2789817 h 7188900"/>
              <a:gd name="connsiteX13" fmla="*/ 0 w 5056445"/>
              <a:gd name="connsiteY13" fmla="*/ 0 h 7188900"/>
              <a:gd name="connsiteX14" fmla="*/ 5056444 w 5056445"/>
              <a:gd name="connsiteY14" fmla="*/ 0 h 7188900"/>
              <a:gd name="connsiteX15" fmla="*/ 5056444 w 5056445"/>
              <a:gd name="connsiteY15" fmla="*/ 1727700 h 7188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056445" h="7188900">
                <a:moveTo>
                  <a:pt x="5056445" y="1727700"/>
                </a:moveTo>
                <a:lnTo>
                  <a:pt x="5056445" y="4517517"/>
                </a:lnTo>
                <a:lnTo>
                  <a:pt x="5051169" y="4517517"/>
                </a:lnTo>
                <a:cubicBezTo>
                  <a:pt x="5056445" y="4565032"/>
                  <a:pt x="5056445" y="4612549"/>
                  <a:pt x="5056445" y="4660062"/>
                </a:cubicBezTo>
                <a:cubicBezTo>
                  <a:pt x="5056445" y="6059108"/>
                  <a:pt x="3926928" y="7188900"/>
                  <a:pt x="2528223" y="7188900"/>
                </a:cubicBezTo>
                <a:cubicBezTo>
                  <a:pt x="1129521" y="7188900"/>
                  <a:pt x="1" y="6053825"/>
                  <a:pt x="1" y="4660062"/>
                </a:cubicBezTo>
                <a:cubicBezTo>
                  <a:pt x="1" y="4612549"/>
                  <a:pt x="1" y="4559752"/>
                  <a:pt x="5278" y="4517517"/>
                </a:cubicBezTo>
                <a:lnTo>
                  <a:pt x="1" y="4517517"/>
                </a:lnTo>
                <a:lnTo>
                  <a:pt x="1" y="2932382"/>
                </a:lnTo>
                <a:lnTo>
                  <a:pt x="0" y="2932362"/>
                </a:lnTo>
                <a:lnTo>
                  <a:pt x="1" y="2932253"/>
                </a:lnTo>
                <a:lnTo>
                  <a:pt x="1" y="2789817"/>
                </a:lnTo>
                <a:lnTo>
                  <a:pt x="0" y="2789817"/>
                </a:lnTo>
                <a:lnTo>
                  <a:pt x="0" y="0"/>
                </a:lnTo>
                <a:lnTo>
                  <a:pt x="5056444" y="0"/>
                </a:lnTo>
                <a:lnTo>
                  <a:pt x="5056444" y="1727700"/>
                </a:lnTo>
                <a:close/>
              </a:path>
            </a:pathLst>
          </a:custGeom>
          <a:solidFill>
            <a:srgbClr val="EC7C6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5" name="Freeform 4">
            <a:extLst>
              <a:ext uri="{FF2B5EF4-FFF2-40B4-BE49-F238E27FC236}">
                <a16:creationId xmlns:a16="http://schemas.microsoft.com/office/drawing/2014/main" id="{CC09CB29-0FF7-F578-647A-B060ACA2F633}"/>
              </a:ext>
            </a:extLst>
          </p:cNvPr>
          <p:cNvSpPr/>
          <p:nvPr userDrawn="1"/>
        </p:nvSpPr>
        <p:spPr>
          <a:xfrm>
            <a:off x="1621052" y="2125333"/>
            <a:ext cx="5184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FBA63B"/>
          </a:solidFill>
          <a:ln w="24491" cap="flat">
            <a:solidFill>
              <a:srgbClr val="FBA63B"/>
            </a:solidFill>
            <a:prstDash val="solid"/>
            <a:miter/>
          </a:ln>
        </p:spPr>
        <p:txBody>
          <a:bodyPr rtlCol="0" anchor="ctr"/>
          <a:lstStyle/>
          <a:p>
            <a:endParaRPr lang="en-US"/>
          </a:p>
        </p:txBody>
      </p:sp>
      <p:sp>
        <p:nvSpPr>
          <p:cNvPr id="6" name="Text Placeholder 23">
            <a:extLst>
              <a:ext uri="{FF2B5EF4-FFF2-40B4-BE49-F238E27FC236}">
                <a16:creationId xmlns:a16="http://schemas.microsoft.com/office/drawing/2014/main" id="{90E33F44-5B33-B28A-15AC-1EF95B309513}"/>
              </a:ext>
            </a:extLst>
          </p:cNvPr>
          <p:cNvSpPr>
            <a:spLocks noGrp="1"/>
          </p:cNvSpPr>
          <p:nvPr>
            <p:ph type="body" sz="quarter" idx="16" hasCustomPrompt="1"/>
          </p:nvPr>
        </p:nvSpPr>
        <p:spPr>
          <a:xfrm>
            <a:off x="1619810" y="2472714"/>
            <a:ext cx="6010480" cy="3066422"/>
          </a:xfrm>
          <a:prstGeom prst="rect">
            <a:avLst/>
          </a:prstGeom>
        </p:spPr>
        <p:txBody>
          <a:bodyPr>
            <a:normAutofit/>
          </a:bodyPr>
          <a:lstStyle>
            <a:lvl1pPr marL="0" indent="0" algn="l">
              <a:lnSpc>
                <a:spcPct val="100000"/>
              </a:lnSpc>
              <a:spcBef>
                <a:spcPts val="0"/>
              </a:spcBef>
              <a:buNone/>
              <a:defRPr sz="4800" b="0" i="0">
                <a:solidFill>
                  <a:schemeClr val="bg1"/>
                </a:solidFill>
                <a:latin typeface="+mn-lt"/>
              </a:defRPr>
            </a:lvl1pPr>
          </a:lstStyle>
          <a:p>
            <a:pPr lvl="0"/>
            <a:r>
              <a:rPr lang="en-US" dirty="0"/>
              <a:t>Divider Title</a:t>
            </a:r>
          </a:p>
        </p:txBody>
      </p:sp>
      <p:sp>
        <p:nvSpPr>
          <p:cNvPr id="7" name="Text Placeholder 23">
            <a:extLst>
              <a:ext uri="{FF2B5EF4-FFF2-40B4-BE49-F238E27FC236}">
                <a16:creationId xmlns:a16="http://schemas.microsoft.com/office/drawing/2014/main" id="{B0B1A17E-F7EF-AB28-3217-F9DD59500492}"/>
              </a:ext>
            </a:extLst>
          </p:cNvPr>
          <p:cNvSpPr>
            <a:spLocks noGrp="1"/>
          </p:cNvSpPr>
          <p:nvPr>
            <p:ph type="body" sz="quarter" idx="17" hasCustomPrompt="1"/>
          </p:nvPr>
        </p:nvSpPr>
        <p:spPr>
          <a:xfrm>
            <a:off x="352931" y="1213009"/>
            <a:ext cx="2066906" cy="582221"/>
          </a:xfrm>
          <a:prstGeom prst="rect">
            <a:avLst/>
          </a:prstGeom>
        </p:spPr>
        <p:txBody>
          <a:bodyPr>
            <a:noAutofit/>
          </a:bodyPr>
          <a:lstStyle>
            <a:lvl1pPr marL="0" indent="0" algn="l">
              <a:buNone/>
              <a:defRPr sz="9000" b="0" i="0">
                <a:solidFill>
                  <a:schemeClr val="bg1"/>
                </a:solidFill>
                <a:latin typeface="+mn-lt"/>
              </a:defRPr>
            </a:lvl1pPr>
          </a:lstStyle>
          <a:p>
            <a:pPr lvl="0"/>
            <a:r>
              <a:rPr lang="en-US" dirty="0"/>
              <a:t>02</a:t>
            </a:r>
          </a:p>
        </p:txBody>
      </p:sp>
      <p:sp>
        <p:nvSpPr>
          <p:cNvPr id="11" name="Freeform 10">
            <a:extLst>
              <a:ext uri="{FF2B5EF4-FFF2-40B4-BE49-F238E27FC236}">
                <a16:creationId xmlns:a16="http://schemas.microsoft.com/office/drawing/2014/main" id="{6630A75D-6D8B-3A21-6A9F-016DCE41F7F0}"/>
              </a:ext>
            </a:extLst>
          </p:cNvPr>
          <p:cNvSpPr>
            <a:spLocks noGrp="1"/>
          </p:cNvSpPr>
          <p:nvPr>
            <p:ph type="pic" sz="quarter" idx="19"/>
          </p:nvPr>
        </p:nvSpPr>
        <p:spPr>
          <a:xfrm>
            <a:off x="5635270" y="1729840"/>
            <a:ext cx="6560312" cy="4556399"/>
          </a:xfrm>
          <a:custGeom>
            <a:avLst/>
            <a:gdLst>
              <a:gd name="connsiteX0" fmla="*/ 2277673 w 6560312"/>
              <a:gd name="connsiteY0" fmla="*/ 0 h 4556399"/>
              <a:gd name="connsiteX1" fmla="*/ 2406059 w 6560312"/>
              <a:gd name="connsiteY1" fmla="*/ 4755 h 4556399"/>
              <a:gd name="connsiteX2" fmla="*/ 2406059 w 6560312"/>
              <a:gd name="connsiteY2" fmla="*/ 0 h 4556399"/>
              <a:gd name="connsiteX3" fmla="*/ 3325106 w 6560312"/>
              <a:gd name="connsiteY3" fmla="*/ 0 h 4556399"/>
              <a:gd name="connsiteX4" fmla="*/ 3439772 w 6560312"/>
              <a:gd name="connsiteY4" fmla="*/ 0 h 4556399"/>
              <a:gd name="connsiteX5" fmla="*/ 3596999 w 6560312"/>
              <a:gd name="connsiteY5" fmla="*/ 0 h 4556399"/>
              <a:gd name="connsiteX6" fmla="*/ 3596999 w 6560312"/>
              <a:gd name="connsiteY6" fmla="*/ 174157 h 4556399"/>
              <a:gd name="connsiteX7" fmla="*/ 6556695 w 6560312"/>
              <a:gd name="connsiteY7" fmla="*/ 174157 h 4556399"/>
              <a:gd name="connsiteX8" fmla="*/ 6556695 w 6560312"/>
              <a:gd name="connsiteY8" fmla="*/ 0 h 4556399"/>
              <a:gd name="connsiteX9" fmla="*/ 6560312 w 6560312"/>
              <a:gd name="connsiteY9" fmla="*/ 0 h 4556399"/>
              <a:gd name="connsiteX10" fmla="*/ 6560312 w 6560312"/>
              <a:gd name="connsiteY10" fmla="*/ 4556399 h 4556399"/>
              <a:gd name="connsiteX11" fmla="*/ 5900026 w 6560312"/>
              <a:gd name="connsiteY11" fmla="*/ 4556399 h 4556399"/>
              <a:gd name="connsiteX12" fmla="*/ 3439772 w 6560312"/>
              <a:gd name="connsiteY12" fmla="*/ 4556399 h 4556399"/>
              <a:gd name="connsiteX13" fmla="*/ 3325106 w 6560312"/>
              <a:gd name="connsiteY13" fmla="*/ 4556399 h 4556399"/>
              <a:gd name="connsiteX14" fmla="*/ 2406059 w 6560312"/>
              <a:gd name="connsiteY14" fmla="*/ 4556399 h 4556399"/>
              <a:gd name="connsiteX15" fmla="*/ 2406059 w 6560312"/>
              <a:gd name="connsiteY15" fmla="*/ 4551645 h 4556399"/>
              <a:gd name="connsiteX16" fmla="*/ 2277673 w 6560312"/>
              <a:gd name="connsiteY16" fmla="*/ 4556399 h 4556399"/>
              <a:gd name="connsiteX17" fmla="*/ 0 w 6560312"/>
              <a:gd name="connsiteY17" fmla="*/ 2278201 h 4556399"/>
              <a:gd name="connsiteX18" fmla="*/ 2277673 w 6560312"/>
              <a:gd name="connsiteY18" fmla="*/ 0 h 455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560312" h="4556399">
                <a:moveTo>
                  <a:pt x="2277673" y="0"/>
                </a:moveTo>
                <a:cubicBezTo>
                  <a:pt x="2320467" y="0"/>
                  <a:pt x="2368019" y="0"/>
                  <a:pt x="2406059" y="4755"/>
                </a:cubicBezTo>
                <a:lnTo>
                  <a:pt x="2406059" y="0"/>
                </a:lnTo>
                <a:lnTo>
                  <a:pt x="3325106" y="0"/>
                </a:lnTo>
                <a:lnTo>
                  <a:pt x="3439772" y="0"/>
                </a:lnTo>
                <a:lnTo>
                  <a:pt x="3596999" y="0"/>
                </a:lnTo>
                <a:lnTo>
                  <a:pt x="3596999" y="174157"/>
                </a:lnTo>
                <a:lnTo>
                  <a:pt x="6556695" y="174157"/>
                </a:lnTo>
                <a:lnTo>
                  <a:pt x="6556695" y="0"/>
                </a:lnTo>
                <a:lnTo>
                  <a:pt x="6560312" y="0"/>
                </a:lnTo>
                <a:lnTo>
                  <a:pt x="6560312" y="4556399"/>
                </a:lnTo>
                <a:lnTo>
                  <a:pt x="5900026" y="4556399"/>
                </a:lnTo>
                <a:lnTo>
                  <a:pt x="3439772" y="4556399"/>
                </a:lnTo>
                <a:lnTo>
                  <a:pt x="3325106" y="4556399"/>
                </a:lnTo>
                <a:lnTo>
                  <a:pt x="2406059" y="4556399"/>
                </a:lnTo>
                <a:lnTo>
                  <a:pt x="2406059" y="4551645"/>
                </a:lnTo>
                <a:cubicBezTo>
                  <a:pt x="2363265" y="4556399"/>
                  <a:pt x="2320467" y="4556399"/>
                  <a:pt x="2277673" y="4556399"/>
                </a:cubicBezTo>
                <a:cubicBezTo>
                  <a:pt x="1017580" y="4556399"/>
                  <a:pt x="0" y="3538583"/>
                  <a:pt x="0" y="2278201"/>
                </a:cubicBezTo>
                <a:cubicBezTo>
                  <a:pt x="0" y="1017820"/>
                  <a:pt x="1022338" y="0"/>
                  <a:pt x="2277673" y="0"/>
                </a:cubicBezTo>
                <a:close/>
              </a:path>
            </a:pathLst>
          </a:custGeom>
          <a:solidFill>
            <a:schemeClr val="bg1">
              <a:lumMod val="95000"/>
            </a:schemeClr>
          </a:solidFill>
        </p:spPr>
        <p:txBody>
          <a:bodyPr wrap="square">
            <a:noAutofit/>
          </a:bodyPr>
          <a:lstStyle>
            <a:lvl1pPr algn="ctr">
              <a:defRPr>
                <a:solidFill>
                  <a:schemeClr val="bg1">
                    <a:lumMod val="95000"/>
                  </a:schemeClr>
                </a:solidFill>
              </a:defRPr>
            </a:lvl1pPr>
          </a:lstStyle>
          <a:p>
            <a:endParaRPr lang="en-US" dirty="0"/>
          </a:p>
        </p:txBody>
      </p:sp>
      <p:sp>
        <p:nvSpPr>
          <p:cNvPr id="10" name="Text Placeholder 23">
            <a:extLst>
              <a:ext uri="{FF2B5EF4-FFF2-40B4-BE49-F238E27FC236}">
                <a16:creationId xmlns:a16="http://schemas.microsoft.com/office/drawing/2014/main" id="{2E7B18D9-B18D-C990-3B81-03007F9555DD}"/>
              </a:ext>
            </a:extLst>
          </p:cNvPr>
          <p:cNvSpPr>
            <a:spLocks noGrp="1"/>
          </p:cNvSpPr>
          <p:nvPr>
            <p:ph type="body" sz="quarter" idx="65" hasCustomPrompt="1"/>
          </p:nvPr>
        </p:nvSpPr>
        <p:spPr>
          <a:xfrm>
            <a:off x="9238279" y="1451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66634900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Divider 03">
    <p:spTree>
      <p:nvGrpSpPr>
        <p:cNvPr id="1" name=""/>
        <p:cNvGrpSpPr/>
        <p:nvPr/>
      </p:nvGrpSpPr>
      <p:grpSpPr>
        <a:xfrm>
          <a:off x="0" y="0"/>
          <a:ext cx="0" cy="0"/>
          <a:chOff x="0" y="0"/>
          <a:chExt cx="0" cy="0"/>
        </a:xfrm>
      </p:grpSpPr>
      <p:sp>
        <p:nvSpPr>
          <p:cNvPr id="12" name="object 3">
            <a:extLst>
              <a:ext uri="{FF2B5EF4-FFF2-40B4-BE49-F238E27FC236}">
                <a16:creationId xmlns:a16="http://schemas.microsoft.com/office/drawing/2014/main" id="{10FA6DCC-313C-4786-6A6A-A20CB81D3717}"/>
              </a:ext>
            </a:extLst>
          </p:cNvPr>
          <p:cNvSpPr/>
          <p:nvPr userDrawn="1"/>
        </p:nvSpPr>
        <p:spPr>
          <a:xfrm>
            <a:off x="9232269" y="1451577"/>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2" name="Slide Number Placeholder 5">
            <a:extLst>
              <a:ext uri="{FF2B5EF4-FFF2-40B4-BE49-F238E27FC236}">
                <a16:creationId xmlns:a16="http://schemas.microsoft.com/office/drawing/2014/main" id="{56440CD4-2B14-FFB8-AC70-0F69B1216969}"/>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Rectangle 2">
            <a:extLst>
              <a:ext uri="{FF2B5EF4-FFF2-40B4-BE49-F238E27FC236}">
                <a16:creationId xmlns:a16="http://schemas.microsoft.com/office/drawing/2014/main" id="{A084AFDC-B1DE-7DD8-7E65-2408B3D2C1CD}"/>
              </a:ext>
            </a:extLst>
          </p:cNvPr>
          <p:cNvSpPr/>
          <p:nvPr userDrawn="1"/>
        </p:nvSpPr>
        <p:spPr>
          <a:xfrm>
            <a:off x="11360727" y="4350327"/>
            <a:ext cx="831273" cy="206432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Freeform 3">
            <a:extLst>
              <a:ext uri="{FF2B5EF4-FFF2-40B4-BE49-F238E27FC236}">
                <a16:creationId xmlns:a16="http://schemas.microsoft.com/office/drawing/2014/main" id="{229F84FE-4DDB-0EB7-4459-D7BD3D4AD1D0}"/>
              </a:ext>
            </a:extLst>
          </p:cNvPr>
          <p:cNvSpPr/>
          <p:nvPr userDrawn="1"/>
        </p:nvSpPr>
        <p:spPr>
          <a:xfrm rot="16200000">
            <a:off x="1066228" y="-494466"/>
            <a:ext cx="5056445" cy="7188900"/>
          </a:xfrm>
          <a:custGeom>
            <a:avLst/>
            <a:gdLst>
              <a:gd name="connsiteX0" fmla="*/ 5056445 w 5056445"/>
              <a:gd name="connsiteY0" fmla="*/ 1727700 h 7188900"/>
              <a:gd name="connsiteX1" fmla="*/ 5056445 w 5056445"/>
              <a:gd name="connsiteY1" fmla="*/ 4517517 h 7188900"/>
              <a:gd name="connsiteX2" fmla="*/ 5051169 w 5056445"/>
              <a:gd name="connsiteY2" fmla="*/ 4517517 h 7188900"/>
              <a:gd name="connsiteX3" fmla="*/ 5056445 w 5056445"/>
              <a:gd name="connsiteY3" fmla="*/ 4660062 h 7188900"/>
              <a:gd name="connsiteX4" fmla="*/ 2528223 w 5056445"/>
              <a:gd name="connsiteY4" fmla="*/ 7188900 h 7188900"/>
              <a:gd name="connsiteX5" fmla="*/ 1 w 5056445"/>
              <a:gd name="connsiteY5" fmla="*/ 4660062 h 7188900"/>
              <a:gd name="connsiteX6" fmla="*/ 5278 w 5056445"/>
              <a:gd name="connsiteY6" fmla="*/ 4517517 h 7188900"/>
              <a:gd name="connsiteX7" fmla="*/ 1 w 5056445"/>
              <a:gd name="connsiteY7" fmla="*/ 4517517 h 7188900"/>
              <a:gd name="connsiteX8" fmla="*/ 1 w 5056445"/>
              <a:gd name="connsiteY8" fmla="*/ 2932382 h 7188900"/>
              <a:gd name="connsiteX9" fmla="*/ 0 w 5056445"/>
              <a:gd name="connsiteY9" fmla="*/ 2932362 h 7188900"/>
              <a:gd name="connsiteX10" fmla="*/ 1 w 5056445"/>
              <a:gd name="connsiteY10" fmla="*/ 2932253 h 7188900"/>
              <a:gd name="connsiteX11" fmla="*/ 1 w 5056445"/>
              <a:gd name="connsiteY11" fmla="*/ 2789817 h 7188900"/>
              <a:gd name="connsiteX12" fmla="*/ 0 w 5056445"/>
              <a:gd name="connsiteY12" fmla="*/ 2789817 h 7188900"/>
              <a:gd name="connsiteX13" fmla="*/ 0 w 5056445"/>
              <a:gd name="connsiteY13" fmla="*/ 0 h 7188900"/>
              <a:gd name="connsiteX14" fmla="*/ 5056444 w 5056445"/>
              <a:gd name="connsiteY14" fmla="*/ 0 h 7188900"/>
              <a:gd name="connsiteX15" fmla="*/ 5056444 w 5056445"/>
              <a:gd name="connsiteY15" fmla="*/ 1727700 h 7188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056445" h="7188900">
                <a:moveTo>
                  <a:pt x="5056445" y="1727700"/>
                </a:moveTo>
                <a:lnTo>
                  <a:pt x="5056445" y="4517517"/>
                </a:lnTo>
                <a:lnTo>
                  <a:pt x="5051169" y="4517517"/>
                </a:lnTo>
                <a:cubicBezTo>
                  <a:pt x="5056445" y="4565032"/>
                  <a:pt x="5056445" y="4612549"/>
                  <a:pt x="5056445" y="4660062"/>
                </a:cubicBezTo>
                <a:cubicBezTo>
                  <a:pt x="5056445" y="6059108"/>
                  <a:pt x="3926928" y="7188900"/>
                  <a:pt x="2528223" y="7188900"/>
                </a:cubicBezTo>
                <a:cubicBezTo>
                  <a:pt x="1129521" y="7188900"/>
                  <a:pt x="1" y="6053825"/>
                  <a:pt x="1" y="4660062"/>
                </a:cubicBezTo>
                <a:cubicBezTo>
                  <a:pt x="1" y="4612549"/>
                  <a:pt x="1" y="4559752"/>
                  <a:pt x="5278" y="4517517"/>
                </a:cubicBezTo>
                <a:lnTo>
                  <a:pt x="1" y="4517517"/>
                </a:lnTo>
                <a:lnTo>
                  <a:pt x="1" y="2932382"/>
                </a:lnTo>
                <a:lnTo>
                  <a:pt x="0" y="2932362"/>
                </a:lnTo>
                <a:lnTo>
                  <a:pt x="1" y="2932253"/>
                </a:lnTo>
                <a:lnTo>
                  <a:pt x="1" y="2789817"/>
                </a:lnTo>
                <a:lnTo>
                  <a:pt x="0" y="2789817"/>
                </a:lnTo>
                <a:lnTo>
                  <a:pt x="0" y="0"/>
                </a:lnTo>
                <a:lnTo>
                  <a:pt x="5056444" y="0"/>
                </a:lnTo>
                <a:lnTo>
                  <a:pt x="5056444" y="1727700"/>
                </a:lnTo>
                <a:close/>
              </a:path>
            </a:pathLst>
          </a:custGeom>
          <a:solidFill>
            <a:srgbClr val="FBA6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5" name="Freeform 4">
            <a:extLst>
              <a:ext uri="{FF2B5EF4-FFF2-40B4-BE49-F238E27FC236}">
                <a16:creationId xmlns:a16="http://schemas.microsoft.com/office/drawing/2014/main" id="{CC09CB29-0FF7-F578-647A-B060ACA2F633}"/>
              </a:ext>
            </a:extLst>
          </p:cNvPr>
          <p:cNvSpPr/>
          <p:nvPr userDrawn="1"/>
        </p:nvSpPr>
        <p:spPr>
          <a:xfrm>
            <a:off x="1621052" y="2125333"/>
            <a:ext cx="5184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459597"/>
          </a:solidFill>
          <a:ln w="24491" cap="flat">
            <a:solidFill>
              <a:srgbClr val="459597"/>
            </a:solidFill>
            <a:prstDash val="solid"/>
            <a:miter/>
          </a:ln>
        </p:spPr>
        <p:txBody>
          <a:bodyPr rtlCol="0" anchor="ctr"/>
          <a:lstStyle/>
          <a:p>
            <a:endParaRPr lang="en-US"/>
          </a:p>
        </p:txBody>
      </p:sp>
      <p:sp>
        <p:nvSpPr>
          <p:cNvPr id="6" name="Text Placeholder 23">
            <a:extLst>
              <a:ext uri="{FF2B5EF4-FFF2-40B4-BE49-F238E27FC236}">
                <a16:creationId xmlns:a16="http://schemas.microsoft.com/office/drawing/2014/main" id="{90E33F44-5B33-B28A-15AC-1EF95B309513}"/>
              </a:ext>
            </a:extLst>
          </p:cNvPr>
          <p:cNvSpPr>
            <a:spLocks noGrp="1"/>
          </p:cNvSpPr>
          <p:nvPr>
            <p:ph type="body" sz="quarter" idx="16" hasCustomPrompt="1"/>
          </p:nvPr>
        </p:nvSpPr>
        <p:spPr>
          <a:xfrm>
            <a:off x="1619810" y="2472714"/>
            <a:ext cx="6010480" cy="3066422"/>
          </a:xfrm>
          <a:prstGeom prst="rect">
            <a:avLst/>
          </a:prstGeom>
        </p:spPr>
        <p:txBody>
          <a:bodyPr>
            <a:normAutofit/>
          </a:bodyPr>
          <a:lstStyle>
            <a:lvl1pPr marL="0" indent="0" algn="l">
              <a:lnSpc>
                <a:spcPct val="100000"/>
              </a:lnSpc>
              <a:spcBef>
                <a:spcPts val="0"/>
              </a:spcBef>
              <a:buNone/>
              <a:defRPr sz="4800" b="0" i="0">
                <a:solidFill>
                  <a:schemeClr val="bg1"/>
                </a:solidFill>
                <a:latin typeface="+mn-lt"/>
              </a:defRPr>
            </a:lvl1pPr>
          </a:lstStyle>
          <a:p>
            <a:pPr lvl="0"/>
            <a:r>
              <a:rPr lang="en-US" dirty="0"/>
              <a:t>Divider Title</a:t>
            </a:r>
          </a:p>
        </p:txBody>
      </p:sp>
      <p:sp>
        <p:nvSpPr>
          <p:cNvPr id="7" name="Text Placeholder 23">
            <a:extLst>
              <a:ext uri="{FF2B5EF4-FFF2-40B4-BE49-F238E27FC236}">
                <a16:creationId xmlns:a16="http://schemas.microsoft.com/office/drawing/2014/main" id="{B0B1A17E-F7EF-AB28-3217-F9DD59500492}"/>
              </a:ext>
            </a:extLst>
          </p:cNvPr>
          <p:cNvSpPr>
            <a:spLocks noGrp="1"/>
          </p:cNvSpPr>
          <p:nvPr>
            <p:ph type="body" sz="quarter" idx="17" hasCustomPrompt="1"/>
          </p:nvPr>
        </p:nvSpPr>
        <p:spPr>
          <a:xfrm>
            <a:off x="352931" y="1213009"/>
            <a:ext cx="2066906" cy="582221"/>
          </a:xfrm>
          <a:prstGeom prst="rect">
            <a:avLst/>
          </a:prstGeom>
        </p:spPr>
        <p:txBody>
          <a:bodyPr>
            <a:noAutofit/>
          </a:bodyPr>
          <a:lstStyle>
            <a:lvl1pPr marL="0" indent="0" algn="l">
              <a:buNone/>
              <a:defRPr sz="9000" b="0" i="0">
                <a:solidFill>
                  <a:schemeClr val="bg1"/>
                </a:solidFill>
                <a:latin typeface="+mn-lt"/>
              </a:defRPr>
            </a:lvl1pPr>
          </a:lstStyle>
          <a:p>
            <a:pPr lvl="0"/>
            <a:r>
              <a:rPr lang="en-US" dirty="0"/>
              <a:t>03</a:t>
            </a:r>
          </a:p>
        </p:txBody>
      </p:sp>
      <p:sp>
        <p:nvSpPr>
          <p:cNvPr id="11" name="Freeform 10">
            <a:extLst>
              <a:ext uri="{FF2B5EF4-FFF2-40B4-BE49-F238E27FC236}">
                <a16:creationId xmlns:a16="http://schemas.microsoft.com/office/drawing/2014/main" id="{F98284DC-9D41-FC42-06B0-7FE39D671A7D}"/>
              </a:ext>
            </a:extLst>
          </p:cNvPr>
          <p:cNvSpPr>
            <a:spLocks noGrp="1"/>
          </p:cNvSpPr>
          <p:nvPr>
            <p:ph type="pic" sz="quarter" idx="19"/>
          </p:nvPr>
        </p:nvSpPr>
        <p:spPr>
          <a:xfrm>
            <a:off x="5635270" y="1729840"/>
            <a:ext cx="6560312" cy="4556399"/>
          </a:xfrm>
          <a:custGeom>
            <a:avLst/>
            <a:gdLst>
              <a:gd name="connsiteX0" fmla="*/ 2277673 w 6560312"/>
              <a:gd name="connsiteY0" fmla="*/ 0 h 4556399"/>
              <a:gd name="connsiteX1" fmla="*/ 2406059 w 6560312"/>
              <a:gd name="connsiteY1" fmla="*/ 4755 h 4556399"/>
              <a:gd name="connsiteX2" fmla="*/ 2406059 w 6560312"/>
              <a:gd name="connsiteY2" fmla="*/ 0 h 4556399"/>
              <a:gd name="connsiteX3" fmla="*/ 3325106 w 6560312"/>
              <a:gd name="connsiteY3" fmla="*/ 0 h 4556399"/>
              <a:gd name="connsiteX4" fmla="*/ 3439772 w 6560312"/>
              <a:gd name="connsiteY4" fmla="*/ 0 h 4556399"/>
              <a:gd name="connsiteX5" fmla="*/ 3596999 w 6560312"/>
              <a:gd name="connsiteY5" fmla="*/ 0 h 4556399"/>
              <a:gd name="connsiteX6" fmla="*/ 3596999 w 6560312"/>
              <a:gd name="connsiteY6" fmla="*/ 174157 h 4556399"/>
              <a:gd name="connsiteX7" fmla="*/ 6556695 w 6560312"/>
              <a:gd name="connsiteY7" fmla="*/ 174157 h 4556399"/>
              <a:gd name="connsiteX8" fmla="*/ 6556695 w 6560312"/>
              <a:gd name="connsiteY8" fmla="*/ 0 h 4556399"/>
              <a:gd name="connsiteX9" fmla="*/ 6560312 w 6560312"/>
              <a:gd name="connsiteY9" fmla="*/ 0 h 4556399"/>
              <a:gd name="connsiteX10" fmla="*/ 6560312 w 6560312"/>
              <a:gd name="connsiteY10" fmla="*/ 4556399 h 4556399"/>
              <a:gd name="connsiteX11" fmla="*/ 5900026 w 6560312"/>
              <a:gd name="connsiteY11" fmla="*/ 4556399 h 4556399"/>
              <a:gd name="connsiteX12" fmla="*/ 3439772 w 6560312"/>
              <a:gd name="connsiteY12" fmla="*/ 4556399 h 4556399"/>
              <a:gd name="connsiteX13" fmla="*/ 3325106 w 6560312"/>
              <a:gd name="connsiteY13" fmla="*/ 4556399 h 4556399"/>
              <a:gd name="connsiteX14" fmla="*/ 2406059 w 6560312"/>
              <a:gd name="connsiteY14" fmla="*/ 4556399 h 4556399"/>
              <a:gd name="connsiteX15" fmla="*/ 2406059 w 6560312"/>
              <a:gd name="connsiteY15" fmla="*/ 4551645 h 4556399"/>
              <a:gd name="connsiteX16" fmla="*/ 2277673 w 6560312"/>
              <a:gd name="connsiteY16" fmla="*/ 4556399 h 4556399"/>
              <a:gd name="connsiteX17" fmla="*/ 0 w 6560312"/>
              <a:gd name="connsiteY17" fmla="*/ 2278201 h 4556399"/>
              <a:gd name="connsiteX18" fmla="*/ 2277673 w 6560312"/>
              <a:gd name="connsiteY18" fmla="*/ 0 h 455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560312" h="4556399">
                <a:moveTo>
                  <a:pt x="2277673" y="0"/>
                </a:moveTo>
                <a:cubicBezTo>
                  <a:pt x="2320467" y="0"/>
                  <a:pt x="2368019" y="0"/>
                  <a:pt x="2406059" y="4755"/>
                </a:cubicBezTo>
                <a:lnTo>
                  <a:pt x="2406059" y="0"/>
                </a:lnTo>
                <a:lnTo>
                  <a:pt x="3325106" y="0"/>
                </a:lnTo>
                <a:lnTo>
                  <a:pt x="3439772" y="0"/>
                </a:lnTo>
                <a:lnTo>
                  <a:pt x="3596999" y="0"/>
                </a:lnTo>
                <a:lnTo>
                  <a:pt x="3596999" y="174157"/>
                </a:lnTo>
                <a:lnTo>
                  <a:pt x="6556695" y="174157"/>
                </a:lnTo>
                <a:lnTo>
                  <a:pt x="6556695" y="0"/>
                </a:lnTo>
                <a:lnTo>
                  <a:pt x="6560312" y="0"/>
                </a:lnTo>
                <a:lnTo>
                  <a:pt x="6560312" y="4556399"/>
                </a:lnTo>
                <a:lnTo>
                  <a:pt x="5900026" y="4556399"/>
                </a:lnTo>
                <a:lnTo>
                  <a:pt x="3439772" y="4556399"/>
                </a:lnTo>
                <a:lnTo>
                  <a:pt x="3325106" y="4556399"/>
                </a:lnTo>
                <a:lnTo>
                  <a:pt x="2406059" y="4556399"/>
                </a:lnTo>
                <a:lnTo>
                  <a:pt x="2406059" y="4551645"/>
                </a:lnTo>
                <a:cubicBezTo>
                  <a:pt x="2363265" y="4556399"/>
                  <a:pt x="2320467" y="4556399"/>
                  <a:pt x="2277673" y="4556399"/>
                </a:cubicBezTo>
                <a:cubicBezTo>
                  <a:pt x="1017580" y="4556399"/>
                  <a:pt x="0" y="3538583"/>
                  <a:pt x="0" y="2278201"/>
                </a:cubicBezTo>
                <a:cubicBezTo>
                  <a:pt x="0" y="1017820"/>
                  <a:pt x="1022338" y="0"/>
                  <a:pt x="2277673" y="0"/>
                </a:cubicBezTo>
                <a:close/>
              </a:path>
            </a:pathLst>
          </a:custGeom>
          <a:solidFill>
            <a:schemeClr val="bg1">
              <a:lumMod val="95000"/>
            </a:schemeClr>
          </a:solidFill>
        </p:spPr>
        <p:txBody>
          <a:bodyPr wrap="square">
            <a:noAutofit/>
          </a:bodyPr>
          <a:lstStyle>
            <a:lvl1pPr algn="ctr">
              <a:defRPr>
                <a:solidFill>
                  <a:schemeClr val="bg1">
                    <a:lumMod val="95000"/>
                  </a:schemeClr>
                </a:solidFill>
              </a:defRPr>
            </a:lvl1pPr>
          </a:lstStyle>
          <a:p>
            <a:endParaRPr lang="en-US" dirty="0"/>
          </a:p>
        </p:txBody>
      </p:sp>
      <p:sp>
        <p:nvSpPr>
          <p:cNvPr id="10" name="Text Placeholder 23">
            <a:extLst>
              <a:ext uri="{FF2B5EF4-FFF2-40B4-BE49-F238E27FC236}">
                <a16:creationId xmlns:a16="http://schemas.microsoft.com/office/drawing/2014/main" id="{4D3F3092-6DB8-88B6-0D10-6C3A11BFCC22}"/>
              </a:ext>
            </a:extLst>
          </p:cNvPr>
          <p:cNvSpPr>
            <a:spLocks noGrp="1"/>
          </p:cNvSpPr>
          <p:nvPr>
            <p:ph type="body" sz="quarter" idx="65" hasCustomPrompt="1"/>
          </p:nvPr>
        </p:nvSpPr>
        <p:spPr>
          <a:xfrm>
            <a:off x="9238279" y="1451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413142161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2" name="Text Placeholder 17">
            <a:extLst>
              <a:ext uri="{FF2B5EF4-FFF2-40B4-BE49-F238E27FC236}">
                <a16:creationId xmlns:a16="http://schemas.microsoft.com/office/drawing/2014/main" id="{F491658C-0475-E62C-8D89-FEF9C4B3B1CF}"/>
              </a:ext>
            </a:extLst>
          </p:cNvPr>
          <p:cNvSpPr>
            <a:spLocks noGrp="1"/>
          </p:cNvSpPr>
          <p:nvPr>
            <p:ph type="body" sz="quarter" idx="18" hasCustomPrompt="1"/>
          </p:nvPr>
        </p:nvSpPr>
        <p:spPr>
          <a:xfrm>
            <a:off x="788657" y="2396438"/>
            <a:ext cx="10614687"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3" name="Text Placeholder 23">
            <a:extLst>
              <a:ext uri="{FF2B5EF4-FFF2-40B4-BE49-F238E27FC236}">
                <a16:creationId xmlns:a16="http://schemas.microsoft.com/office/drawing/2014/main" id="{42FA9414-C07A-E4F5-AB85-1650A2A6BDD3}"/>
              </a:ext>
            </a:extLst>
          </p:cNvPr>
          <p:cNvSpPr>
            <a:spLocks noGrp="1"/>
          </p:cNvSpPr>
          <p:nvPr>
            <p:ph type="body" sz="quarter" idx="16" hasCustomPrompt="1"/>
          </p:nvPr>
        </p:nvSpPr>
        <p:spPr>
          <a:xfrm>
            <a:off x="788657" y="761603"/>
            <a:ext cx="10614687" cy="803654"/>
          </a:xfrm>
          <a:prstGeom prst="rect">
            <a:avLst/>
          </a:prstGeom>
        </p:spPr>
        <p:txBody>
          <a:bodyPr>
            <a:noAutofit/>
          </a:bodyPr>
          <a:lstStyle>
            <a:lvl1pPr marL="0" indent="0" algn="l">
              <a:lnSpc>
                <a:spcPct val="100000"/>
              </a:lnSpc>
              <a:spcBef>
                <a:spcPts val="0"/>
              </a:spcBef>
              <a:buNone/>
              <a:defRPr sz="3200" b="1" i="0">
                <a:solidFill>
                  <a:srgbClr val="459597"/>
                </a:solidFill>
                <a:latin typeface="+mn-lt"/>
              </a:defRPr>
            </a:lvl1pPr>
          </a:lstStyle>
          <a:p>
            <a:pPr lvl="0"/>
            <a:r>
              <a:rPr lang="en-US" dirty="0"/>
              <a:t>Heading</a:t>
            </a:r>
          </a:p>
        </p:txBody>
      </p:sp>
      <p:sp>
        <p:nvSpPr>
          <p:cNvPr id="4" name="Text Placeholder 23">
            <a:extLst>
              <a:ext uri="{FF2B5EF4-FFF2-40B4-BE49-F238E27FC236}">
                <a16:creationId xmlns:a16="http://schemas.microsoft.com/office/drawing/2014/main" id="{064BF269-509F-FF08-2AB8-13D0BA5CD02C}"/>
              </a:ext>
            </a:extLst>
          </p:cNvPr>
          <p:cNvSpPr>
            <a:spLocks noGrp="1"/>
          </p:cNvSpPr>
          <p:nvPr>
            <p:ph type="body" sz="quarter" idx="19" hasCustomPrompt="1"/>
          </p:nvPr>
        </p:nvSpPr>
        <p:spPr>
          <a:xfrm>
            <a:off x="774803" y="1579021"/>
            <a:ext cx="10614687" cy="803654"/>
          </a:xfrm>
          <a:prstGeom prst="rect">
            <a:avLst/>
          </a:prstGeom>
        </p:spPr>
        <p:txBody>
          <a:bodyPr>
            <a:noAutofit/>
          </a:bodyPr>
          <a:lstStyle>
            <a:lvl1pPr marL="0" indent="0" algn="l">
              <a:lnSpc>
                <a:spcPct val="100000"/>
              </a:lnSpc>
              <a:spcBef>
                <a:spcPts val="0"/>
              </a:spcBef>
              <a:buNone/>
              <a:defRPr sz="2800" b="1" i="0">
                <a:solidFill>
                  <a:srgbClr val="EC7C69"/>
                </a:solidFill>
                <a:latin typeface="+mn-lt"/>
              </a:defRPr>
            </a:lvl1pPr>
          </a:lstStyle>
          <a:p>
            <a:pPr lvl="0"/>
            <a:r>
              <a:rPr lang="en-US" dirty="0"/>
              <a:t>Sub-Heading</a:t>
            </a:r>
          </a:p>
        </p:txBody>
      </p:sp>
    </p:spTree>
    <p:extLst>
      <p:ext uri="{BB962C8B-B14F-4D97-AF65-F5344CB8AC3E}">
        <p14:creationId xmlns:p14="http://schemas.microsoft.com/office/powerpoint/2010/main" val="254669415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_Text Slide 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E967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2812274" y="-2081754"/>
            <a:ext cx="5761056" cy="10595238"/>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9632553" cy="3849918"/>
          </a:xfrm>
          <a:prstGeom prst="rect">
            <a:avLst/>
          </a:prstGeom>
        </p:spPr>
        <p:txBody>
          <a:bodyPr/>
          <a:lstStyle>
            <a:lvl1pPr algn="l">
              <a:buNone/>
              <a:defRPr sz="2400" b="0" i="0" spc="0">
                <a:solidFill>
                  <a:srgbClr val="5959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9632553" cy="803654"/>
          </a:xfrm>
          <a:prstGeom prst="rect">
            <a:avLst/>
          </a:prstGeom>
        </p:spPr>
        <p:txBody>
          <a:bodyPr>
            <a:noAutofit/>
          </a:bodyPr>
          <a:lstStyle>
            <a:lvl1pPr marL="0" indent="0" algn="l">
              <a:buNone/>
              <a:defRPr lang="en-US" sz="3200" b="1" i="0" kern="1200" dirty="0">
                <a:solidFill>
                  <a:srgbClr val="459597"/>
                </a:solidFill>
                <a:latin typeface="+mn-lt"/>
                <a:ea typeface="+mn-ea"/>
                <a:cs typeface="+mn-cs"/>
              </a:defRPr>
            </a:lvl1pPr>
          </a:lstStyle>
          <a:p>
            <a:pPr lvl="0"/>
            <a:r>
              <a:rPr lang="en-US" dirty="0"/>
              <a:t>Heading</a:t>
            </a:r>
          </a:p>
        </p:txBody>
      </p:sp>
      <p:cxnSp>
        <p:nvCxnSpPr>
          <p:cNvPr id="8" name="Straight Connector 7">
            <a:extLst>
              <a:ext uri="{FF2B5EF4-FFF2-40B4-BE49-F238E27FC236}">
                <a16:creationId xmlns:a16="http://schemas.microsoft.com/office/drawing/2014/main" id="{8C40175A-66E9-2731-0F4C-6D99C0AD1720}"/>
              </a:ext>
            </a:extLst>
          </p:cNvPr>
          <p:cNvCxnSpPr>
            <a:cxnSpLocks/>
          </p:cNvCxnSpPr>
          <p:nvPr userDrawn="1"/>
        </p:nvCxnSpPr>
        <p:spPr>
          <a:xfrm>
            <a:off x="0" y="6453673"/>
            <a:ext cx="7532422"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4173071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Text Slide 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666427" y="1299620"/>
            <a:ext cx="11525573" cy="4830247"/>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459597"/>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914400" y="462722"/>
            <a:ext cx="10595237" cy="803654"/>
          </a:xfrm>
          <a:prstGeom prst="rect">
            <a:avLst/>
          </a:prstGeom>
        </p:spPr>
        <p:txBody>
          <a:bodyPr>
            <a:noAutofit/>
          </a:bodyPr>
          <a:lstStyle>
            <a:lvl1pPr marL="0" indent="0" algn="l">
              <a:buNone/>
              <a:defRPr sz="3200" b="1" i="0">
                <a:solidFill>
                  <a:srgbClr val="E96751"/>
                </a:solidFill>
                <a:latin typeface="+mn-lt"/>
              </a:defRPr>
            </a:lvl1pPr>
          </a:lstStyle>
          <a:p>
            <a:pPr lvl="0"/>
            <a:r>
              <a:rPr lang="en-US" dirty="0"/>
              <a:t>Heading</a:t>
            </a:r>
          </a:p>
        </p:txBody>
      </p:sp>
      <p:sp>
        <p:nvSpPr>
          <p:cNvPr id="8" name="Rectangle 7">
            <a:extLst>
              <a:ext uri="{FF2B5EF4-FFF2-40B4-BE49-F238E27FC236}">
                <a16:creationId xmlns:a16="http://schemas.microsoft.com/office/drawing/2014/main" id="{43C457A8-E171-A54A-A815-49359F799BEA}"/>
              </a:ext>
            </a:extLst>
          </p:cNvPr>
          <p:cNvSpPr/>
          <p:nvPr userDrawn="1"/>
        </p:nvSpPr>
        <p:spPr>
          <a:xfrm>
            <a:off x="-2873829" y="-373224"/>
            <a:ext cx="2858315" cy="7557795"/>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603274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3_Text Slide 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666427" y="1299620"/>
            <a:ext cx="11525573" cy="4830247"/>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FBA63B"/>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914400" y="462722"/>
            <a:ext cx="10595237" cy="803654"/>
          </a:xfrm>
          <a:prstGeom prst="rect">
            <a:avLst/>
          </a:prstGeom>
        </p:spPr>
        <p:txBody>
          <a:bodyPr>
            <a:noAutofit/>
          </a:bodyPr>
          <a:lstStyle>
            <a:lvl1pPr marL="0" indent="0" algn="l">
              <a:buNone/>
              <a:defRPr sz="3200" b="1" i="0">
                <a:solidFill>
                  <a:srgbClr val="595959"/>
                </a:solidFill>
                <a:latin typeface="+mn-lt"/>
              </a:defRPr>
            </a:lvl1pPr>
          </a:lstStyle>
          <a:p>
            <a:pPr lvl="0"/>
            <a:r>
              <a:rPr lang="en-US" dirty="0"/>
              <a:t>Heading</a:t>
            </a:r>
          </a:p>
        </p:txBody>
      </p:sp>
      <p:sp>
        <p:nvSpPr>
          <p:cNvPr id="8" name="Rectangle 7">
            <a:extLst>
              <a:ext uri="{FF2B5EF4-FFF2-40B4-BE49-F238E27FC236}">
                <a16:creationId xmlns:a16="http://schemas.microsoft.com/office/drawing/2014/main" id="{43C457A8-E171-A54A-A815-49359F799BEA}"/>
              </a:ext>
            </a:extLst>
          </p:cNvPr>
          <p:cNvSpPr/>
          <p:nvPr userDrawn="1"/>
        </p:nvSpPr>
        <p:spPr>
          <a:xfrm>
            <a:off x="-2873829" y="-373224"/>
            <a:ext cx="2858315" cy="7557795"/>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7991703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4_Text Slide 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666427" y="1299620"/>
            <a:ext cx="11525573" cy="4830247"/>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E96751"/>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914400" y="462722"/>
            <a:ext cx="10595237" cy="803654"/>
          </a:xfrm>
          <a:prstGeom prst="rect">
            <a:avLst/>
          </a:prstGeom>
        </p:spPr>
        <p:txBody>
          <a:bodyPr>
            <a:noAutofit/>
          </a:bodyPr>
          <a:lstStyle>
            <a:lvl1pPr marL="0" indent="0" algn="l">
              <a:buNone/>
              <a:defRPr sz="3200" b="1" i="0">
                <a:solidFill>
                  <a:srgbClr val="459597"/>
                </a:solidFill>
                <a:latin typeface="+mn-lt"/>
              </a:defRPr>
            </a:lvl1pPr>
          </a:lstStyle>
          <a:p>
            <a:pPr lvl="0"/>
            <a:r>
              <a:rPr lang="en-US" dirty="0"/>
              <a:t>Heading</a:t>
            </a:r>
          </a:p>
        </p:txBody>
      </p:sp>
      <p:sp>
        <p:nvSpPr>
          <p:cNvPr id="8" name="Rectangle 7">
            <a:extLst>
              <a:ext uri="{FF2B5EF4-FFF2-40B4-BE49-F238E27FC236}">
                <a16:creationId xmlns:a16="http://schemas.microsoft.com/office/drawing/2014/main" id="{43C457A8-E171-A54A-A815-49359F799BEA}"/>
              </a:ext>
            </a:extLst>
          </p:cNvPr>
          <p:cNvSpPr/>
          <p:nvPr userDrawn="1"/>
        </p:nvSpPr>
        <p:spPr>
          <a:xfrm>
            <a:off x="-2873829" y="-373224"/>
            <a:ext cx="2858315" cy="7557795"/>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9946372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ext Slide 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47B5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DB7BAD61-4E14-C4CF-3177-2B4D3D15BB00}"/>
              </a:ext>
            </a:extLst>
          </p:cNvPr>
          <p:cNvPicPr>
            <a:picLocks noChangeAspect="1"/>
          </p:cNvPicPr>
          <p:nvPr userDrawn="1"/>
        </p:nvPicPr>
        <p:blipFill>
          <a:blip r:embed="rId2" cstate="screen">
            <a:alphaModFix amt="24000"/>
            <a:extLst>
              <a:ext uri="{28A0092B-C50C-407E-A947-70E740481C1C}">
                <a14:useLocalDpi xmlns:a14="http://schemas.microsoft.com/office/drawing/2010/main"/>
              </a:ext>
            </a:extLst>
          </a:blip>
          <a:stretch>
            <a:fillRect/>
          </a:stretch>
        </p:blipFill>
        <p:spPr>
          <a:xfrm>
            <a:off x="6794912" y="-1995672"/>
            <a:ext cx="8391017" cy="8391017"/>
          </a:xfrm>
          <a:prstGeom prst="rect">
            <a:avLst/>
          </a:prstGeom>
        </p:spPr>
      </p:pic>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2812274" y="-2081754"/>
            <a:ext cx="5761056" cy="10595238"/>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9632553" cy="3849918"/>
          </a:xfrm>
          <a:prstGeom prst="rect">
            <a:avLst/>
          </a:prstGeom>
        </p:spPr>
        <p:txBody>
          <a:bodyPr/>
          <a:lstStyle>
            <a:lvl1pPr algn="l">
              <a:buNone/>
              <a:defRPr sz="2400" b="0" i="0" spc="0">
                <a:solidFill>
                  <a:srgbClr val="5959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9632553" cy="803654"/>
          </a:xfrm>
          <a:prstGeom prst="rect">
            <a:avLst/>
          </a:prstGeom>
        </p:spPr>
        <p:txBody>
          <a:bodyPr>
            <a:noAutofit/>
          </a:bodyPr>
          <a:lstStyle>
            <a:lvl1pPr marL="0" indent="0" algn="l">
              <a:buNone/>
              <a:defRPr sz="3600" b="0" i="0">
                <a:solidFill>
                  <a:srgbClr val="595959"/>
                </a:solidFill>
                <a:latin typeface="+mn-lt"/>
              </a:defRPr>
            </a:lvl1pPr>
          </a:lstStyle>
          <a:p>
            <a:pPr lvl="0"/>
            <a:r>
              <a:rPr lang="en-US" dirty="0"/>
              <a:t>Heading</a:t>
            </a:r>
          </a:p>
        </p:txBody>
      </p:sp>
      <p:grpSp>
        <p:nvGrpSpPr>
          <p:cNvPr id="7" name="Group 6">
            <a:extLst>
              <a:ext uri="{FF2B5EF4-FFF2-40B4-BE49-F238E27FC236}">
                <a16:creationId xmlns:a16="http://schemas.microsoft.com/office/drawing/2014/main" id="{E04ACA9F-EDC5-194A-9CC4-EEA1D3B4FDEE}"/>
              </a:ext>
            </a:extLst>
          </p:cNvPr>
          <p:cNvGrpSpPr/>
          <p:nvPr userDrawn="1"/>
        </p:nvGrpSpPr>
        <p:grpSpPr>
          <a:xfrm>
            <a:off x="0" y="6213053"/>
            <a:ext cx="12116938" cy="1289893"/>
            <a:chOff x="3911600" y="5376592"/>
            <a:chExt cx="7103963" cy="756243"/>
          </a:xfrm>
        </p:grpSpPr>
        <p:cxnSp>
          <p:nvCxnSpPr>
            <p:cNvPr id="8" name="Straight Connector 7">
              <a:extLst>
                <a:ext uri="{FF2B5EF4-FFF2-40B4-BE49-F238E27FC236}">
                  <a16:creationId xmlns:a16="http://schemas.microsoft.com/office/drawing/2014/main" id="{8C40175A-66E9-2731-0F4C-6D99C0AD1720}"/>
                </a:ext>
              </a:extLst>
            </p:cNvPr>
            <p:cNvCxnSpPr>
              <a:cxnSpLocks/>
            </p:cNvCxnSpPr>
            <p:nvPr userDrawn="1"/>
          </p:nvCxnSpPr>
          <p:spPr>
            <a:xfrm>
              <a:off x="3911600" y="5517665"/>
              <a:ext cx="44161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8A18F33D-08C9-7714-EB15-2B6C2313D6E1}"/>
                </a:ext>
              </a:extLst>
            </p:cNvPr>
            <p:cNvPicPr>
              <a:picLocks noChangeAspect="1"/>
            </p:cNvPicPr>
            <p:nvPr userDrawn="1"/>
          </p:nvPicPr>
          <p:blipFill rotWithShape="1">
            <a:blip r:embed="rId3" cstate="screen">
              <a:lum bright="70000" contrast="-70000"/>
              <a:extLst>
                <a:ext uri="{28A0092B-C50C-407E-A947-70E740481C1C}">
                  <a14:useLocalDpi xmlns:a14="http://schemas.microsoft.com/office/drawing/2010/main"/>
                </a:ext>
              </a:extLst>
            </a:blip>
            <a:srcRect l="31981" t="58177"/>
            <a:stretch/>
          </p:blipFill>
          <p:spPr>
            <a:xfrm>
              <a:off x="8693985" y="5419095"/>
              <a:ext cx="2321578" cy="713740"/>
            </a:xfrm>
            <a:prstGeom prst="rect">
              <a:avLst/>
            </a:prstGeom>
          </p:spPr>
        </p:pic>
        <p:pic>
          <p:nvPicPr>
            <p:cNvPr id="11" name="Picture 10">
              <a:extLst>
                <a:ext uri="{FF2B5EF4-FFF2-40B4-BE49-F238E27FC236}">
                  <a16:creationId xmlns:a16="http://schemas.microsoft.com/office/drawing/2014/main" id="{07FDFEE6-4E8D-9425-4732-5DD60BCC90C4}"/>
                </a:ext>
              </a:extLst>
            </p:cNvPr>
            <p:cNvPicPr>
              <a:picLocks noChangeAspect="1"/>
            </p:cNvPicPr>
            <p:nvPr userDrawn="1"/>
          </p:nvPicPr>
          <p:blipFill rotWithShape="1">
            <a:blip r:embed="rId4" cstate="screen">
              <a:lum bright="70000" contrast="-70000"/>
              <a:extLst>
                <a:ext uri="{28A0092B-C50C-407E-A947-70E740481C1C}">
                  <a14:useLocalDpi xmlns:a14="http://schemas.microsoft.com/office/drawing/2010/main"/>
                </a:ext>
              </a:extLst>
            </a:blip>
            <a:srcRect l="6446" t="27942" r="69084" b="22936"/>
            <a:stretch/>
          </p:blipFill>
          <p:spPr>
            <a:xfrm>
              <a:off x="8388482" y="5376592"/>
              <a:ext cx="281099" cy="282147"/>
            </a:xfrm>
            <a:prstGeom prst="rect">
              <a:avLst/>
            </a:prstGeom>
          </p:spPr>
        </p:pic>
      </p:grpSp>
    </p:spTree>
    <p:extLst>
      <p:ext uri="{BB962C8B-B14F-4D97-AF65-F5344CB8AC3E}">
        <p14:creationId xmlns:p14="http://schemas.microsoft.com/office/powerpoint/2010/main" val="407171659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Photo/Text Slide 01">
    <p:spTree>
      <p:nvGrpSpPr>
        <p:cNvPr id="1" name=""/>
        <p:cNvGrpSpPr/>
        <p:nvPr/>
      </p:nvGrpSpPr>
      <p:grpSpPr>
        <a:xfrm>
          <a:off x="0" y="0"/>
          <a:ext cx="0" cy="0"/>
          <a:chOff x="0" y="0"/>
          <a:chExt cx="0" cy="0"/>
        </a:xfrm>
      </p:grpSpPr>
      <p:sp>
        <p:nvSpPr>
          <p:cNvPr id="2" name="Freeform 1">
            <a:extLst>
              <a:ext uri="{FF2B5EF4-FFF2-40B4-BE49-F238E27FC236}">
                <a16:creationId xmlns:a16="http://schemas.microsoft.com/office/drawing/2014/main" id="{9B064538-E1B5-B6C1-C4B2-0671259EDDB6}"/>
              </a:ext>
            </a:extLst>
          </p:cNvPr>
          <p:cNvSpPr/>
          <p:nvPr userDrawn="1"/>
        </p:nvSpPr>
        <p:spPr>
          <a:xfrm>
            <a:off x="391600" y="1650205"/>
            <a:ext cx="3423163" cy="3751135"/>
          </a:xfrm>
          <a:custGeom>
            <a:avLst/>
            <a:gdLst>
              <a:gd name="connsiteX0" fmla="*/ 3998034 w 3998034"/>
              <a:gd name="connsiteY0" fmla="*/ 0 h 4950763"/>
              <a:gd name="connsiteX1" fmla="*/ 3998034 w 3998034"/>
              <a:gd name="connsiteY1" fmla="*/ 634748 h 4950763"/>
              <a:gd name="connsiteX2" fmla="*/ 3998034 w 3998034"/>
              <a:gd name="connsiteY2" fmla="*/ 2204807 h 4950763"/>
              <a:gd name="connsiteX3" fmla="*/ 3998034 w 3998034"/>
              <a:gd name="connsiteY3" fmla="*/ 2317461 h 4950763"/>
              <a:gd name="connsiteX4" fmla="*/ 3998034 w 3998034"/>
              <a:gd name="connsiteY4" fmla="*/ 2839555 h 4950763"/>
              <a:gd name="connsiteX5" fmla="*/ 3993862 w 3998034"/>
              <a:gd name="connsiteY5" fmla="*/ 2839555 h 4950763"/>
              <a:gd name="connsiteX6" fmla="*/ 3998034 w 3998034"/>
              <a:gd name="connsiteY6" fmla="*/ 2952209 h 4950763"/>
              <a:gd name="connsiteX7" fmla="*/ 1999017 w 3998034"/>
              <a:gd name="connsiteY7" fmla="*/ 4950763 h 4950763"/>
              <a:gd name="connsiteX8" fmla="*/ 0 w 3998034"/>
              <a:gd name="connsiteY8" fmla="*/ 2952209 h 4950763"/>
              <a:gd name="connsiteX9" fmla="*/ 4172 w 3998034"/>
              <a:gd name="connsiteY9" fmla="*/ 2839555 h 4950763"/>
              <a:gd name="connsiteX10" fmla="*/ 0 w 3998034"/>
              <a:gd name="connsiteY10" fmla="*/ 2839555 h 4950763"/>
              <a:gd name="connsiteX11" fmla="*/ 0 w 3998034"/>
              <a:gd name="connsiteY11" fmla="*/ 2317461 h 4950763"/>
              <a:gd name="connsiteX12" fmla="*/ 0 w 3998034"/>
              <a:gd name="connsiteY12" fmla="*/ 2204807 h 4950763"/>
              <a:gd name="connsiteX13" fmla="*/ 0 w 3998034"/>
              <a:gd name="connsiteY13" fmla="*/ 634748 h 4950763"/>
              <a:gd name="connsiteX14" fmla="*/ 0 w 3998034"/>
              <a:gd name="connsiteY14" fmla="*/ 0 h 495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998034" h="4950763">
                <a:moveTo>
                  <a:pt x="3998034" y="0"/>
                </a:moveTo>
                <a:lnTo>
                  <a:pt x="3998034" y="634748"/>
                </a:lnTo>
                <a:lnTo>
                  <a:pt x="3998034" y="2204807"/>
                </a:lnTo>
                <a:lnTo>
                  <a:pt x="3998034" y="2317461"/>
                </a:lnTo>
                <a:lnTo>
                  <a:pt x="3998034" y="2839555"/>
                </a:lnTo>
                <a:lnTo>
                  <a:pt x="3993862" y="2839555"/>
                </a:lnTo>
                <a:cubicBezTo>
                  <a:pt x="3998034" y="2877106"/>
                  <a:pt x="3998034" y="2914659"/>
                  <a:pt x="3998034" y="2952209"/>
                </a:cubicBezTo>
                <a:cubicBezTo>
                  <a:pt x="3998034" y="4057882"/>
                  <a:pt x="3104946" y="4950763"/>
                  <a:pt x="1999017" y="4950763"/>
                </a:cubicBezTo>
                <a:cubicBezTo>
                  <a:pt x="893090" y="4950763"/>
                  <a:pt x="0" y="4053707"/>
                  <a:pt x="0" y="2952209"/>
                </a:cubicBezTo>
                <a:cubicBezTo>
                  <a:pt x="0" y="2914659"/>
                  <a:pt x="0" y="2872934"/>
                  <a:pt x="4172" y="2839555"/>
                </a:cubicBezTo>
                <a:lnTo>
                  <a:pt x="0" y="2839555"/>
                </a:lnTo>
                <a:lnTo>
                  <a:pt x="0" y="2317461"/>
                </a:lnTo>
                <a:lnTo>
                  <a:pt x="0" y="2204807"/>
                </a:lnTo>
                <a:lnTo>
                  <a:pt x="0" y="634748"/>
                </a:lnTo>
                <a:lnTo>
                  <a:pt x="0" y="0"/>
                </a:lnTo>
                <a:close/>
              </a:path>
            </a:pathLst>
          </a:custGeom>
          <a:solidFill>
            <a:srgbClr val="45959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algn="l" defTabSz="914400" rtl="0" eaLnBrk="1" latinLnBrk="0" hangingPunct="1"/>
            <a:endParaRPr lang="en-US" dirty="0"/>
          </a:p>
        </p:txBody>
      </p:sp>
      <p:sp>
        <p:nvSpPr>
          <p:cNvPr id="16" name="object 3">
            <a:extLst>
              <a:ext uri="{FF2B5EF4-FFF2-40B4-BE49-F238E27FC236}">
                <a16:creationId xmlns:a16="http://schemas.microsoft.com/office/drawing/2014/main" id="{6843E0B1-0ACB-E295-48A6-722B477057E3}"/>
              </a:ext>
            </a:extLst>
          </p:cNvPr>
          <p:cNvSpPr/>
          <p:nvPr userDrawn="1"/>
        </p:nvSpPr>
        <p:spPr>
          <a:xfrm rot="16200000">
            <a:off x="2303259" y="1262732"/>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cxnSp>
        <p:nvCxnSpPr>
          <p:cNvPr id="6" name="Straight Connector 5">
            <a:extLst>
              <a:ext uri="{FF2B5EF4-FFF2-40B4-BE49-F238E27FC236}">
                <a16:creationId xmlns:a16="http://schemas.microsoft.com/office/drawing/2014/main" id="{CDF15AA0-BAB5-D100-8C2E-7AFCA8758823}"/>
              </a:ext>
            </a:extLst>
          </p:cNvPr>
          <p:cNvCxnSpPr>
            <a:cxnSpLocks/>
          </p:cNvCxnSpPr>
          <p:nvPr userDrawn="1"/>
        </p:nvCxnSpPr>
        <p:spPr>
          <a:xfrm>
            <a:off x="555777" y="3230134"/>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7" name="Text Placeholder 32">
            <a:extLst>
              <a:ext uri="{FF2B5EF4-FFF2-40B4-BE49-F238E27FC236}">
                <a16:creationId xmlns:a16="http://schemas.microsoft.com/office/drawing/2014/main" id="{1C0A8D23-C9F8-5837-E534-6D23D7BC3CAB}"/>
              </a:ext>
            </a:extLst>
          </p:cNvPr>
          <p:cNvSpPr>
            <a:spLocks noGrp="1"/>
          </p:cNvSpPr>
          <p:nvPr>
            <p:ph type="body" sz="quarter" idx="18" hasCustomPrompt="1"/>
          </p:nvPr>
        </p:nvSpPr>
        <p:spPr>
          <a:xfrm>
            <a:off x="675021" y="3392026"/>
            <a:ext cx="2680738" cy="1049221"/>
          </a:xfrm>
          <a:prstGeom prst="rect">
            <a:avLst/>
          </a:prstGeom>
        </p:spPr>
        <p:txBody>
          <a:bodyPr anchor="t">
            <a:noAutofit/>
          </a:bodyPr>
          <a:lstStyle>
            <a:lvl1pPr marL="0" indent="0" algn="ctr">
              <a:lnSpc>
                <a:spcPct val="100000"/>
              </a:lnSpc>
              <a:spcBef>
                <a:spcPts val="0"/>
              </a:spcBef>
              <a:buNone/>
              <a:defRPr sz="28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8" name="Text Placeholder 32">
            <a:extLst>
              <a:ext uri="{FF2B5EF4-FFF2-40B4-BE49-F238E27FC236}">
                <a16:creationId xmlns:a16="http://schemas.microsoft.com/office/drawing/2014/main" id="{0688FA21-E612-22B2-749C-37E325FCAF97}"/>
              </a:ext>
            </a:extLst>
          </p:cNvPr>
          <p:cNvSpPr>
            <a:spLocks noGrp="1"/>
          </p:cNvSpPr>
          <p:nvPr>
            <p:ph type="body" sz="quarter" idx="19" hasCustomPrompt="1"/>
          </p:nvPr>
        </p:nvSpPr>
        <p:spPr>
          <a:xfrm>
            <a:off x="691820" y="2457107"/>
            <a:ext cx="2597067" cy="385564"/>
          </a:xfrm>
          <a:prstGeom prst="rect">
            <a:avLst/>
          </a:prstGeom>
        </p:spPr>
        <p:txBody>
          <a:bodyPr anchor="t">
            <a:noAutofit/>
          </a:bodyPr>
          <a:lstStyle>
            <a:lvl1pPr marL="0" indent="0" algn="ctr">
              <a:lnSpc>
                <a:spcPct val="100000"/>
              </a:lnSpc>
              <a:spcBef>
                <a:spcPts val="0"/>
              </a:spcBef>
              <a:buNone/>
              <a:defRPr sz="32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15" name="Freeform 14">
            <a:extLst>
              <a:ext uri="{FF2B5EF4-FFF2-40B4-BE49-F238E27FC236}">
                <a16:creationId xmlns:a16="http://schemas.microsoft.com/office/drawing/2014/main" id="{0E0A53C3-0F9C-FD0C-4CCE-32607FB06EC4}"/>
              </a:ext>
            </a:extLst>
          </p:cNvPr>
          <p:cNvSpPr>
            <a:spLocks noGrp="1"/>
          </p:cNvSpPr>
          <p:nvPr>
            <p:ph type="pic" sz="quarter" idx="10"/>
          </p:nvPr>
        </p:nvSpPr>
        <p:spPr>
          <a:xfrm>
            <a:off x="391600" y="0"/>
            <a:ext cx="3423163" cy="1945748"/>
          </a:xfrm>
          <a:custGeom>
            <a:avLst/>
            <a:gdLst>
              <a:gd name="connsiteX0" fmla="*/ 0 w 3423163"/>
              <a:gd name="connsiteY0" fmla="*/ 0 h 1945748"/>
              <a:gd name="connsiteX1" fmla="*/ 3423163 w 3423163"/>
              <a:gd name="connsiteY1" fmla="*/ 0 h 1945748"/>
              <a:gd name="connsiteX2" fmla="*/ 3423163 w 3423163"/>
              <a:gd name="connsiteY2" fmla="*/ 36 h 1945748"/>
              <a:gd name="connsiteX3" fmla="*/ 3174391 w 3423163"/>
              <a:gd name="connsiteY3" fmla="*/ 36 h 1945748"/>
              <a:gd name="connsiteX4" fmla="*/ 3174391 w 3423163"/>
              <a:gd name="connsiteY4" fmla="*/ 1945748 h 1945748"/>
              <a:gd name="connsiteX5" fmla="*/ 0 w 3423163"/>
              <a:gd name="connsiteY5" fmla="*/ 1945748 h 1945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23163" h="1945748">
                <a:moveTo>
                  <a:pt x="0" y="0"/>
                </a:moveTo>
                <a:lnTo>
                  <a:pt x="3423163" y="0"/>
                </a:lnTo>
                <a:lnTo>
                  <a:pt x="3423163" y="36"/>
                </a:lnTo>
                <a:lnTo>
                  <a:pt x="3174391" y="36"/>
                </a:lnTo>
                <a:lnTo>
                  <a:pt x="3174391" y="1945748"/>
                </a:lnTo>
                <a:lnTo>
                  <a:pt x="0" y="1945748"/>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dirty="0"/>
          </a:p>
        </p:txBody>
      </p:sp>
      <p:sp>
        <p:nvSpPr>
          <p:cNvPr id="11" name="Text Placeholder 23">
            <a:extLst>
              <a:ext uri="{FF2B5EF4-FFF2-40B4-BE49-F238E27FC236}">
                <a16:creationId xmlns:a16="http://schemas.microsoft.com/office/drawing/2014/main" id="{E77A2991-6E04-5086-DE80-DB9682314BAF}"/>
              </a:ext>
            </a:extLst>
          </p:cNvPr>
          <p:cNvSpPr>
            <a:spLocks noGrp="1"/>
          </p:cNvSpPr>
          <p:nvPr>
            <p:ph type="body" sz="quarter" idx="16" hasCustomPrompt="1"/>
          </p:nvPr>
        </p:nvSpPr>
        <p:spPr>
          <a:xfrm>
            <a:off x="4295553" y="186544"/>
            <a:ext cx="7221426" cy="803654"/>
          </a:xfrm>
          <a:prstGeom prst="rect">
            <a:avLst/>
          </a:prstGeom>
        </p:spPr>
        <p:txBody>
          <a:bodyPr>
            <a:noAutofit/>
          </a:bodyPr>
          <a:lstStyle>
            <a:lvl1pPr marL="0" indent="0" algn="l">
              <a:lnSpc>
                <a:spcPct val="100000"/>
              </a:lnSpc>
              <a:spcBef>
                <a:spcPts val="0"/>
              </a:spcBef>
              <a:buNone/>
              <a:defRPr sz="3200" b="1" i="0">
                <a:solidFill>
                  <a:srgbClr val="459597"/>
                </a:solidFill>
                <a:latin typeface="+mn-lt"/>
              </a:defRPr>
            </a:lvl1pPr>
          </a:lstStyle>
          <a:p>
            <a:pPr lvl="0"/>
            <a:r>
              <a:rPr lang="en-US" dirty="0"/>
              <a:t>Heading</a:t>
            </a:r>
          </a:p>
        </p:txBody>
      </p:sp>
      <p:sp>
        <p:nvSpPr>
          <p:cNvPr id="3" name="Slide Number Placeholder 5">
            <a:extLst>
              <a:ext uri="{FF2B5EF4-FFF2-40B4-BE49-F238E27FC236}">
                <a16:creationId xmlns:a16="http://schemas.microsoft.com/office/drawing/2014/main" id="{34AF9B71-2207-2B84-77DD-F48EEA4CB5B4}"/>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4" name="Text Placeholder 17">
            <a:extLst>
              <a:ext uri="{FF2B5EF4-FFF2-40B4-BE49-F238E27FC236}">
                <a16:creationId xmlns:a16="http://schemas.microsoft.com/office/drawing/2014/main" id="{1F839923-FB21-EECD-2715-9AFE87047FDA}"/>
              </a:ext>
            </a:extLst>
          </p:cNvPr>
          <p:cNvSpPr>
            <a:spLocks noGrp="1"/>
          </p:cNvSpPr>
          <p:nvPr>
            <p:ph type="body" sz="quarter" idx="21" hasCustomPrompt="1"/>
          </p:nvPr>
        </p:nvSpPr>
        <p:spPr>
          <a:xfrm>
            <a:off x="4295553" y="1902157"/>
            <a:ext cx="7221426" cy="4530541"/>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12" name="Text Placeholder 23">
            <a:extLst>
              <a:ext uri="{FF2B5EF4-FFF2-40B4-BE49-F238E27FC236}">
                <a16:creationId xmlns:a16="http://schemas.microsoft.com/office/drawing/2014/main" id="{9ABE1AC5-AD64-A0E5-7F6D-3C5AF43F9280}"/>
              </a:ext>
            </a:extLst>
          </p:cNvPr>
          <p:cNvSpPr>
            <a:spLocks noGrp="1"/>
          </p:cNvSpPr>
          <p:nvPr>
            <p:ph type="body" sz="quarter" idx="23" hasCustomPrompt="1"/>
          </p:nvPr>
        </p:nvSpPr>
        <p:spPr>
          <a:xfrm>
            <a:off x="4295553" y="1027498"/>
            <a:ext cx="7221426" cy="803654"/>
          </a:xfrm>
          <a:prstGeom prst="rect">
            <a:avLst/>
          </a:prstGeom>
        </p:spPr>
        <p:txBody>
          <a:bodyPr>
            <a:noAutofit/>
          </a:bodyPr>
          <a:lstStyle>
            <a:lvl1pPr marL="0" indent="0" algn="l">
              <a:lnSpc>
                <a:spcPct val="100000"/>
              </a:lnSpc>
              <a:spcBef>
                <a:spcPts val="0"/>
              </a:spcBef>
              <a:buNone/>
              <a:defRPr sz="2800" b="1" i="0">
                <a:solidFill>
                  <a:srgbClr val="EC7C69"/>
                </a:solidFill>
                <a:latin typeface="+mn-lt"/>
              </a:defRPr>
            </a:lvl1pPr>
          </a:lstStyle>
          <a:p>
            <a:pPr lvl="0"/>
            <a:r>
              <a:rPr lang="en-US" dirty="0"/>
              <a:t>Sub-Heading</a:t>
            </a:r>
          </a:p>
        </p:txBody>
      </p:sp>
      <p:sp>
        <p:nvSpPr>
          <p:cNvPr id="14" name="Text Placeholder 23">
            <a:extLst>
              <a:ext uri="{FF2B5EF4-FFF2-40B4-BE49-F238E27FC236}">
                <a16:creationId xmlns:a16="http://schemas.microsoft.com/office/drawing/2014/main" id="{1EBD8891-6E8B-E956-17F7-52151B22A4A7}"/>
              </a:ext>
            </a:extLst>
          </p:cNvPr>
          <p:cNvSpPr>
            <a:spLocks noGrp="1"/>
          </p:cNvSpPr>
          <p:nvPr>
            <p:ph type="body" sz="quarter" idx="66" hasCustomPrompt="1"/>
          </p:nvPr>
        </p:nvSpPr>
        <p:spPr>
          <a:xfrm rot="16200000">
            <a:off x="2318364" y="1271829"/>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4920945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Photo/Text Slide 01">
    <p:spTree>
      <p:nvGrpSpPr>
        <p:cNvPr id="1" name=""/>
        <p:cNvGrpSpPr/>
        <p:nvPr/>
      </p:nvGrpSpPr>
      <p:grpSpPr>
        <a:xfrm>
          <a:off x="0" y="0"/>
          <a:ext cx="0" cy="0"/>
          <a:chOff x="0" y="0"/>
          <a:chExt cx="0" cy="0"/>
        </a:xfrm>
      </p:grpSpPr>
      <p:sp>
        <p:nvSpPr>
          <p:cNvPr id="2" name="Freeform 1">
            <a:extLst>
              <a:ext uri="{FF2B5EF4-FFF2-40B4-BE49-F238E27FC236}">
                <a16:creationId xmlns:a16="http://schemas.microsoft.com/office/drawing/2014/main" id="{9B064538-E1B5-B6C1-C4B2-0671259EDDB6}"/>
              </a:ext>
            </a:extLst>
          </p:cNvPr>
          <p:cNvSpPr/>
          <p:nvPr userDrawn="1"/>
        </p:nvSpPr>
        <p:spPr>
          <a:xfrm>
            <a:off x="391600" y="1650205"/>
            <a:ext cx="3423163" cy="3751135"/>
          </a:xfrm>
          <a:custGeom>
            <a:avLst/>
            <a:gdLst>
              <a:gd name="connsiteX0" fmla="*/ 3998034 w 3998034"/>
              <a:gd name="connsiteY0" fmla="*/ 0 h 4950763"/>
              <a:gd name="connsiteX1" fmla="*/ 3998034 w 3998034"/>
              <a:gd name="connsiteY1" fmla="*/ 634748 h 4950763"/>
              <a:gd name="connsiteX2" fmla="*/ 3998034 w 3998034"/>
              <a:gd name="connsiteY2" fmla="*/ 2204807 h 4950763"/>
              <a:gd name="connsiteX3" fmla="*/ 3998034 w 3998034"/>
              <a:gd name="connsiteY3" fmla="*/ 2317461 h 4950763"/>
              <a:gd name="connsiteX4" fmla="*/ 3998034 w 3998034"/>
              <a:gd name="connsiteY4" fmla="*/ 2839555 h 4950763"/>
              <a:gd name="connsiteX5" fmla="*/ 3993862 w 3998034"/>
              <a:gd name="connsiteY5" fmla="*/ 2839555 h 4950763"/>
              <a:gd name="connsiteX6" fmla="*/ 3998034 w 3998034"/>
              <a:gd name="connsiteY6" fmla="*/ 2952209 h 4950763"/>
              <a:gd name="connsiteX7" fmla="*/ 1999017 w 3998034"/>
              <a:gd name="connsiteY7" fmla="*/ 4950763 h 4950763"/>
              <a:gd name="connsiteX8" fmla="*/ 0 w 3998034"/>
              <a:gd name="connsiteY8" fmla="*/ 2952209 h 4950763"/>
              <a:gd name="connsiteX9" fmla="*/ 4172 w 3998034"/>
              <a:gd name="connsiteY9" fmla="*/ 2839555 h 4950763"/>
              <a:gd name="connsiteX10" fmla="*/ 0 w 3998034"/>
              <a:gd name="connsiteY10" fmla="*/ 2839555 h 4950763"/>
              <a:gd name="connsiteX11" fmla="*/ 0 w 3998034"/>
              <a:gd name="connsiteY11" fmla="*/ 2317461 h 4950763"/>
              <a:gd name="connsiteX12" fmla="*/ 0 w 3998034"/>
              <a:gd name="connsiteY12" fmla="*/ 2204807 h 4950763"/>
              <a:gd name="connsiteX13" fmla="*/ 0 w 3998034"/>
              <a:gd name="connsiteY13" fmla="*/ 634748 h 4950763"/>
              <a:gd name="connsiteX14" fmla="*/ 0 w 3998034"/>
              <a:gd name="connsiteY14" fmla="*/ 0 h 495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998034" h="4950763">
                <a:moveTo>
                  <a:pt x="3998034" y="0"/>
                </a:moveTo>
                <a:lnTo>
                  <a:pt x="3998034" y="634748"/>
                </a:lnTo>
                <a:lnTo>
                  <a:pt x="3998034" y="2204807"/>
                </a:lnTo>
                <a:lnTo>
                  <a:pt x="3998034" y="2317461"/>
                </a:lnTo>
                <a:lnTo>
                  <a:pt x="3998034" y="2839555"/>
                </a:lnTo>
                <a:lnTo>
                  <a:pt x="3993862" y="2839555"/>
                </a:lnTo>
                <a:cubicBezTo>
                  <a:pt x="3998034" y="2877106"/>
                  <a:pt x="3998034" y="2914659"/>
                  <a:pt x="3998034" y="2952209"/>
                </a:cubicBezTo>
                <a:cubicBezTo>
                  <a:pt x="3998034" y="4057882"/>
                  <a:pt x="3104946" y="4950763"/>
                  <a:pt x="1999017" y="4950763"/>
                </a:cubicBezTo>
                <a:cubicBezTo>
                  <a:pt x="893090" y="4950763"/>
                  <a:pt x="0" y="4053707"/>
                  <a:pt x="0" y="2952209"/>
                </a:cubicBezTo>
                <a:cubicBezTo>
                  <a:pt x="0" y="2914659"/>
                  <a:pt x="0" y="2872934"/>
                  <a:pt x="4172" y="2839555"/>
                </a:cubicBezTo>
                <a:lnTo>
                  <a:pt x="0" y="2839555"/>
                </a:lnTo>
                <a:lnTo>
                  <a:pt x="0" y="2317461"/>
                </a:lnTo>
                <a:lnTo>
                  <a:pt x="0" y="2204807"/>
                </a:lnTo>
                <a:lnTo>
                  <a:pt x="0" y="634748"/>
                </a:lnTo>
                <a:lnTo>
                  <a:pt x="0" y="0"/>
                </a:lnTo>
                <a:close/>
              </a:path>
            </a:pathLst>
          </a:custGeom>
          <a:solidFill>
            <a:srgbClr val="45959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algn="l" defTabSz="914400" rtl="0" eaLnBrk="1" latinLnBrk="0" hangingPunct="1"/>
            <a:endParaRPr lang="en-US" dirty="0"/>
          </a:p>
        </p:txBody>
      </p:sp>
      <p:sp>
        <p:nvSpPr>
          <p:cNvPr id="16" name="object 3">
            <a:extLst>
              <a:ext uri="{FF2B5EF4-FFF2-40B4-BE49-F238E27FC236}">
                <a16:creationId xmlns:a16="http://schemas.microsoft.com/office/drawing/2014/main" id="{6843E0B1-0ACB-E295-48A6-722B477057E3}"/>
              </a:ext>
            </a:extLst>
          </p:cNvPr>
          <p:cNvSpPr/>
          <p:nvPr userDrawn="1"/>
        </p:nvSpPr>
        <p:spPr>
          <a:xfrm rot="16200000">
            <a:off x="2303259" y="1262732"/>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cxnSp>
        <p:nvCxnSpPr>
          <p:cNvPr id="6" name="Straight Connector 5">
            <a:extLst>
              <a:ext uri="{FF2B5EF4-FFF2-40B4-BE49-F238E27FC236}">
                <a16:creationId xmlns:a16="http://schemas.microsoft.com/office/drawing/2014/main" id="{CDF15AA0-BAB5-D100-8C2E-7AFCA8758823}"/>
              </a:ext>
            </a:extLst>
          </p:cNvPr>
          <p:cNvCxnSpPr>
            <a:cxnSpLocks/>
          </p:cNvCxnSpPr>
          <p:nvPr userDrawn="1"/>
        </p:nvCxnSpPr>
        <p:spPr>
          <a:xfrm>
            <a:off x="555777" y="3230134"/>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Freeform 14">
            <a:extLst>
              <a:ext uri="{FF2B5EF4-FFF2-40B4-BE49-F238E27FC236}">
                <a16:creationId xmlns:a16="http://schemas.microsoft.com/office/drawing/2014/main" id="{0E0A53C3-0F9C-FD0C-4CCE-32607FB06EC4}"/>
              </a:ext>
            </a:extLst>
          </p:cNvPr>
          <p:cNvSpPr>
            <a:spLocks noGrp="1"/>
          </p:cNvSpPr>
          <p:nvPr>
            <p:ph type="pic" sz="quarter" idx="10"/>
          </p:nvPr>
        </p:nvSpPr>
        <p:spPr>
          <a:xfrm>
            <a:off x="391600" y="0"/>
            <a:ext cx="3423163" cy="1945748"/>
          </a:xfrm>
          <a:custGeom>
            <a:avLst/>
            <a:gdLst>
              <a:gd name="connsiteX0" fmla="*/ 0 w 3423163"/>
              <a:gd name="connsiteY0" fmla="*/ 0 h 1945748"/>
              <a:gd name="connsiteX1" fmla="*/ 3423163 w 3423163"/>
              <a:gd name="connsiteY1" fmla="*/ 0 h 1945748"/>
              <a:gd name="connsiteX2" fmla="*/ 3423163 w 3423163"/>
              <a:gd name="connsiteY2" fmla="*/ 36 h 1945748"/>
              <a:gd name="connsiteX3" fmla="*/ 3174391 w 3423163"/>
              <a:gd name="connsiteY3" fmla="*/ 36 h 1945748"/>
              <a:gd name="connsiteX4" fmla="*/ 3174391 w 3423163"/>
              <a:gd name="connsiteY4" fmla="*/ 1945748 h 1945748"/>
              <a:gd name="connsiteX5" fmla="*/ 0 w 3423163"/>
              <a:gd name="connsiteY5" fmla="*/ 1945748 h 1945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23163" h="1945748">
                <a:moveTo>
                  <a:pt x="0" y="0"/>
                </a:moveTo>
                <a:lnTo>
                  <a:pt x="3423163" y="0"/>
                </a:lnTo>
                <a:lnTo>
                  <a:pt x="3423163" y="36"/>
                </a:lnTo>
                <a:lnTo>
                  <a:pt x="3174391" y="36"/>
                </a:lnTo>
                <a:lnTo>
                  <a:pt x="3174391" y="1945748"/>
                </a:lnTo>
                <a:lnTo>
                  <a:pt x="0" y="1945748"/>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dirty="0"/>
          </a:p>
        </p:txBody>
      </p:sp>
      <p:sp>
        <p:nvSpPr>
          <p:cNvPr id="11" name="Text Placeholder 23">
            <a:extLst>
              <a:ext uri="{FF2B5EF4-FFF2-40B4-BE49-F238E27FC236}">
                <a16:creationId xmlns:a16="http://schemas.microsoft.com/office/drawing/2014/main" id="{E77A2991-6E04-5086-DE80-DB9682314BAF}"/>
              </a:ext>
            </a:extLst>
          </p:cNvPr>
          <p:cNvSpPr>
            <a:spLocks noGrp="1"/>
          </p:cNvSpPr>
          <p:nvPr>
            <p:ph type="body" sz="quarter" idx="16" hasCustomPrompt="1"/>
          </p:nvPr>
        </p:nvSpPr>
        <p:spPr>
          <a:xfrm>
            <a:off x="4295553" y="186544"/>
            <a:ext cx="7221426" cy="803654"/>
          </a:xfrm>
          <a:prstGeom prst="rect">
            <a:avLst/>
          </a:prstGeom>
        </p:spPr>
        <p:txBody>
          <a:bodyPr>
            <a:noAutofit/>
          </a:bodyPr>
          <a:lstStyle>
            <a:lvl1pPr marL="0" indent="0" algn="l">
              <a:lnSpc>
                <a:spcPct val="100000"/>
              </a:lnSpc>
              <a:spcBef>
                <a:spcPts val="0"/>
              </a:spcBef>
              <a:buNone/>
              <a:defRPr sz="3200" b="1" i="0">
                <a:solidFill>
                  <a:srgbClr val="459597"/>
                </a:solidFill>
                <a:latin typeface="+mn-lt"/>
              </a:defRPr>
            </a:lvl1pPr>
          </a:lstStyle>
          <a:p>
            <a:pPr lvl="0"/>
            <a:r>
              <a:rPr lang="en-US" dirty="0"/>
              <a:t>Heading</a:t>
            </a:r>
          </a:p>
        </p:txBody>
      </p:sp>
      <p:sp>
        <p:nvSpPr>
          <p:cNvPr id="3" name="Slide Number Placeholder 5">
            <a:extLst>
              <a:ext uri="{FF2B5EF4-FFF2-40B4-BE49-F238E27FC236}">
                <a16:creationId xmlns:a16="http://schemas.microsoft.com/office/drawing/2014/main" id="{34AF9B71-2207-2B84-77DD-F48EEA4CB5B4}"/>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4" name="Text Placeholder 17">
            <a:extLst>
              <a:ext uri="{FF2B5EF4-FFF2-40B4-BE49-F238E27FC236}">
                <a16:creationId xmlns:a16="http://schemas.microsoft.com/office/drawing/2014/main" id="{1F839923-FB21-EECD-2715-9AFE87047FDA}"/>
              </a:ext>
            </a:extLst>
          </p:cNvPr>
          <p:cNvSpPr>
            <a:spLocks noGrp="1"/>
          </p:cNvSpPr>
          <p:nvPr>
            <p:ph type="body" sz="quarter" idx="21" hasCustomPrompt="1"/>
          </p:nvPr>
        </p:nvSpPr>
        <p:spPr>
          <a:xfrm>
            <a:off x="4295553" y="1902157"/>
            <a:ext cx="7221426" cy="4530541"/>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12" name="Text Placeholder 23">
            <a:extLst>
              <a:ext uri="{FF2B5EF4-FFF2-40B4-BE49-F238E27FC236}">
                <a16:creationId xmlns:a16="http://schemas.microsoft.com/office/drawing/2014/main" id="{9ABE1AC5-AD64-A0E5-7F6D-3C5AF43F9280}"/>
              </a:ext>
            </a:extLst>
          </p:cNvPr>
          <p:cNvSpPr>
            <a:spLocks noGrp="1"/>
          </p:cNvSpPr>
          <p:nvPr>
            <p:ph type="body" sz="quarter" idx="23" hasCustomPrompt="1"/>
          </p:nvPr>
        </p:nvSpPr>
        <p:spPr>
          <a:xfrm>
            <a:off x="4295553" y="1027498"/>
            <a:ext cx="7221426" cy="803654"/>
          </a:xfrm>
          <a:prstGeom prst="rect">
            <a:avLst/>
          </a:prstGeom>
        </p:spPr>
        <p:txBody>
          <a:bodyPr>
            <a:noAutofit/>
          </a:bodyPr>
          <a:lstStyle>
            <a:lvl1pPr marL="0" indent="0" algn="l">
              <a:lnSpc>
                <a:spcPct val="100000"/>
              </a:lnSpc>
              <a:spcBef>
                <a:spcPts val="0"/>
              </a:spcBef>
              <a:buNone/>
              <a:defRPr sz="2800" b="1" i="0">
                <a:solidFill>
                  <a:srgbClr val="EC7C69"/>
                </a:solidFill>
                <a:latin typeface="+mn-lt"/>
              </a:defRPr>
            </a:lvl1pPr>
          </a:lstStyle>
          <a:p>
            <a:pPr lvl="0"/>
            <a:r>
              <a:rPr lang="en-US" dirty="0"/>
              <a:t>Sub-Heading</a:t>
            </a:r>
          </a:p>
        </p:txBody>
      </p:sp>
      <p:sp>
        <p:nvSpPr>
          <p:cNvPr id="14" name="Text Placeholder 23">
            <a:extLst>
              <a:ext uri="{FF2B5EF4-FFF2-40B4-BE49-F238E27FC236}">
                <a16:creationId xmlns:a16="http://schemas.microsoft.com/office/drawing/2014/main" id="{1EBD8891-6E8B-E956-17F7-52151B22A4A7}"/>
              </a:ext>
            </a:extLst>
          </p:cNvPr>
          <p:cNvSpPr>
            <a:spLocks noGrp="1"/>
          </p:cNvSpPr>
          <p:nvPr>
            <p:ph type="body" sz="quarter" idx="66" hasCustomPrompt="1"/>
          </p:nvPr>
        </p:nvSpPr>
        <p:spPr>
          <a:xfrm rot="16200000">
            <a:off x="2318364" y="1271829"/>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9" name="Text Placeholder 32">
            <a:extLst>
              <a:ext uri="{FF2B5EF4-FFF2-40B4-BE49-F238E27FC236}">
                <a16:creationId xmlns:a16="http://schemas.microsoft.com/office/drawing/2014/main" id="{CE034E5D-2F22-518D-1FE6-E7FFC2D29B76}"/>
              </a:ext>
            </a:extLst>
          </p:cNvPr>
          <p:cNvSpPr>
            <a:spLocks noGrp="1"/>
          </p:cNvSpPr>
          <p:nvPr>
            <p:ph type="body" sz="quarter" idx="18" hasCustomPrompt="1"/>
          </p:nvPr>
        </p:nvSpPr>
        <p:spPr>
          <a:xfrm>
            <a:off x="675021" y="3392026"/>
            <a:ext cx="2680738" cy="1049221"/>
          </a:xfrm>
          <a:prstGeom prst="rect">
            <a:avLst/>
          </a:prstGeom>
        </p:spPr>
        <p:txBody>
          <a:bodyPr anchor="t">
            <a:noAutofit/>
          </a:bodyPr>
          <a:lstStyle>
            <a:lvl1pPr marL="0" indent="0" algn="ctr">
              <a:lnSpc>
                <a:spcPct val="100000"/>
              </a:lnSpc>
              <a:spcBef>
                <a:spcPts val="0"/>
              </a:spcBef>
              <a:buNone/>
              <a:defRPr sz="28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10" name="Text Placeholder 32">
            <a:extLst>
              <a:ext uri="{FF2B5EF4-FFF2-40B4-BE49-F238E27FC236}">
                <a16:creationId xmlns:a16="http://schemas.microsoft.com/office/drawing/2014/main" id="{A923E284-E1A5-D57D-478A-302A8C5D7F82}"/>
              </a:ext>
            </a:extLst>
          </p:cNvPr>
          <p:cNvSpPr>
            <a:spLocks noGrp="1"/>
          </p:cNvSpPr>
          <p:nvPr>
            <p:ph type="body" sz="quarter" idx="19" hasCustomPrompt="1"/>
          </p:nvPr>
        </p:nvSpPr>
        <p:spPr>
          <a:xfrm>
            <a:off x="691820" y="2457107"/>
            <a:ext cx="2597067" cy="385564"/>
          </a:xfrm>
          <a:prstGeom prst="rect">
            <a:avLst/>
          </a:prstGeom>
        </p:spPr>
        <p:txBody>
          <a:bodyPr anchor="t">
            <a:noAutofit/>
          </a:bodyPr>
          <a:lstStyle>
            <a:lvl1pPr marL="0" indent="0" algn="ctr">
              <a:lnSpc>
                <a:spcPct val="100000"/>
              </a:lnSpc>
              <a:spcBef>
                <a:spcPts val="0"/>
              </a:spcBef>
              <a:buNone/>
              <a:defRPr sz="32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Tree>
    <p:extLst>
      <p:ext uri="{BB962C8B-B14F-4D97-AF65-F5344CB8AC3E}">
        <p14:creationId xmlns:p14="http://schemas.microsoft.com/office/powerpoint/2010/main" val="21983655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Slide ">
    <p:spTree>
      <p:nvGrpSpPr>
        <p:cNvPr id="1" name=""/>
        <p:cNvGrpSpPr/>
        <p:nvPr/>
      </p:nvGrpSpPr>
      <p:grpSpPr>
        <a:xfrm>
          <a:off x="0" y="0"/>
          <a:ext cx="0" cy="0"/>
          <a:chOff x="0" y="0"/>
          <a:chExt cx="0" cy="0"/>
        </a:xfrm>
      </p:grpSpPr>
      <p:sp>
        <p:nvSpPr>
          <p:cNvPr id="31" name="Freeform 30">
            <a:extLst>
              <a:ext uri="{FF2B5EF4-FFF2-40B4-BE49-F238E27FC236}">
                <a16:creationId xmlns:a16="http://schemas.microsoft.com/office/drawing/2014/main" id="{28A51C95-9D83-623E-DEE4-83954D3B5AE2}"/>
              </a:ext>
            </a:extLst>
          </p:cNvPr>
          <p:cNvSpPr/>
          <p:nvPr userDrawn="1"/>
        </p:nvSpPr>
        <p:spPr>
          <a:xfrm flipH="1">
            <a:off x="7210213" y="5165523"/>
            <a:ext cx="4981787" cy="778675"/>
          </a:xfrm>
          <a:custGeom>
            <a:avLst/>
            <a:gdLst>
              <a:gd name="connsiteX0" fmla="*/ 4421111 w 4981787"/>
              <a:gd name="connsiteY0" fmla="*/ 0 h 778675"/>
              <a:gd name="connsiteX1" fmla="*/ 3596277 w 4981787"/>
              <a:gd name="connsiteY1" fmla="*/ 0 h 778675"/>
              <a:gd name="connsiteX2" fmla="*/ 0 w 4981787"/>
              <a:gd name="connsiteY2" fmla="*/ 0 h 778675"/>
              <a:gd name="connsiteX3" fmla="*/ 0 w 4981787"/>
              <a:gd name="connsiteY3" fmla="*/ 778675 h 778675"/>
              <a:gd name="connsiteX4" fmla="*/ 4156953 w 4981787"/>
              <a:gd name="connsiteY4" fmla="*/ 778675 h 778675"/>
              <a:gd name="connsiteX5" fmla="*/ 4981787 w 4981787"/>
              <a:gd name="connsiteY5" fmla="*/ 778675 h 778675"/>
              <a:gd name="connsiteX6" fmla="*/ 4981787 w 4981787"/>
              <a:gd name="connsiteY6" fmla="*/ 421337 h 778675"/>
              <a:gd name="connsiteX7" fmla="*/ 4421111 w 4981787"/>
              <a:gd name="connsiteY7" fmla="*/ 0 h 778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81787" h="778675">
                <a:moveTo>
                  <a:pt x="4421111" y="0"/>
                </a:moveTo>
                <a:lnTo>
                  <a:pt x="3596277" y="0"/>
                </a:lnTo>
                <a:lnTo>
                  <a:pt x="0" y="0"/>
                </a:lnTo>
                <a:lnTo>
                  <a:pt x="0" y="778675"/>
                </a:lnTo>
                <a:lnTo>
                  <a:pt x="4156953" y="778675"/>
                </a:lnTo>
                <a:lnTo>
                  <a:pt x="4981787" y="778675"/>
                </a:lnTo>
                <a:lnTo>
                  <a:pt x="4981787" y="421337"/>
                </a:lnTo>
                <a:cubicBezTo>
                  <a:pt x="4981787" y="189335"/>
                  <a:pt x="4729839" y="0"/>
                  <a:pt x="4421111" y="0"/>
                </a:cubicBezTo>
                <a:close/>
              </a:path>
            </a:pathLst>
          </a:custGeom>
          <a:solidFill>
            <a:srgbClr val="FBA63B"/>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5" name="Freeform 24">
            <a:extLst>
              <a:ext uri="{FF2B5EF4-FFF2-40B4-BE49-F238E27FC236}">
                <a16:creationId xmlns:a16="http://schemas.microsoft.com/office/drawing/2014/main" id="{FB9E3E15-2522-D9C7-47C3-415B63464703}"/>
              </a:ext>
            </a:extLst>
          </p:cNvPr>
          <p:cNvSpPr/>
          <p:nvPr userDrawn="1"/>
        </p:nvSpPr>
        <p:spPr>
          <a:xfrm>
            <a:off x="-39761" y="2405242"/>
            <a:ext cx="6414658" cy="3336184"/>
          </a:xfrm>
          <a:custGeom>
            <a:avLst/>
            <a:gdLst>
              <a:gd name="connsiteX0" fmla="*/ 0 w 6414658"/>
              <a:gd name="connsiteY0" fmla="*/ 0 h 3336184"/>
              <a:gd name="connsiteX1" fmla="*/ 4748066 w 6414658"/>
              <a:gd name="connsiteY1" fmla="*/ 0 h 3336184"/>
              <a:gd name="connsiteX2" fmla="*/ 4748066 w 6414658"/>
              <a:gd name="connsiteY2" fmla="*/ 79 h 3336184"/>
              <a:gd name="connsiteX3" fmla="*/ 4917338 w 6414658"/>
              <a:gd name="connsiteY3" fmla="*/ 8596 h 3336184"/>
              <a:gd name="connsiteX4" fmla="*/ 6414658 w 6414658"/>
              <a:gd name="connsiteY4" fmla="*/ 1668093 h 3336184"/>
              <a:gd name="connsiteX5" fmla="*/ 4916764 w 6414658"/>
              <a:gd name="connsiteY5" fmla="*/ 3327590 h 3336184"/>
              <a:gd name="connsiteX6" fmla="*/ 4748066 w 6414658"/>
              <a:gd name="connsiteY6" fmla="*/ 3336106 h 3336184"/>
              <a:gd name="connsiteX7" fmla="*/ 4748066 w 6414658"/>
              <a:gd name="connsiteY7" fmla="*/ 3336181 h 3336184"/>
              <a:gd name="connsiteX8" fmla="*/ 4746579 w 6414658"/>
              <a:gd name="connsiteY8" fmla="*/ 3336181 h 3336184"/>
              <a:gd name="connsiteX9" fmla="*/ 4746519 w 6414658"/>
              <a:gd name="connsiteY9" fmla="*/ 3336184 h 3336184"/>
              <a:gd name="connsiteX10" fmla="*/ 4746437 w 6414658"/>
              <a:gd name="connsiteY10" fmla="*/ 3336181 h 3336184"/>
              <a:gd name="connsiteX11" fmla="*/ 4652490 w 6414658"/>
              <a:gd name="connsiteY11" fmla="*/ 3336181 h 3336184"/>
              <a:gd name="connsiteX12" fmla="*/ 4652490 w 6414658"/>
              <a:gd name="connsiteY12" fmla="*/ 3336184 h 3336184"/>
              <a:gd name="connsiteX13" fmla="*/ 2812197 w 6414658"/>
              <a:gd name="connsiteY13" fmla="*/ 3336184 h 3336184"/>
              <a:gd name="connsiteX14" fmla="*/ 2812197 w 6414658"/>
              <a:gd name="connsiteY14" fmla="*/ 3336181 h 3336184"/>
              <a:gd name="connsiteX15" fmla="*/ 0 w 6414658"/>
              <a:gd name="connsiteY15" fmla="*/ 3336181 h 3336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14658" h="3336184">
                <a:moveTo>
                  <a:pt x="0" y="0"/>
                </a:moveTo>
                <a:lnTo>
                  <a:pt x="4748066" y="0"/>
                </a:lnTo>
                <a:lnTo>
                  <a:pt x="4748066" y="79"/>
                </a:lnTo>
                <a:lnTo>
                  <a:pt x="4917338" y="8596"/>
                </a:lnTo>
                <a:cubicBezTo>
                  <a:pt x="5759641" y="93850"/>
                  <a:pt x="6414658" y="802922"/>
                  <a:pt x="6414658" y="1668093"/>
                </a:cubicBezTo>
                <a:cubicBezTo>
                  <a:pt x="6414658" y="2533262"/>
                  <a:pt x="5756579" y="3242335"/>
                  <a:pt x="4916764" y="3327590"/>
                </a:cubicBezTo>
                <a:lnTo>
                  <a:pt x="4748066" y="3336106"/>
                </a:lnTo>
                <a:lnTo>
                  <a:pt x="4748066" y="3336181"/>
                </a:lnTo>
                <a:lnTo>
                  <a:pt x="4746579" y="3336181"/>
                </a:lnTo>
                <a:lnTo>
                  <a:pt x="4746519" y="3336184"/>
                </a:lnTo>
                <a:lnTo>
                  <a:pt x="4746437" y="3336181"/>
                </a:lnTo>
                <a:lnTo>
                  <a:pt x="4652490" y="3336181"/>
                </a:lnTo>
                <a:lnTo>
                  <a:pt x="4652490" y="3336184"/>
                </a:lnTo>
                <a:lnTo>
                  <a:pt x="2812197" y="3336184"/>
                </a:lnTo>
                <a:lnTo>
                  <a:pt x="2812197" y="3336181"/>
                </a:lnTo>
                <a:lnTo>
                  <a:pt x="0" y="3336181"/>
                </a:lnTo>
                <a:close/>
              </a:path>
            </a:pathLst>
          </a:cu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1" name="object 3">
            <a:extLst>
              <a:ext uri="{FF2B5EF4-FFF2-40B4-BE49-F238E27FC236}">
                <a16:creationId xmlns:a16="http://schemas.microsoft.com/office/drawing/2014/main" id="{4EB31FB1-367A-D7AC-046D-9AAC71D3B7CA}"/>
              </a:ext>
            </a:extLst>
          </p:cNvPr>
          <p:cNvSpPr/>
          <p:nvPr userDrawn="1"/>
        </p:nvSpPr>
        <p:spPr>
          <a:xfrm>
            <a:off x="9232269" y="1076909"/>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30" name="Freeform 29">
            <a:extLst>
              <a:ext uri="{FF2B5EF4-FFF2-40B4-BE49-F238E27FC236}">
                <a16:creationId xmlns:a16="http://schemas.microsoft.com/office/drawing/2014/main" id="{E7A73EEE-7365-180F-BE9D-B8FD2CAD094B}"/>
              </a:ext>
            </a:extLst>
          </p:cNvPr>
          <p:cNvSpPr>
            <a:spLocks noGrp="1"/>
          </p:cNvSpPr>
          <p:nvPr>
            <p:ph type="pic" sz="quarter" idx="19"/>
          </p:nvPr>
        </p:nvSpPr>
        <p:spPr>
          <a:xfrm>
            <a:off x="5957002" y="1303139"/>
            <a:ext cx="6234998" cy="4198861"/>
          </a:xfrm>
          <a:custGeom>
            <a:avLst/>
            <a:gdLst>
              <a:gd name="connsiteX0" fmla="*/ 2122138 w 6234998"/>
              <a:gd name="connsiteY0" fmla="*/ 0 h 4198861"/>
              <a:gd name="connsiteX1" fmla="*/ 2245434 w 6234998"/>
              <a:gd name="connsiteY1" fmla="*/ 4566 h 4198861"/>
              <a:gd name="connsiteX2" fmla="*/ 2245434 w 6234998"/>
              <a:gd name="connsiteY2" fmla="*/ 0 h 4198861"/>
              <a:gd name="connsiteX3" fmla="*/ 3128047 w 6234998"/>
              <a:gd name="connsiteY3" fmla="*/ 0 h 4198861"/>
              <a:gd name="connsiteX4" fmla="*/ 3238167 w 6234998"/>
              <a:gd name="connsiteY4" fmla="*/ 0 h 4198861"/>
              <a:gd name="connsiteX5" fmla="*/ 3275267 w 6234998"/>
              <a:gd name="connsiteY5" fmla="*/ 0 h 4198861"/>
              <a:gd name="connsiteX6" fmla="*/ 3275267 w 6234998"/>
              <a:gd name="connsiteY6" fmla="*/ 226190 h 4198861"/>
              <a:gd name="connsiteX7" fmla="*/ 6234963 w 6234998"/>
              <a:gd name="connsiteY7" fmla="*/ 226190 h 4198861"/>
              <a:gd name="connsiteX8" fmla="*/ 6234963 w 6234998"/>
              <a:gd name="connsiteY8" fmla="*/ 0 h 4198861"/>
              <a:gd name="connsiteX9" fmla="*/ 6234998 w 6234998"/>
              <a:gd name="connsiteY9" fmla="*/ 0 h 4198861"/>
              <a:gd name="connsiteX10" fmla="*/ 6234998 w 6234998"/>
              <a:gd name="connsiteY10" fmla="*/ 3862384 h 4198861"/>
              <a:gd name="connsiteX11" fmla="*/ 2638721 w 6234998"/>
              <a:gd name="connsiteY11" fmla="*/ 3862384 h 4198861"/>
              <a:gd name="connsiteX12" fmla="*/ 1813887 w 6234998"/>
              <a:gd name="connsiteY12" fmla="*/ 3862384 h 4198861"/>
              <a:gd name="connsiteX13" fmla="*/ 1297402 w 6234998"/>
              <a:gd name="connsiteY13" fmla="*/ 4120011 h 4198861"/>
              <a:gd name="connsiteX14" fmla="*/ 1264701 w 6234998"/>
              <a:gd name="connsiteY14" fmla="*/ 4198861 h 4198861"/>
              <a:gd name="connsiteX15" fmla="*/ 1078582 w 6234998"/>
              <a:gd name="connsiteY15" fmla="*/ 4112121 h 4198861"/>
              <a:gd name="connsiteX16" fmla="*/ 307781 w 6234998"/>
              <a:gd name="connsiteY16" fmla="*/ 3412066 h 4198861"/>
              <a:gd name="connsiteX17" fmla="*/ 296799 w 6234998"/>
              <a:gd name="connsiteY17" fmla="*/ 3393965 h 4198861"/>
              <a:gd name="connsiteX18" fmla="*/ 301948 w 6234998"/>
              <a:gd name="connsiteY18" fmla="*/ 3382497 h 4198861"/>
              <a:gd name="connsiteX19" fmla="*/ 417895 w 6234998"/>
              <a:gd name="connsiteY19" fmla="*/ 2770196 h 4198861"/>
              <a:gd name="connsiteX20" fmla="*/ 80940 w 6234998"/>
              <a:gd name="connsiteY20" fmla="*/ 1763461 h 4198861"/>
              <a:gd name="connsiteX21" fmla="*/ 0 w 6234998"/>
              <a:gd name="connsiteY21" fmla="*/ 1665934 h 4198861"/>
              <a:gd name="connsiteX22" fmla="*/ 33314 w 6234998"/>
              <a:gd name="connsiteY22" fmla="*/ 1536503 h 4198861"/>
              <a:gd name="connsiteX23" fmla="*/ 2122138 w 6234998"/>
              <a:gd name="connsiteY23" fmla="*/ 0 h 419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6234998" h="4198861">
                <a:moveTo>
                  <a:pt x="2122138" y="0"/>
                </a:moveTo>
                <a:cubicBezTo>
                  <a:pt x="2163235" y="0"/>
                  <a:pt x="2208903" y="0"/>
                  <a:pt x="2245434" y="4566"/>
                </a:cubicBezTo>
                <a:lnTo>
                  <a:pt x="2245434" y="0"/>
                </a:lnTo>
                <a:lnTo>
                  <a:pt x="3128047" y="0"/>
                </a:lnTo>
                <a:lnTo>
                  <a:pt x="3238167" y="0"/>
                </a:lnTo>
                <a:lnTo>
                  <a:pt x="3275267" y="0"/>
                </a:lnTo>
                <a:lnTo>
                  <a:pt x="3275267" y="226190"/>
                </a:lnTo>
                <a:lnTo>
                  <a:pt x="6234963" y="226190"/>
                </a:lnTo>
                <a:lnTo>
                  <a:pt x="6234963" y="0"/>
                </a:lnTo>
                <a:lnTo>
                  <a:pt x="6234998" y="0"/>
                </a:lnTo>
                <a:lnTo>
                  <a:pt x="6234998" y="3862384"/>
                </a:lnTo>
                <a:lnTo>
                  <a:pt x="2638721" y="3862384"/>
                </a:lnTo>
                <a:lnTo>
                  <a:pt x="1813887" y="3862384"/>
                </a:lnTo>
                <a:cubicBezTo>
                  <a:pt x="1582341" y="3862384"/>
                  <a:pt x="1382734" y="3968885"/>
                  <a:pt x="1297402" y="4120011"/>
                </a:cubicBezTo>
                <a:lnTo>
                  <a:pt x="1264701" y="4198861"/>
                </a:lnTo>
                <a:lnTo>
                  <a:pt x="1078582" y="4112121"/>
                </a:lnTo>
                <a:cubicBezTo>
                  <a:pt x="768617" y="3943931"/>
                  <a:pt x="504112" y="3703006"/>
                  <a:pt x="307781" y="3412066"/>
                </a:cubicBezTo>
                <a:lnTo>
                  <a:pt x="296799" y="3393965"/>
                </a:lnTo>
                <a:lnTo>
                  <a:pt x="301948" y="3382497"/>
                </a:lnTo>
                <a:cubicBezTo>
                  <a:pt x="376765" y="3193025"/>
                  <a:pt x="417895" y="2986488"/>
                  <a:pt x="417895" y="2770196"/>
                </a:cubicBezTo>
                <a:cubicBezTo>
                  <a:pt x="417895" y="2391684"/>
                  <a:pt x="292521" y="2043050"/>
                  <a:pt x="80940" y="1763461"/>
                </a:cubicBezTo>
                <a:lnTo>
                  <a:pt x="0" y="1665934"/>
                </a:lnTo>
                <a:lnTo>
                  <a:pt x="33314" y="1536503"/>
                </a:lnTo>
                <a:cubicBezTo>
                  <a:pt x="310805" y="645283"/>
                  <a:pt x="1142613" y="0"/>
                  <a:pt x="2122138" y="0"/>
                </a:cubicBezTo>
                <a:close/>
              </a:path>
            </a:pathLst>
          </a:custGeom>
          <a:solidFill>
            <a:schemeClr val="bg1">
              <a:lumMod val="95000"/>
            </a:schemeClr>
          </a:solidFill>
        </p:spPr>
        <p:txBody>
          <a:bodyPr wrap="square">
            <a:noAutofit/>
          </a:bodyPr>
          <a:lstStyle>
            <a:lvl1pPr marL="0" indent="0" algn="ctr">
              <a:buNone/>
              <a:defRPr>
                <a:solidFill>
                  <a:schemeClr val="bg1">
                    <a:lumMod val="95000"/>
                  </a:schemeClr>
                </a:solidFill>
              </a:defRPr>
            </a:lvl1pPr>
          </a:lstStyle>
          <a:p>
            <a:endParaRPr lang="en-US" dirty="0"/>
          </a:p>
        </p:txBody>
      </p:sp>
      <p:sp>
        <p:nvSpPr>
          <p:cNvPr id="27" name="Text Placeholder 23">
            <a:extLst>
              <a:ext uri="{FF2B5EF4-FFF2-40B4-BE49-F238E27FC236}">
                <a16:creationId xmlns:a16="http://schemas.microsoft.com/office/drawing/2014/main" id="{74D6682C-F555-E900-9A32-F2E1975ABE2D}"/>
              </a:ext>
            </a:extLst>
          </p:cNvPr>
          <p:cNvSpPr>
            <a:spLocks noGrp="1"/>
          </p:cNvSpPr>
          <p:nvPr>
            <p:ph type="body" sz="quarter" idx="15" hasCustomPrompt="1"/>
          </p:nvPr>
        </p:nvSpPr>
        <p:spPr>
          <a:xfrm>
            <a:off x="553654" y="4185564"/>
            <a:ext cx="5089964" cy="697353"/>
          </a:xfrm>
          <a:prstGeom prst="rect">
            <a:avLst/>
          </a:prstGeom>
        </p:spPr>
        <p:txBody>
          <a:bodyPr>
            <a:noAutofit/>
          </a:bodyPr>
          <a:lstStyle>
            <a:lvl1pPr marL="0" indent="0" algn="l">
              <a:buNone/>
              <a:defRPr sz="4800" b="1" baseline="0">
                <a:solidFill>
                  <a:schemeClr val="bg1"/>
                </a:solidFill>
                <a:latin typeface="+mn-lt"/>
              </a:defRPr>
            </a:lvl1pPr>
          </a:lstStyle>
          <a:p>
            <a:pPr lvl="0"/>
            <a:r>
              <a:rPr lang="en-US" dirty="0"/>
              <a:t>Epic Stays</a:t>
            </a:r>
          </a:p>
        </p:txBody>
      </p:sp>
      <p:sp>
        <p:nvSpPr>
          <p:cNvPr id="28" name="Text Placeholder 23">
            <a:extLst>
              <a:ext uri="{FF2B5EF4-FFF2-40B4-BE49-F238E27FC236}">
                <a16:creationId xmlns:a16="http://schemas.microsoft.com/office/drawing/2014/main" id="{A30E17E1-7F76-F9B6-EF94-0CA7B47A4BEC}"/>
              </a:ext>
            </a:extLst>
          </p:cNvPr>
          <p:cNvSpPr>
            <a:spLocks noGrp="1"/>
          </p:cNvSpPr>
          <p:nvPr>
            <p:ph type="body" sz="quarter" idx="16" hasCustomPrompt="1"/>
          </p:nvPr>
        </p:nvSpPr>
        <p:spPr>
          <a:xfrm>
            <a:off x="553654" y="3562838"/>
            <a:ext cx="5089964" cy="697353"/>
          </a:xfrm>
          <a:prstGeom prst="rect">
            <a:avLst/>
          </a:prstGeom>
        </p:spPr>
        <p:txBody>
          <a:bodyPr>
            <a:normAutofit/>
          </a:bodyPr>
          <a:lstStyle>
            <a:lvl1pPr marL="0" indent="0" algn="l">
              <a:buNone/>
              <a:defRPr sz="3600" b="0" i="0">
                <a:solidFill>
                  <a:schemeClr val="bg1"/>
                </a:solidFill>
                <a:latin typeface="+mn-lt"/>
              </a:defRPr>
            </a:lvl1pPr>
          </a:lstStyle>
          <a:p>
            <a:pPr lvl="0"/>
            <a:r>
              <a:rPr lang="en-US" dirty="0"/>
              <a:t>Your guide to</a:t>
            </a:r>
          </a:p>
        </p:txBody>
      </p:sp>
      <p:sp>
        <p:nvSpPr>
          <p:cNvPr id="10" name="Text Placeholder 23">
            <a:extLst>
              <a:ext uri="{FF2B5EF4-FFF2-40B4-BE49-F238E27FC236}">
                <a16:creationId xmlns:a16="http://schemas.microsoft.com/office/drawing/2014/main" id="{C18B7723-77FE-5BC3-BCDF-3133F9EBDD75}"/>
              </a:ext>
            </a:extLst>
          </p:cNvPr>
          <p:cNvSpPr>
            <a:spLocks noGrp="1"/>
          </p:cNvSpPr>
          <p:nvPr>
            <p:ph type="body" sz="quarter" idx="17" hasCustomPrompt="1"/>
          </p:nvPr>
        </p:nvSpPr>
        <p:spPr>
          <a:xfrm>
            <a:off x="7210213" y="5320492"/>
            <a:ext cx="4981787" cy="679345"/>
          </a:xfrm>
          <a:prstGeom prst="rect">
            <a:avLst/>
          </a:prstGeom>
        </p:spPr>
        <p:txBody>
          <a:bodyPr>
            <a:noAutofit/>
          </a:bodyPr>
          <a:lstStyle>
            <a:lvl1pPr marL="0" indent="0" algn="ctr">
              <a:buNone/>
              <a:defRPr sz="2800" b="0" i="0">
                <a:solidFill>
                  <a:schemeClr val="bg1"/>
                </a:solidFill>
                <a:latin typeface="+mn-lt"/>
              </a:defRPr>
            </a:lvl1pPr>
          </a:lstStyle>
          <a:p>
            <a:pPr lvl="0"/>
            <a:r>
              <a:rPr lang="en-US" dirty="0" err="1"/>
              <a:t>www.epicstays.eu</a:t>
            </a:r>
            <a:endParaRPr lang="en-US" dirty="0"/>
          </a:p>
        </p:txBody>
      </p:sp>
      <p:pic>
        <p:nvPicPr>
          <p:cNvPr id="2" name="Picture 1">
            <a:extLst>
              <a:ext uri="{FF2B5EF4-FFF2-40B4-BE49-F238E27FC236}">
                <a16:creationId xmlns:a16="http://schemas.microsoft.com/office/drawing/2014/main" id="{552D84C8-F650-72DA-C963-282BFA2B990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89868" y="346930"/>
            <a:ext cx="2882520" cy="1786177"/>
          </a:xfrm>
          <a:prstGeom prst="rect">
            <a:avLst/>
          </a:prstGeom>
        </p:spPr>
      </p:pic>
      <p:pic>
        <p:nvPicPr>
          <p:cNvPr id="12" name="Picture 11" descr="Co-funded by the European Union logo in png for web usage">
            <a:extLst>
              <a:ext uri="{FF2B5EF4-FFF2-40B4-BE49-F238E27FC236}">
                <a16:creationId xmlns:a16="http://schemas.microsoft.com/office/drawing/2014/main" id="{F38FA00A-5536-10FA-7E69-F7497EB7BDBB}"/>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845636" y="6345603"/>
            <a:ext cx="1530819" cy="319792"/>
          </a:xfrm>
          <a:prstGeom prst="rect">
            <a:avLst/>
          </a:prstGeom>
          <a:noFill/>
          <a:ln>
            <a:noFill/>
          </a:ln>
        </p:spPr>
      </p:pic>
      <p:sp>
        <p:nvSpPr>
          <p:cNvPr id="14" name="Rectangle 13">
            <a:extLst>
              <a:ext uri="{FF2B5EF4-FFF2-40B4-BE49-F238E27FC236}">
                <a16:creationId xmlns:a16="http://schemas.microsoft.com/office/drawing/2014/main" id="{BC0EB9F1-D05A-E4B2-7B1D-EA4A4D249737}"/>
              </a:ext>
            </a:extLst>
          </p:cNvPr>
          <p:cNvSpPr/>
          <p:nvPr userDrawn="1"/>
        </p:nvSpPr>
        <p:spPr>
          <a:xfrm>
            <a:off x="3345743" y="6199117"/>
            <a:ext cx="4292836" cy="553998"/>
          </a:xfrm>
          <a:prstGeom prst="rect">
            <a:avLst/>
          </a:prstGeom>
        </p:spPr>
        <p:txBody>
          <a:bodyPr wrap="square">
            <a:spAutoFit/>
          </a:bodyPr>
          <a:lstStyle/>
          <a:p>
            <a:pPr algn="just">
              <a:lnSpc>
                <a:spcPts val="880"/>
              </a:lnSpc>
            </a:pPr>
            <a:r>
              <a:rPr lang="en-US" sz="800" dirty="0">
                <a:solidFill>
                  <a:schemeClr val="tx1"/>
                </a:solidFill>
                <a:latin typeface="+mj-l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grpSp>
        <p:nvGrpSpPr>
          <p:cNvPr id="15" name="Group 14">
            <a:extLst>
              <a:ext uri="{FF2B5EF4-FFF2-40B4-BE49-F238E27FC236}">
                <a16:creationId xmlns:a16="http://schemas.microsoft.com/office/drawing/2014/main" id="{E74111D7-91B3-9D15-09A8-B071A5C3D6AB}"/>
              </a:ext>
            </a:extLst>
          </p:cNvPr>
          <p:cNvGrpSpPr/>
          <p:nvPr userDrawn="1"/>
        </p:nvGrpSpPr>
        <p:grpSpPr>
          <a:xfrm>
            <a:off x="441852" y="5906548"/>
            <a:ext cx="1307461" cy="742180"/>
            <a:chOff x="340586" y="8789227"/>
            <a:chExt cx="1307461" cy="742180"/>
          </a:xfrm>
        </p:grpSpPr>
        <p:sp>
          <p:nvSpPr>
            <p:cNvPr id="16" name="Rectangle 15">
              <a:extLst>
                <a:ext uri="{FF2B5EF4-FFF2-40B4-BE49-F238E27FC236}">
                  <a16:creationId xmlns:a16="http://schemas.microsoft.com/office/drawing/2014/main" id="{11058133-DBC5-ACCD-E759-4C543DC4BECF}"/>
                </a:ext>
              </a:extLst>
            </p:cNvPr>
            <p:cNvSpPr/>
            <p:nvPr userDrawn="1"/>
          </p:nvSpPr>
          <p:spPr>
            <a:xfrm>
              <a:off x="340586" y="8789227"/>
              <a:ext cx="1307461" cy="369332"/>
            </a:xfrm>
            <a:prstGeom prst="rect">
              <a:avLst/>
            </a:prstGeom>
          </p:spPr>
          <p:txBody>
            <a:bodyPr wrap="square" anchor="ctr">
              <a:spAutoFit/>
            </a:bodyPr>
            <a:lstStyle/>
            <a:p>
              <a:pPr algn="just"/>
              <a:r>
                <a:rPr lang="en-US" sz="900" b="1" dirty="0">
                  <a:solidFill>
                    <a:schemeClr val="tx1"/>
                  </a:solidFill>
                  <a:latin typeface="+mj-lt"/>
                </a:rPr>
                <a:t>EPIC STAYS is licensed </a:t>
              </a:r>
            </a:p>
            <a:p>
              <a:pPr algn="just"/>
              <a:r>
                <a:rPr lang="en-US" sz="900" b="1" dirty="0">
                  <a:solidFill>
                    <a:schemeClr val="tx1"/>
                  </a:solidFill>
                  <a:latin typeface="+mj-lt"/>
                </a:rPr>
                <a:t>under </a:t>
              </a:r>
              <a:r>
                <a:rPr lang="en-US" sz="900" b="1" dirty="0">
                  <a:solidFill>
                    <a:srgbClr val="459597"/>
                  </a:solidFill>
                  <a:latin typeface="+mj-lt"/>
                  <a:hlinkClick r:id="rId4">
                    <a:extLst>
                      <a:ext uri="{A12FA001-AC4F-418D-AE19-62706E023703}">
                        <ahyp:hlinkClr xmlns:ahyp="http://schemas.microsoft.com/office/drawing/2018/hyperlinkcolor" val="tx"/>
                      </a:ext>
                    </a:extLst>
                  </a:hlinkClick>
                </a:rPr>
                <a:t>CC BY-SA 4.0</a:t>
              </a:r>
              <a:endParaRPr lang="en-US" sz="900" b="1" dirty="0">
                <a:solidFill>
                  <a:schemeClr val="tx1">
                    <a:lumMod val="50000"/>
                    <a:lumOff val="50000"/>
                  </a:schemeClr>
                </a:solidFill>
                <a:latin typeface="+mj-lt"/>
              </a:endParaRPr>
            </a:p>
          </p:txBody>
        </p:sp>
        <p:pic>
          <p:nvPicPr>
            <p:cNvPr id="17" name="Picture 16">
              <a:extLst>
                <a:ext uri="{FF2B5EF4-FFF2-40B4-BE49-F238E27FC236}">
                  <a16:creationId xmlns:a16="http://schemas.microsoft.com/office/drawing/2014/main" id="{A323537A-72A2-78E1-E9E4-2D49E776E4A5}"/>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423792" y="9172027"/>
              <a:ext cx="1022236" cy="359380"/>
            </a:xfrm>
            <a:prstGeom prst="rect">
              <a:avLst/>
            </a:prstGeom>
          </p:spPr>
        </p:pic>
      </p:grpSp>
      <p:sp>
        <p:nvSpPr>
          <p:cNvPr id="19" name="Text Placeholder 23">
            <a:extLst>
              <a:ext uri="{FF2B5EF4-FFF2-40B4-BE49-F238E27FC236}">
                <a16:creationId xmlns:a16="http://schemas.microsoft.com/office/drawing/2014/main" id="{29538861-2B30-B1F1-C558-F20C42AC0A91}"/>
              </a:ext>
            </a:extLst>
          </p:cNvPr>
          <p:cNvSpPr>
            <a:spLocks noGrp="1"/>
          </p:cNvSpPr>
          <p:nvPr>
            <p:ph type="body" sz="quarter" idx="65" hasCustomPrompt="1"/>
          </p:nvPr>
        </p:nvSpPr>
        <p:spPr>
          <a:xfrm>
            <a:off x="9238279" y="1076910"/>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422086504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_Photo/Text Slide 01">
    <p:spTree>
      <p:nvGrpSpPr>
        <p:cNvPr id="1" name=""/>
        <p:cNvGrpSpPr/>
        <p:nvPr/>
      </p:nvGrpSpPr>
      <p:grpSpPr>
        <a:xfrm>
          <a:off x="0" y="0"/>
          <a:ext cx="0" cy="0"/>
          <a:chOff x="0" y="0"/>
          <a:chExt cx="0" cy="0"/>
        </a:xfrm>
      </p:grpSpPr>
      <p:sp>
        <p:nvSpPr>
          <p:cNvPr id="2" name="Freeform 1">
            <a:extLst>
              <a:ext uri="{FF2B5EF4-FFF2-40B4-BE49-F238E27FC236}">
                <a16:creationId xmlns:a16="http://schemas.microsoft.com/office/drawing/2014/main" id="{9B064538-E1B5-B6C1-C4B2-0671259EDDB6}"/>
              </a:ext>
            </a:extLst>
          </p:cNvPr>
          <p:cNvSpPr/>
          <p:nvPr userDrawn="1"/>
        </p:nvSpPr>
        <p:spPr>
          <a:xfrm>
            <a:off x="391600" y="1650205"/>
            <a:ext cx="3423163" cy="3751135"/>
          </a:xfrm>
          <a:custGeom>
            <a:avLst/>
            <a:gdLst>
              <a:gd name="connsiteX0" fmla="*/ 3998034 w 3998034"/>
              <a:gd name="connsiteY0" fmla="*/ 0 h 4950763"/>
              <a:gd name="connsiteX1" fmla="*/ 3998034 w 3998034"/>
              <a:gd name="connsiteY1" fmla="*/ 634748 h 4950763"/>
              <a:gd name="connsiteX2" fmla="*/ 3998034 w 3998034"/>
              <a:gd name="connsiteY2" fmla="*/ 2204807 h 4950763"/>
              <a:gd name="connsiteX3" fmla="*/ 3998034 w 3998034"/>
              <a:gd name="connsiteY3" fmla="*/ 2317461 h 4950763"/>
              <a:gd name="connsiteX4" fmla="*/ 3998034 w 3998034"/>
              <a:gd name="connsiteY4" fmla="*/ 2839555 h 4950763"/>
              <a:gd name="connsiteX5" fmla="*/ 3993862 w 3998034"/>
              <a:gd name="connsiteY5" fmla="*/ 2839555 h 4950763"/>
              <a:gd name="connsiteX6" fmla="*/ 3998034 w 3998034"/>
              <a:gd name="connsiteY6" fmla="*/ 2952209 h 4950763"/>
              <a:gd name="connsiteX7" fmla="*/ 1999017 w 3998034"/>
              <a:gd name="connsiteY7" fmla="*/ 4950763 h 4950763"/>
              <a:gd name="connsiteX8" fmla="*/ 0 w 3998034"/>
              <a:gd name="connsiteY8" fmla="*/ 2952209 h 4950763"/>
              <a:gd name="connsiteX9" fmla="*/ 4172 w 3998034"/>
              <a:gd name="connsiteY9" fmla="*/ 2839555 h 4950763"/>
              <a:gd name="connsiteX10" fmla="*/ 0 w 3998034"/>
              <a:gd name="connsiteY10" fmla="*/ 2839555 h 4950763"/>
              <a:gd name="connsiteX11" fmla="*/ 0 w 3998034"/>
              <a:gd name="connsiteY11" fmla="*/ 2317461 h 4950763"/>
              <a:gd name="connsiteX12" fmla="*/ 0 w 3998034"/>
              <a:gd name="connsiteY12" fmla="*/ 2204807 h 4950763"/>
              <a:gd name="connsiteX13" fmla="*/ 0 w 3998034"/>
              <a:gd name="connsiteY13" fmla="*/ 634748 h 4950763"/>
              <a:gd name="connsiteX14" fmla="*/ 0 w 3998034"/>
              <a:gd name="connsiteY14" fmla="*/ 0 h 495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998034" h="4950763">
                <a:moveTo>
                  <a:pt x="3998034" y="0"/>
                </a:moveTo>
                <a:lnTo>
                  <a:pt x="3998034" y="634748"/>
                </a:lnTo>
                <a:lnTo>
                  <a:pt x="3998034" y="2204807"/>
                </a:lnTo>
                <a:lnTo>
                  <a:pt x="3998034" y="2317461"/>
                </a:lnTo>
                <a:lnTo>
                  <a:pt x="3998034" y="2839555"/>
                </a:lnTo>
                <a:lnTo>
                  <a:pt x="3993862" y="2839555"/>
                </a:lnTo>
                <a:cubicBezTo>
                  <a:pt x="3998034" y="2877106"/>
                  <a:pt x="3998034" y="2914659"/>
                  <a:pt x="3998034" y="2952209"/>
                </a:cubicBezTo>
                <a:cubicBezTo>
                  <a:pt x="3998034" y="4057882"/>
                  <a:pt x="3104946" y="4950763"/>
                  <a:pt x="1999017" y="4950763"/>
                </a:cubicBezTo>
                <a:cubicBezTo>
                  <a:pt x="893090" y="4950763"/>
                  <a:pt x="0" y="4053707"/>
                  <a:pt x="0" y="2952209"/>
                </a:cubicBezTo>
                <a:cubicBezTo>
                  <a:pt x="0" y="2914659"/>
                  <a:pt x="0" y="2872934"/>
                  <a:pt x="4172" y="2839555"/>
                </a:cubicBezTo>
                <a:lnTo>
                  <a:pt x="0" y="2839555"/>
                </a:lnTo>
                <a:lnTo>
                  <a:pt x="0" y="2317461"/>
                </a:lnTo>
                <a:lnTo>
                  <a:pt x="0" y="2204807"/>
                </a:lnTo>
                <a:lnTo>
                  <a:pt x="0" y="634748"/>
                </a:lnTo>
                <a:lnTo>
                  <a:pt x="0" y="0"/>
                </a:lnTo>
                <a:close/>
              </a:path>
            </a:pathLst>
          </a:custGeom>
          <a:solidFill>
            <a:srgbClr val="E9820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algn="l" defTabSz="914400" rtl="0" eaLnBrk="1" latinLnBrk="0" hangingPunct="1"/>
            <a:endParaRPr lang="en-US" dirty="0"/>
          </a:p>
        </p:txBody>
      </p:sp>
      <p:sp>
        <p:nvSpPr>
          <p:cNvPr id="16" name="object 3">
            <a:extLst>
              <a:ext uri="{FF2B5EF4-FFF2-40B4-BE49-F238E27FC236}">
                <a16:creationId xmlns:a16="http://schemas.microsoft.com/office/drawing/2014/main" id="{6843E0B1-0ACB-E295-48A6-722B477057E3}"/>
              </a:ext>
            </a:extLst>
          </p:cNvPr>
          <p:cNvSpPr/>
          <p:nvPr userDrawn="1"/>
        </p:nvSpPr>
        <p:spPr>
          <a:xfrm rot="16200000">
            <a:off x="2303259" y="1262732"/>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cxnSp>
        <p:nvCxnSpPr>
          <p:cNvPr id="6" name="Straight Connector 5">
            <a:extLst>
              <a:ext uri="{FF2B5EF4-FFF2-40B4-BE49-F238E27FC236}">
                <a16:creationId xmlns:a16="http://schemas.microsoft.com/office/drawing/2014/main" id="{CDF15AA0-BAB5-D100-8C2E-7AFCA8758823}"/>
              </a:ext>
            </a:extLst>
          </p:cNvPr>
          <p:cNvCxnSpPr>
            <a:cxnSpLocks/>
          </p:cNvCxnSpPr>
          <p:nvPr userDrawn="1"/>
        </p:nvCxnSpPr>
        <p:spPr>
          <a:xfrm>
            <a:off x="555777" y="3230134"/>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Freeform 14">
            <a:extLst>
              <a:ext uri="{FF2B5EF4-FFF2-40B4-BE49-F238E27FC236}">
                <a16:creationId xmlns:a16="http://schemas.microsoft.com/office/drawing/2014/main" id="{0E0A53C3-0F9C-FD0C-4CCE-32607FB06EC4}"/>
              </a:ext>
            </a:extLst>
          </p:cNvPr>
          <p:cNvSpPr>
            <a:spLocks noGrp="1"/>
          </p:cNvSpPr>
          <p:nvPr>
            <p:ph type="pic" sz="quarter" idx="10"/>
          </p:nvPr>
        </p:nvSpPr>
        <p:spPr>
          <a:xfrm>
            <a:off x="391600" y="0"/>
            <a:ext cx="3423163" cy="1945748"/>
          </a:xfrm>
          <a:custGeom>
            <a:avLst/>
            <a:gdLst>
              <a:gd name="connsiteX0" fmla="*/ 0 w 3423163"/>
              <a:gd name="connsiteY0" fmla="*/ 0 h 1945748"/>
              <a:gd name="connsiteX1" fmla="*/ 3423163 w 3423163"/>
              <a:gd name="connsiteY1" fmla="*/ 0 h 1945748"/>
              <a:gd name="connsiteX2" fmla="*/ 3423163 w 3423163"/>
              <a:gd name="connsiteY2" fmla="*/ 36 h 1945748"/>
              <a:gd name="connsiteX3" fmla="*/ 3174391 w 3423163"/>
              <a:gd name="connsiteY3" fmla="*/ 36 h 1945748"/>
              <a:gd name="connsiteX4" fmla="*/ 3174391 w 3423163"/>
              <a:gd name="connsiteY4" fmla="*/ 1945748 h 1945748"/>
              <a:gd name="connsiteX5" fmla="*/ 0 w 3423163"/>
              <a:gd name="connsiteY5" fmla="*/ 1945748 h 1945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23163" h="1945748">
                <a:moveTo>
                  <a:pt x="0" y="0"/>
                </a:moveTo>
                <a:lnTo>
                  <a:pt x="3423163" y="0"/>
                </a:lnTo>
                <a:lnTo>
                  <a:pt x="3423163" y="36"/>
                </a:lnTo>
                <a:lnTo>
                  <a:pt x="3174391" y="36"/>
                </a:lnTo>
                <a:lnTo>
                  <a:pt x="3174391" y="1945748"/>
                </a:lnTo>
                <a:lnTo>
                  <a:pt x="0" y="1945748"/>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dirty="0"/>
          </a:p>
        </p:txBody>
      </p:sp>
      <p:sp>
        <p:nvSpPr>
          <p:cNvPr id="3" name="Slide Number Placeholder 5">
            <a:extLst>
              <a:ext uri="{FF2B5EF4-FFF2-40B4-BE49-F238E27FC236}">
                <a16:creationId xmlns:a16="http://schemas.microsoft.com/office/drawing/2014/main" id="{34AF9B71-2207-2B84-77DD-F48EEA4CB5B4}"/>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14" name="Text Placeholder 23">
            <a:extLst>
              <a:ext uri="{FF2B5EF4-FFF2-40B4-BE49-F238E27FC236}">
                <a16:creationId xmlns:a16="http://schemas.microsoft.com/office/drawing/2014/main" id="{1EBD8891-6E8B-E956-17F7-52151B22A4A7}"/>
              </a:ext>
            </a:extLst>
          </p:cNvPr>
          <p:cNvSpPr>
            <a:spLocks noGrp="1"/>
          </p:cNvSpPr>
          <p:nvPr>
            <p:ph type="body" sz="quarter" idx="66" hasCustomPrompt="1"/>
          </p:nvPr>
        </p:nvSpPr>
        <p:spPr>
          <a:xfrm rot="16200000">
            <a:off x="2318364" y="1271829"/>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5" name="Text Placeholder 23">
            <a:extLst>
              <a:ext uri="{FF2B5EF4-FFF2-40B4-BE49-F238E27FC236}">
                <a16:creationId xmlns:a16="http://schemas.microsoft.com/office/drawing/2014/main" id="{6AC1F27E-82CF-5BE2-A178-1E4AA9232025}"/>
              </a:ext>
            </a:extLst>
          </p:cNvPr>
          <p:cNvSpPr>
            <a:spLocks noGrp="1"/>
          </p:cNvSpPr>
          <p:nvPr>
            <p:ph type="body" sz="quarter" idx="16" hasCustomPrompt="1"/>
          </p:nvPr>
        </p:nvSpPr>
        <p:spPr>
          <a:xfrm>
            <a:off x="4295553" y="186544"/>
            <a:ext cx="7221426" cy="803654"/>
          </a:xfrm>
          <a:prstGeom prst="rect">
            <a:avLst/>
          </a:prstGeom>
        </p:spPr>
        <p:txBody>
          <a:bodyPr>
            <a:noAutofit/>
          </a:bodyPr>
          <a:lstStyle>
            <a:lvl1pPr marL="0" indent="0" algn="l">
              <a:lnSpc>
                <a:spcPct val="100000"/>
              </a:lnSpc>
              <a:spcBef>
                <a:spcPts val="0"/>
              </a:spcBef>
              <a:buNone/>
              <a:defRPr sz="3200" b="1" i="0">
                <a:solidFill>
                  <a:srgbClr val="459597"/>
                </a:solidFill>
                <a:latin typeface="+mn-lt"/>
              </a:defRPr>
            </a:lvl1pPr>
          </a:lstStyle>
          <a:p>
            <a:pPr lvl="0"/>
            <a:r>
              <a:rPr lang="en-US" dirty="0"/>
              <a:t>Heading</a:t>
            </a:r>
          </a:p>
        </p:txBody>
      </p:sp>
      <p:sp>
        <p:nvSpPr>
          <p:cNvPr id="9" name="Text Placeholder 17">
            <a:extLst>
              <a:ext uri="{FF2B5EF4-FFF2-40B4-BE49-F238E27FC236}">
                <a16:creationId xmlns:a16="http://schemas.microsoft.com/office/drawing/2014/main" id="{0D5C5FE3-9CD9-E4D0-7B4E-1E10616C7D01}"/>
              </a:ext>
            </a:extLst>
          </p:cNvPr>
          <p:cNvSpPr>
            <a:spLocks noGrp="1"/>
          </p:cNvSpPr>
          <p:nvPr>
            <p:ph type="body" sz="quarter" idx="21" hasCustomPrompt="1"/>
          </p:nvPr>
        </p:nvSpPr>
        <p:spPr>
          <a:xfrm>
            <a:off x="4295553" y="1902157"/>
            <a:ext cx="7221426" cy="4530541"/>
          </a:xfrm>
          <a:prstGeom prst="rect">
            <a:avLst/>
          </a:prstGeom>
        </p:spPr>
        <p:txBody>
          <a:bodyPr/>
          <a:lstStyle>
            <a:lvl1pPr marL="0" indent="0" algn="l">
              <a:lnSpc>
                <a:spcPct val="100000"/>
              </a:lnSpc>
              <a:spcBef>
                <a:spcPts val="0"/>
              </a:spcBef>
              <a:buNone/>
              <a:defRPr lang="en-GB"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10" name="Text Placeholder 23">
            <a:extLst>
              <a:ext uri="{FF2B5EF4-FFF2-40B4-BE49-F238E27FC236}">
                <a16:creationId xmlns:a16="http://schemas.microsoft.com/office/drawing/2014/main" id="{6F236DD9-04CC-0BB2-9D74-5CAFA31071EA}"/>
              </a:ext>
            </a:extLst>
          </p:cNvPr>
          <p:cNvSpPr>
            <a:spLocks noGrp="1"/>
          </p:cNvSpPr>
          <p:nvPr>
            <p:ph type="body" sz="quarter" idx="23" hasCustomPrompt="1"/>
          </p:nvPr>
        </p:nvSpPr>
        <p:spPr>
          <a:xfrm>
            <a:off x="4295553" y="1027498"/>
            <a:ext cx="7221426" cy="803654"/>
          </a:xfrm>
          <a:prstGeom prst="rect">
            <a:avLst/>
          </a:prstGeom>
        </p:spPr>
        <p:txBody>
          <a:bodyPr>
            <a:noAutofit/>
          </a:bodyPr>
          <a:lstStyle>
            <a:lvl1pPr marL="0" indent="0" algn="l">
              <a:lnSpc>
                <a:spcPct val="100000"/>
              </a:lnSpc>
              <a:spcBef>
                <a:spcPts val="0"/>
              </a:spcBef>
              <a:buNone/>
              <a:defRPr sz="2800" b="1" i="0">
                <a:solidFill>
                  <a:srgbClr val="EC7C69"/>
                </a:solidFill>
                <a:latin typeface="+mn-lt"/>
              </a:defRPr>
            </a:lvl1pPr>
          </a:lstStyle>
          <a:p>
            <a:pPr lvl="0"/>
            <a:r>
              <a:rPr lang="en-US" dirty="0"/>
              <a:t>Sub-Heading</a:t>
            </a:r>
          </a:p>
        </p:txBody>
      </p:sp>
      <p:sp>
        <p:nvSpPr>
          <p:cNvPr id="11" name="Text Placeholder 32">
            <a:extLst>
              <a:ext uri="{FF2B5EF4-FFF2-40B4-BE49-F238E27FC236}">
                <a16:creationId xmlns:a16="http://schemas.microsoft.com/office/drawing/2014/main" id="{91ACED44-EF9B-F62B-33CF-4DB972F9344B}"/>
              </a:ext>
            </a:extLst>
          </p:cNvPr>
          <p:cNvSpPr>
            <a:spLocks noGrp="1"/>
          </p:cNvSpPr>
          <p:nvPr>
            <p:ph type="body" sz="quarter" idx="18" hasCustomPrompt="1"/>
          </p:nvPr>
        </p:nvSpPr>
        <p:spPr>
          <a:xfrm>
            <a:off x="675021" y="3392026"/>
            <a:ext cx="2680738" cy="1049221"/>
          </a:xfrm>
          <a:prstGeom prst="rect">
            <a:avLst/>
          </a:prstGeom>
        </p:spPr>
        <p:txBody>
          <a:bodyPr anchor="t">
            <a:noAutofit/>
          </a:bodyPr>
          <a:lstStyle>
            <a:lvl1pPr marL="0" indent="0" algn="ctr">
              <a:lnSpc>
                <a:spcPct val="100000"/>
              </a:lnSpc>
              <a:spcBef>
                <a:spcPts val="0"/>
              </a:spcBef>
              <a:buNone/>
              <a:defRPr sz="28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12" name="Text Placeholder 32">
            <a:extLst>
              <a:ext uri="{FF2B5EF4-FFF2-40B4-BE49-F238E27FC236}">
                <a16:creationId xmlns:a16="http://schemas.microsoft.com/office/drawing/2014/main" id="{807E7199-FD8A-EAE3-D4B8-06DFB05CCDFC}"/>
              </a:ext>
            </a:extLst>
          </p:cNvPr>
          <p:cNvSpPr>
            <a:spLocks noGrp="1"/>
          </p:cNvSpPr>
          <p:nvPr>
            <p:ph type="body" sz="quarter" idx="19" hasCustomPrompt="1"/>
          </p:nvPr>
        </p:nvSpPr>
        <p:spPr>
          <a:xfrm>
            <a:off x="691820" y="2457107"/>
            <a:ext cx="2597067" cy="385564"/>
          </a:xfrm>
          <a:prstGeom prst="rect">
            <a:avLst/>
          </a:prstGeom>
        </p:spPr>
        <p:txBody>
          <a:bodyPr anchor="t">
            <a:noAutofit/>
          </a:bodyPr>
          <a:lstStyle>
            <a:lvl1pPr marL="0" indent="0" algn="ctr">
              <a:lnSpc>
                <a:spcPct val="100000"/>
              </a:lnSpc>
              <a:spcBef>
                <a:spcPts val="0"/>
              </a:spcBef>
              <a:buNone/>
              <a:defRPr sz="32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Tree>
    <p:extLst>
      <p:ext uri="{BB962C8B-B14F-4D97-AF65-F5344CB8AC3E}">
        <p14:creationId xmlns:p14="http://schemas.microsoft.com/office/powerpoint/2010/main" val="23290995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4_Photo/Text Slide 01">
    <p:spTree>
      <p:nvGrpSpPr>
        <p:cNvPr id="1" name=""/>
        <p:cNvGrpSpPr/>
        <p:nvPr/>
      </p:nvGrpSpPr>
      <p:grpSpPr>
        <a:xfrm>
          <a:off x="0" y="0"/>
          <a:ext cx="0" cy="0"/>
          <a:chOff x="0" y="0"/>
          <a:chExt cx="0" cy="0"/>
        </a:xfrm>
      </p:grpSpPr>
      <p:sp>
        <p:nvSpPr>
          <p:cNvPr id="2" name="Freeform 1">
            <a:extLst>
              <a:ext uri="{FF2B5EF4-FFF2-40B4-BE49-F238E27FC236}">
                <a16:creationId xmlns:a16="http://schemas.microsoft.com/office/drawing/2014/main" id="{9B064538-E1B5-B6C1-C4B2-0671259EDDB6}"/>
              </a:ext>
            </a:extLst>
          </p:cNvPr>
          <p:cNvSpPr/>
          <p:nvPr userDrawn="1"/>
        </p:nvSpPr>
        <p:spPr>
          <a:xfrm>
            <a:off x="391600" y="1650205"/>
            <a:ext cx="3423163" cy="3751135"/>
          </a:xfrm>
          <a:custGeom>
            <a:avLst/>
            <a:gdLst>
              <a:gd name="connsiteX0" fmla="*/ 3998034 w 3998034"/>
              <a:gd name="connsiteY0" fmla="*/ 0 h 4950763"/>
              <a:gd name="connsiteX1" fmla="*/ 3998034 w 3998034"/>
              <a:gd name="connsiteY1" fmla="*/ 634748 h 4950763"/>
              <a:gd name="connsiteX2" fmla="*/ 3998034 w 3998034"/>
              <a:gd name="connsiteY2" fmla="*/ 2204807 h 4950763"/>
              <a:gd name="connsiteX3" fmla="*/ 3998034 w 3998034"/>
              <a:gd name="connsiteY3" fmla="*/ 2317461 h 4950763"/>
              <a:gd name="connsiteX4" fmla="*/ 3998034 w 3998034"/>
              <a:gd name="connsiteY4" fmla="*/ 2839555 h 4950763"/>
              <a:gd name="connsiteX5" fmla="*/ 3993862 w 3998034"/>
              <a:gd name="connsiteY5" fmla="*/ 2839555 h 4950763"/>
              <a:gd name="connsiteX6" fmla="*/ 3998034 w 3998034"/>
              <a:gd name="connsiteY6" fmla="*/ 2952209 h 4950763"/>
              <a:gd name="connsiteX7" fmla="*/ 1999017 w 3998034"/>
              <a:gd name="connsiteY7" fmla="*/ 4950763 h 4950763"/>
              <a:gd name="connsiteX8" fmla="*/ 0 w 3998034"/>
              <a:gd name="connsiteY8" fmla="*/ 2952209 h 4950763"/>
              <a:gd name="connsiteX9" fmla="*/ 4172 w 3998034"/>
              <a:gd name="connsiteY9" fmla="*/ 2839555 h 4950763"/>
              <a:gd name="connsiteX10" fmla="*/ 0 w 3998034"/>
              <a:gd name="connsiteY10" fmla="*/ 2839555 h 4950763"/>
              <a:gd name="connsiteX11" fmla="*/ 0 w 3998034"/>
              <a:gd name="connsiteY11" fmla="*/ 2317461 h 4950763"/>
              <a:gd name="connsiteX12" fmla="*/ 0 w 3998034"/>
              <a:gd name="connsiteY12" fmla="*/ 2204807 h 4950763"/>
              <a:gd name="connsiteX13" fmla="*/ 0 w 3998034"/>
              <a:gd name="connsiteY13" fmla="*/ 634748 h 4950763"/>
              <a:gd name="connsiteX14" fmla="*/ 0 w 3998034"/>
              <a:gd name="connsiteY14" fmla="*/ 0 h 495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998034" h="4950763">
                <a:moveTo>
                  <a:pt x="3998034" y="0"/>
                </a:moveTo>
                <a:lnTo>
                  <a:pt x="3998034" y="634748"/>
                </a:lnTo>
                <a:lnTo>
                  <a:pt x="3998034" y="2204807"/>
                </a:lnTo>
                <a:lnTo>
                  <a:pt x="3998034" y="2317461"/>
                </a:lnTo>
                <a:lnTo>
                  <a:pt x="3998034" y="2839555"/>
                </a:lnTo>
                <a:lnTo>
                  <a:pt x="3993862" y="2839555"/>
                </a:lnTo>
                <a:cubicBezTo>
                  <a:pt x="3998034" y="2877106"/>
                  <a:pt x="3998034" y="2914659"/>
                  <a:pt x="3998034" y="2952209"/>
                </a:cubicBezTo>
                <a:cubicBezTo>
                  <a:pt x="3998034" y="4057882"/>
                  <a:pt x="3104946" y="4950763"/>
                  <a:pt x="1999017" y="4950763"/>
                </a:cubicBezTo>
                <a:cubicBezTo>
                  <a:pt x="893090" y="4950763"/>
                  <a:pt x="0" y="4053707"/>
                  <a:pt x="0" y="2952209"/>
                </a:cubicBezTo>
                <a:cubicBezTo>
                  <a:pt x="0" y="2914659"/>
                  <a:pt x="0" y="2872934"/>
                  <a:pt x="4172" y="2839555"/>
                </a:cubicBezTo>
                <a:lnTo>
                  <a:pt x="0" y="2839555"/>
                </a:lnTo>
                <a:lnTo>
                  <a:pt x="0" y="2317461"/>
                </a:lnTo>
                <a:lnTo>
                  <a:pt x="0" y="2204807"/>
                </a:lnTo>
                <a:lnTo>
                  <a:pt x="0" y="634748"/>
                </a:lnTo>
                <a:lnTo>
                  <a:pt x="0" y="0"/>
                </a:lnTo>
                <a:close/>
              </a:path>
            </a:pathLst>
          </a:custGeom>
          <a:solidFill>
            <a:srgbClr val="FBA6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algn="l" defTabSz="914400" rtl="0" eaLnBrk="1" latinLnBrk="0" hangingPunct="1"/>
            <a:endParaRPr lang="en-US" dirty="0"/>
          </a:p>
        </p:txBody>
      </p:sp>
      <p:sp>
        <p:nvSpPr>
          <p:cNvPr id="16" name="object 3">
            <a:extLst>
              <a:ext uri="{FF2B5EF4-FFF2-40B4-BE49-F238E27FC236}">
                <a16:creationId xmlns:a16="http://schemas.microsoft.com/office/drawing/2014/main" id="{6843E0B1-0ACB-E295-48A6-722B477057E3}"/>
              </a:ext>
            </a:extLst>
          </p:cNvPr>
          <p:cNvSpPr/>
          <p:nvPr userDrawn="1"/>
        </p:nvSpPr>
        <p:spPr>
          <a:xfrm rot="16200000">
            <a:off x="2303259" y="1262732"/>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cxnSp>
        <p:nvCxnSpPr>
          <p:cNvPr id="6" name="Straight Connector 5">
            <a:extLst>
              <a:ext uri="{FF2B5EF4-FFF2-40B4-BE49-F238E27FC236}">
                <a16:creationId xmlns:a16="http://schemas.microsoft.com/office/drawing/2014/main" id="{CDF15AA0-BAB5-D100-8C2E-7AFCA8758823}"/>
              </a:ext>
            </a:extLst>
          </p:cNvPr>
          <p:cNvCxnSpPr>
            <a:cxnSpLocks/>
          </p:cNvCxnSpPr>
          <p:nvPr userDrawn="1"/>
        </p:nvCxnSpPr>
        <p:spPr>
          <a:xfrm>
            <a:off x="555777" y="3230134"/>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Freeform 14">
            <a:extLst>
              <a:ext uri="{FF2B5EF4-FFF2-40B4-BE49-F238E27FC236}">
                <a16:creationId xmlns:a16="http://schemas.microsoft.com/office/drawing/2014/main" id="{0E0A53C3-0F9C-FD0C-4CCE-32607FB06EC4}"/>
              </a:ext>
            </a:extLst>
          </p:cNvPr>
          <p:cNvSpPr>
            <a:spLocks noGrp="1"/>
          </p:cNvSpPr>
          <p:nvPr>
            <p:ph type="pic" sz="quarter" idx="10"/>
          </p:nvPr>
        </p:nvSpPr>
        <p:spPr>
          <a:xfrm>
            <a:off x="391600" y="0"/>
            <a:ext cx="3423163" cy="1945748"/>
          </a:xfrm>
          <a:custGeom>
            <a:avLst/>
            <a:gdLst>
              <a:gd name="connsiteX0" fmla="*/ 0 w 3423163"/>
              <a:gd name="connsiteY0" fmla="*/ 0 h 1945748"/>
              <a:gd name="connsiteX1" fmla="*/ 3423163 w 3423163"/>
              <a:gd name="connsiteY1" fmla="*/ 0 h 1945748"/>
              <a:gd name="connsiteX2" fmla="*/ 3423163 w 3423163"/>
              <a:gd name="connsiteY2" fmla="*/ 36 h 1945748"/>
              <a:gd name="connsiteX3" fmla="*/ 3174391 w 3423163"/>
              <a:gd name="connsiteY3" fmla="*/ 36 h 1945748"/>
              <a:gd name="connsiteX4" fmla="*/ 3174391 w 3423163"/>
              <a:gd name="connsiteY4" fmla="*/ 1945748 h 1945748"/>
              <a:gd name="connsiteX5" fmla="*/ 0 w 3423163"/>
              <a:gd name="connsiteY5" fmla="*/ 1945748 h 1945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23163" h="1945748">
                <a:moveTo>
                  <a:pt x="0" y="0"/>
                </a:moveTo>
                <a:lnTo>
                  <a:pt x="3423163" y="0"/>
                </a:lnTo>
                <a:lnTo>
                  <a:pt x="3423163" y="36"/>
                </a:lnTo>
                <a:lnTo>
                  <a:pt x="3174391" y="36"/>
                </a:lnTo>
                <a:lnTo>
                  <a:pt x="3174391" y="1945748"/>
                </a:lnTo>
                <a:lnTo>
                  <a:pt x="0" y="1945748"/>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dirty="0"/>
          </a:p>
        </p:txBody>
      </p:sp>
      <p:sp>
        <p:nvSpPr>
          <p:cNvPr id="3" name="Slide Number Placeholder 5">
            <a:extLst>
              <a:ext uri="{FF2B5EF4-FFF2-40B4-BE49-F238E27FC236}">
                <a16:creationId xmlns:a16="http://schemas.microsoft.com/office/drawing/2014/main" id="{34AF9B71-2207-2B84-77DD-F48EEA4CB5B4}"/>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14" name="Text Placeholder 23">
            <a:extLst>
              <a:ext uri="{FF2B5EF4-FFF2-40B4-BE49-F238E27FC236}">
                <a16:creationId xmlns:a16="http://schemas.microsoft.com/office/drawing/2014/main" id="{1EBD8891-6E8B-E956-17F7-52151B22A4A7}"/>
              </a:ext>
            </a:extLst>
          </p:cNvPr>
          <p:cNvSpPr>
            <a:spLocks noGrp="1"/>
          </p:cNvSpPr>
          <p:nvPr>
            <p:ph type="body" sz="quarter" idx="66" hasCustomPrompt="1"/>
          </p:nvPr>
        </p:nvSpPr>
        <p:spPr>
          <a:xfrm rot="16200000">
            <a:off x="2318364" y="1271829"/>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5" name="Text Placeholder 23">
            <a:extLst>
              <a:ext uri="{FF2B5EF4-FFF2-40B4-BE49-F238E27FC236}">
                <a16:creationId xmlns:a16="http://schemas.microsoft.com/office/drawing/2014/main" id="{6AC1F27E-82CF-5BE2-A178-1E4AA9232025}"/>
              </a:ext>
            </a:extLst>
          </p:cNvPr>
          <p:cNvSpPr>
            <a:spLocks noGrp="1"/>
          </p:cNvSpPr>
          <p:nvPr>
            <p:ph type="body" sz="quarter" idx="16" hasCustomPrompt="1"/>
          </p:nvPr>
        </p:nvSpPr>
        <p:spPr>
          <a:xfrm>
            <a:off x="4295553" y="186544"/>
            <a:ext cx="7221426" cy="803654"/>
          </a:xfrm>
          <a:prstGeom prst="rect">
            <a:avLst/>
          </a:prstGeom>
        </p:spPr>
        <p:txBody>
          <a:bodyPr>
            <a:noAutofit/>
          </a:bodyPr>
          <a:lstStyle>
            <a:lvl1pPr marL="0" indent="0" algn="l">
              <a:lnSpc>
                <a:spcPct val="100000"/>
              </a:lnSpc>
              <a:spcBef>
                <a:spcPts val="0"/>
              </a:spcBef>
              <a:buNone/>
              <a:defRPr sz="3200" b="1" i="0">
                <a:solidFill>
                  <a:srgbClr val="459597"/>
                </a:solidFill>
                <a:latin typeface="+mn-lt"/>
              </a:defRPr>
            </a:lvl1pPr>
          </a:lstStyle>
          <a:p>
            <a:pPr lvl="0"/>
            <a:r>
              <a:rPr lang="en-US" dirty="0"/>
              <a:t>Heading</a:t>
            </a:r>
          </a:p>
        </p:txBody>
      </p:sp>
      <p:sp>
        <p:nvSpPr>
          <p:cNvPr id="9" name="Text Placeholder 17">
            <a:extLst>
              <a:ext uri="{FF2B5EF4-FFF2-40B4-BE49-F238E27FC236}">
                <a16:creationId xmlns:a16="http://schemas.microsoft.com/office/drawing/2014/main" id="{0D5C5FE3-9CD9-E4D0-7B4E-1E10616C7D01}"/>
              </a:ext>
            </a:extLst>
          </p:cNvPr>
          <p:cNvSpPr>
            <a:spLocks noGrp="1"/>
          </p:cNvSpPr>
          <p:nvPr>
            <p:ph type="body" sz="quarter" idx="21" hasCustomPrompt="1"/>
          </p:nvPr>
        </p:nvSpPr>
        <p:spPr>
          <a:xfrm>
            <a:off x="4295553" y="1902157"/>
            <a:ext cx="7221426" cy="4530541"/>
          </a:xfrm>
          <a:prstGeom prst="rect">
            <a:avLst/>
          </a:prstGeom>
        </p:spPr>
        <p:txBody>
          <a:bodyPr/>
          <a:lstStyle>
            <a:lvl1pPr marL="0" indent="0" algn="l">
              <a:lnSpc>
                <a:spcPct val="100000"/>
              </a:lnSpc>
              <a:spcBef>
                <a:spcPts val="0"/>
              </a:spcBef>
              <a:buNone/>
              <a:defRPr lang="en-GB"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10" name="Text Placeholder 23">
            <a:extLst>
              <a:ext uri="{FF2B5EF4-FFF2-40B4-BE49-F238E27FC236}">
                <a16:creationId xmlns:a16="http://schemas.microsoft.com/office/drawing/2014/main" id="{6F236DD9-04CC-0BB2-9D74-5CAFA31071EA}"/>
              </a:ext>
            </a:extLst>
          </p:cNvPr>
          <p:cNvSpPr>
            <a:spLocks noGrp="1"/>
          </p:cNvSpPr>
          <p:nvPr>
            <p:ph type="body" sz="quarter" idx="23" hasCustomPrompt="1"/>
          </p:nvPr>
        </p:nvSpPr>
        <p:spPr>
          <a:xfrm>
            <a:off x="4295553" y="1027498"/>
            <a:ext cx="7221426" cy="803654"/>
          </a:xfrm>
          <a:prstGeom prst="rect">
            <a:avLst/>
          </a:prstGeom>
        </p:spPr>
        <p:txBody>
          <a:bodyPr>
            <a:noAutofit/>
          </a:bodyPr>
          <a:lstStyle>
            <a:lvl1pPr marL="0" indent="0" algn="l">
              <a:lnSpc>
                <a:spcPct val="100000"/>
              </a:lnSpc>
              <a:spcBef>
                <a:spcPts val="0"/>
              </a:spcBef>
              <a:buNone/>
              <a:defRPr sz="2800" b="1" i="0">
                <a:solidFill>
                  <a:srgbClr val="EC7C69"/>
                </a:solidFill>
                <a:latin typeface="+mn-lt"/>
              </a:defRPr>
            </a:lvl1pPr>
          </a:lstStyle>
          <a:p>
            <a:pPr lvl="0"/>
            <a:r>
              <a:rPr lang="en-US" dirty="0"/>
              <a:t>Sub-Heading</a:t>
            </a:r>
          </a:p>
        </p:txBody>
      </p:sp>
      <p:sp>
        <p:nvSpPr>
          <p:cNvPr id="11" name="Text Placeholder 32">
            <a:extLst>
              <a:ext uri="{FF2B5EF4-FFF2-40B4-BE49-F238E27FC236}">
                <a16:creationId xmlns:a16="http://schemas.microsoft.com/office/drawing/2014/main" id="{AA91E554-6058-E464-2B1F-763CCA3A9442}"/>
              </a:ext>
            </a:extLst>
          </p:cNvPr>
          <p:cNvSpPr>
            <a:spLocks noGrp="1"/>
          </p:cNvSpPr>
          <p:nvPr>
            <p:ph type="body" sz="quarter" idx="18" hasCustomPrompt="1"/>
          </p:nvPr>
        </p:nvSpPr>
        <p:spPr>
          <a:xfrm>
            <a:off x="675021" y="3392026"/>
            <a:ext cx="2680738" cy="1049221"/>
          </a:xfrm>
          <a:prstGeom prst="rect">
            <a:avLst/>
          </a:prstGeom>
        </p:spPr>
        <p:txBody>
          <a:bodyPr anchor="t">
            <a:noAutofit/>
          </a:bodyPr>
          <a:lstStyle>
            <a:lvl1pPr marL="0" indent="0" algn="ctr">
              <a:lnSpc>
                <a:spcPct val="100000"/>
              </a:lnSpc>
              <a:spcBef>
                <a:spcPts val="0"/>
              </a:spcBef>
              <a:buNone/>
              <a:defRPr sz="28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12" name="Text Placeholder 32">
            <a:extLst>
              <a:ext uri="{FF2B5EF4-FFF2-40B4-BE49-F238E27FC236}">
                <a16:creationId xmlns:a16="http://schemas.microsoft.com/office/drawing/2014/main" id="{9D54461D-1B4B-199A-BE05-0A22C342D0AF}"/>
              </a:ext>
            </a:extLst>
          </p:cNvPr>
          <p:cNvSpPr>
            <a:spLocks noGrp="1"/>
          </p:cNvSpPr>
          <p:nvPr>
            <p:ph type="body" sz="quarter" idx="19" hasCustomPrompt="1"/>
          </p:nvPr>
        </p:nvSpPr>
        <p:spPr>
          <a:xfrm>
            <a:off x="691820" y="2457107"/>
            <a:ext cx="2597067" cy="385564"/>
          </a:xfrm>
          <a:prstGeom prst="rect">
            <a:avLst/>
          </a:prstGeom>
        </p:spPr>
        <p:txBody>
          <a:bodyPr anchor="t">
            <a:noAutofit/>
          </a:bodyPr>
          <a:lstStyle>
            <a:lvl1pPr marL="0" indent="0" algn="ctr">
              <a:lnSpc>
                <a:spcPct val="100000"/>
              </a:lnSpc>
              <a:spcBef>
                <a:spcPts val="0"/>
              </a:spcBef>
              <a:buNone/>
              <a:defRPr sz="32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Tree>
    <p:extLst>
      <p:ext uri="{BB962C8B-B14F-4D97-AF65-F5344CB8AC3E}">
        <p14:creationId xmlns:p14="http://schemas.microsoft.com/office/powerpoint/2010/main" val="402644361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_Photo/Text Slide 01">
    <p:spTree>
      <p:nvGrpSpPr>
        <p:cNvPr id="1" name=""/>
        <p:cNvGrpSpPr/>
        <p:nvPr/>
      </p:nvGrpSpPr>
      <p:grpSpPr>
        <a:xfrm>
          <a:off x="0" y="0"/>
          <a:ext cx="0" cy="0"/>
          <a:chOff x="0" y="0"/>
          <a:chExt cx="0" cy="0"/>
        </a:xfrm>
      </p:grpSpPr>
      <p:sp>
        <p:nvSpPr>
          <p:cNvPr id="2" name="Freeform 1">
            <a:extLst>
              <a:ext uri="{FF2B5EF4-FFF2-40B4-BE49-F238E27FC236}">
                <a16:creationId xmlns:a16="http://schemas.microsoft.com/office/drawing/2014/main" id="{9B064538-E1B5-B6C1-C4B2-0671259EDDB6}"/>
              </a:ext>
            </a:extLst>
          </p:cNvPr>
          <p:cNvSpPr/>
          <p:nvPr userDrawn="1"/>
        </p:nvSpPr>
        <p:spPr>
          <a:xfrm>
            <a:off x="391600" y="1650205"/>
            <a:ext cx="3423163" cy="3751135"/>
          </a:xfrm>
          <a:custGeom>
            <a:avLst/>
            <a:gdLst>
              <a:gd name="connsiteX0" fmla="*/ 3998034 w 3998034"/>
              <a:gd name="connsiteY0" fmla="*/ 0 h 4950763"/>
              <a:gd name="connsiteX1" fmla="*/ 3998034 w 3998034"/>
              <a:gd name="connsiteY1" fmla="*/ 634748 h 4950763"/>
              <a:gd name="connsiteX2" fmla="*/ 3998034 w 3998034"/>
              <a:gd name="connsiteY2" fmla="*/ 2204807 h 4950763"/>
              <a:gd name="connsiteX3" fmla="*/ 3998034 w 3998034"/>
              <a:gd name="connsiteY3" fmla="*/ 2317461 h 4950763"/>
              <a:gd name="connsiteX4" fmla="*/ 3998034 w 3998034"/>
              <a:gd name="connsiteY4" fmla="*/ 2839555 h 4950763"/>
              <a:gd name="connsiteX5" fmla="*/ 3993862 w 3998034"/>
              <a:gd name="connsiteY5" fmla="*/ 2839555 h 4950763"/>
              <a:gd name="connsiteX6" fmla="*/ 3998034 w 3998034"/>
              <a:gd name="connsiteY6" fmla="*/ 2952209 h 4950763"/>
              <a:gd name="connsiteX7" fmla="*/ 1999017 w 3998034"/>
              <a:gd name="connsiteY7" fmla="*/ 4950763 h 4950763"/>
              <a:gd name="connsiteX8" fmla="*/ 0 w 3998034"/>
              <a:gd name="connsiteY8" fmla="*/ 2952209 h 4950763"/>
              <a:gd name="connsiteX9" fmla="*/ 4172 w 3998034"/>
              <a:gd name="connsiteY9" fmla="*/ 2839555 h 4950763"/>
              <a:gd name="connsiteX10" fmla="*/ 0 w 3998034"/>
              <a:gd name="connsiteY10" fmla="*/ 2839555 h 4950763"/>
              <a:gd name="connsiteX11" fmla="*/ 0 w 3998034"/>
              <a:gd name="connsiteY11" fmla="*/ 2317461 h 4950763"/>
              <a:gd name="connsiteX12" fmla="*/ 0 w 3998034"/>
              <a:gd name="connsiteY12" fmla="*/ 2204807 h 4950763"/>
              <a:gd name="connsiteX13" fmla="*/ 0 w 3998034"/>
              <a:gd name="connsiteY13" fmla="*/ 634748 h 4950763"/>
              <a:gd name="connsiteX14" fmla="*/ 0 w 3998034"/>
              <a:gd name="connsiteY14" fmla="*/ 0 h 495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998034" h="4950763">
                <a:moveTo>
                  <a:pt x="3998034" y="0"/>
                </a:moveTo>
                <a:lnTo>
                  <a:pt x="3998034" y="634748"/>
                </a:lnTo>
                <a:lnTo>
                  <a:pt x="3998034" y="2204807"/>
                </a:lnTo>
                <a:lnTo>
                  <a:pt x="3998034" y="2317461"/>
                </a:lnTo>
                <a:lnTo>
                  <a:pt x="3998034" y="2839555"/>
                </a:lnTo>
                <a:lnTo>
                  <a:pt x="3993862" y="2839555"/>
                </a:lnTo>
                <a:cubicBezTo>
                  <a:pt x="3998034" y="2877106"/>
                  <a:pt x="3998034" y="2914659"/>
                  <a:pt x="3998034" y="2952209"/>
                </a:cubicBezTo>
                <a:cubicBezTo>
                  <a:pt x="3998034" y="4057882"/>
                  <a:pt x="3104946" y="4950763"/>
                  <a:pt x="1999017" y="4950763"/>
                </a:cubicBezTo>
                <a:cubicBezTo>
                  <a:pt x="893090" y="4950763"/>
                  <a:pt x="0" y="4053707"/>
                  <a:pt x="0" y="2952209"/>
                </a:cubicBezTo>
                <a:cubicBezTo>
                  <a:pt x="0" y="2914659"/>
                  <a:pt x="0" y="2872934"/>
                  <a:pt x="4172" y="2839555"/>
                </a:cubicBezTo>
                <a:lnTo>
                  <a:pt x="0" y="2839555"/>
                </a:lnTo>
                <a:lnTo>
                  <a:pt x="0" y="2317461"/>
                </a:lnTo>
                <a:lnTo>
                  <a:pt x="0" y="2204807"/>
                </a:lnTo>
                <a:lnTo>
                  <a:pt x="0" y="634748"/>
                </a:lnTo>
                <a:lnTo>
                  <a:pt x="0" y="0"/>
                </a:lnTo>
                <a:close/>
              </a:path>
            </a:pathLst>
          </a:custGeom>
          <a:solidFill>
            <a:srgbClr val="E9675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algn="l" defTabSz="914400" rtl="0" eaLnBrk="1" latinLnBrk="0" hangingPunct="1"/>
            <a:endParaRPr lang="en-US" dirty="0"/>
          </a:p>
        </p:txBody>
      </p:sp>
      <p:sp>
        <p:nvSpPr>
          <p:cNvPr id="16" name="object 3">
            <a:extLst>
              <a:ext uri="{FF2B5EF4-FFF2-40B4-BE49-F238E27FC236}">
                <a16:creationId xmlns:a16="http://schemas.microsoft.com/office/drawing/2014/main" id="{6843E0B1-0ACB-E295-48A6-722B477057E3}"/>
              </a:ext>
            </a:extLst>
          </p:cNvPr>
          <p:cNvSpPr/>
          <p:nvPr userDrawn="1"/>
        </p:nvSpPr>
        <p:spPr>
          <a:xfrm rot="16200000">
            <a:off x="2303259" y="1262732"/>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cxnSp>
        <p:nvCxnSpPr>
          <p:cNvPr id="6" name="Straight Connector 5">
            <a:extLst>
              <a:ext uri="{FF2B5EF4-FFF2-40B4-BE49-F238E27FC236}">
                <a16:creationId xmlns:a16="http://schemas.microsoft.com/office/drawing/2014/main" id="{CDF15AA0-BAB5-D100-8C2E-7AFCA8758823}"/>
              </a:ext>
            </a:extLst>
          </p:cNvPr>
          <p:cNvCxnSpPr>
            <a:cxnSpLocks/>
          </p:cNvCxnSpPr>
          <p:nvPr userDrawn="1"/>
        </p:nvCxnSpPr>
        <p:spPr>
          <a:xfrm>
            <a:off x="555777" y="3230134"/>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Freeform 14">
            <a:extLst>
              <a:ext uri="{FF2B5EF4-FFF2-40B4-BE49-F238E27FC236}">
                <a16:creationId xmlns:a16="http://schemas.microsoft.com/office/drawing/2014/main" id="{0E0A53C3-0F9C-FD0C-4CCE-32607FB06EC4}"/>
              </a:ext>
            </a:extLst>
          </p:cNvPr>
          <p:cNvSpPr>
            <a:spLocks noGrp="1"/>
          </p:cNvSpPr>
          <p:nvPr>
            <p:ph type="pic" sz="quarter" idx="10"/>
          </p:nvPr>
        </p:nvSpPr>
        <p:spPr>
          <a:xfrm>
            <a:off x="391600" y="0"/>
            <a:ext cx="3423163" cy="1945748"/>
          </a:xfrm>
          <a:custGeom>
            <a:avLst/>
            <a:gdLst>
              <a:gd name="connsiteX0" fmla="*/ 0 w 3423163"/>
              <a:gd name="connsiteY0" fmla="*/ 0 h 1945748"/>
              <a:gd name="connsiteX1" fmla="*/ 3423163 w 3423163"/>
              <a:gd name="connsiteY1" fmla="*/ 0 h 1945748"/>
              <a:gd name="connsiteX2" fmla="*/ 3423163 w 3423163"/>
              <a:gd name="connsiteY2" fmla="*/ 36 h 1945748"/>
              <a:gd name="connsiteX3" fmla="*/ 3174391 w 3423163"/>
              <a:gd name="connsiteY3" fmla="*/ 36 h 1945748"/>
              <a:gd name="connsiteX4" fmla="*/ 3174391 w 3423163"/>
              <a:gd name="connsiteY4" fmla="*/ 1945748 h 1945748"/>
              <a:gd name="connsiteX5" fmla="*/ 0 w 3423163"/>
              <a:gd name="connsiteY5" fmla="*/ 1945748 h 1945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23163" h="1945748">
                <a:moveTo>
                  <a:pt x="0" y="0"/>
                </a:moveTo>
                <a:lnTo>
                  <a:pt x="3423163" y="0"/>
                </a:lnTo>
                <a:lnTo>
                  <a:pt x="3423163" y="36"/>
                </a:lnTo>
                <a:lnTo>
                  <a:pt x="3174391" y="36"/>
                </a:lnTo>
                <a:lnTo>
                  <a:pt x="3174391" y="1945748"/>
                </a:lnTo>
                <a:lnTo>
                  <a:pt x="0" y="1945748"/>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dirty="0"/>
          </a:p>
        </p:txBody>
      </p:sp>
      <p:sp>
        <p:nvSpPr>
          <p:cNvPr id="3" name="Slide Number Placeholder 5">
            <a:extLst>
              <a:ext uri="{FF2B5EF4-FFF2-40B4-BE49-F238E27FC236}">
                <a16:creationId xmlns:a16="http://schemas.microsoft.com/office/drawing/2014/main" id="{34AF9B71-2207-2B84-77DD-F48EEA4CB5B4}"/>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14" name="Text Placeholder 23">
            <a:extLst>
              <a:ext uri="{FF2B5EF4-FFF2-40B4-BE49-F238E27FC236}">
                <a16:creationId xmlns:a16="http://schemas.microsoft.com/office/drawing/2014/main" id="{1EBD8891-6E8B-E956-17F7-52151B22A4A7}"/>
              </a:ext>
            </a:extLst>
          </p:cNvPr>
          <p:cNvSpPr>
            <a:spLocks noGrp="1"/>
          </p:cNvSpPr>
          <p:nvPr>
            <p:ph type="body" sz="quarter" idx="66" hasCustomPrompt="1"/>
          </p:nvPr>
        </p:nvSpPr>
        <p:spPr>
          <a:xfrm rot="16200000">
            <a:off x="2318364" y="1271829"/>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13" name="Text Placeholder 23">
            <a:extLst>
              <a:ext uri="{FF2B5EF4-FFF2-40B4-BE49-F238E27FC236}">
                <a16:creationId xmlns:a16="http://schemas.microsoft.com/office/drawing/2014/main" id="{E0FCE278-5DAD-705A-F531-4D8EBF0AEC3F}"/>
              </a:ext>
            </a:extLst>
          </p:cNvPr>
          <p:cNvSpPr>
            <a:spLocks noGrp="1"/>
          </p:cNvSpPr>
          <p:nvPr>
            <p:ph type="body" sz="quarter" idx="16" hasCustomPrompt="1"/>
          </p:nvPr>
        </p:nvSpPr>
        <p:spPr>
          <a:xfrm>
            <a:off x="4295553" y="186544"/>
            <a:ext cx="7221426" cy="803654"/>
          </a:xfrm>
          <a:prstGeom prst="rect">
            <a:avLst/>
          </a:prstGeom>
        </p:spPr>
        <p:txBody>
          <a:bodyPr>
            <a:noAutofit/>
          </a:bodyPr>
          <a:lstStyle>
            <a:lvl1pPr marL="0" indent="0" algn="l">
              <a:lnSpc>
                <a:spcPct val="100000"/>
              </a:lnSpc>
              <a:spcBef>
                <a:spcPts val="0"/>
              </a:spcBef>
              <a:buNone/>
              <a:defRPr sz="3200" b="1" i="0">
                <a:solidFill>
                  <a:srgbClr val="459597"/>
                </a:solidFill>
                <a:latin typeface="+mn-lt"/>
              </a:defRPr>
            </a:lvl1pPr>
          </a:lstStyle>
          <a:p>
            <a:pPr lvl="0"/>
            <a:r>
              <a:rPr lang="en-US" dirty="0"/>
              <a:t>Heading</a:t>
            </a:r>
          </a:p>
        </p:txBody>
      </p:sp>
      <p:sp>
        <p:nvSpPr>
          <p:cNvPr id="17" name="Text Placeholder 17">
            <a:extLst>
              <a:ext uri="{FF2B5EF4-FFF2-40B4-BE49-F238E27FC236}">
                <a16:creationId xmlns:a16="http://schemas.microsoft.com/office/drawing/2014/main" id="{D4FC09EA-89C5-C227-5564-CB1055CF3BAF}"/>
              </a:ext>
            </a:extLst>
          </p:cNvPr>
          <p:cNvSpPr>
            <a:spLocks noGrp="1"/>
          </p:cNvSpPr>
          <p:nvPr>
            <p:ph type="body" sz="quarter" idx="21" hasCustomPrompt="1"/>
          </p:nvPr>
        </p:nvSpPr>
        <p:spPr>
          <a:xfrm>
            <a:off x="4295553" y="1902157"/>
            <a:ext cx="7221426" cy="4530541"/>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18" name="Text Placeholder 23">
            <a:extLst>
              <a:ext uri="{FF2B5EF4-FFF2-40B4-BE49-F238E27FC236}">
                <a16:creationId xmlns:a16="http://schemas.microsoft.com/office/drawing/2014/main" id="{7A0C526B-D3F9-C6BA-F2EF-DC26E5389433}"/>
              </a:ext>
            </a:extLst>
          </p:cNvPr>
          <p:cNvSpPr>
            <a:spLocks noGrp="1"/>
          </p:cNvSpPr>
          <p:nvPr>
            <p:ph type="body" sz="quarter" idx="23" hasCustomPrompt="1"/>
          </p:nvPr>
        </p:nvSpPr>
        <p:spPr>
          <a:xfrm>
            <a:off x="4295553" y="1027498"/>
            <a:ext cx="7221426" cy="803654"/>
          </a:xfrm>
          <a:prstGeom prst="rect">
            <a:avLst/>
          </a:prstGeom>
        </p:spPr>
        <p:txBody>
          <a:bodyPr>
            <a:noAutofit/>
          </a:bodyPr>
          <a:lstStyle>
            <a:lvl1pPr marL="0" indent="0" algn="l">
              <a:lnSpc>
                <a:spcPct val="100000"/>
              </a:lnSpc>
              <a:spcBef>
                <a:spcPts val="0"/>
              </a:spcBef>
              <a:buNone/>
              <a:defRPr sz="2800" b="1" i="0">
                <a:solidFill>
                  <a:srgbClr val="EC7C69"/>
                </a:solidFill>
                <a:latin typeface="+mn-lt"/>
              </a:defRPr>
            </a:lvl1pPr>
          </a:lstStyle>
          <a:p>
            <a:pPr lvl="0"/>
            <a:r>
              <a:rPr lang="en-US" dirty="0"/>
              <a:t>Sub-Heading</a:t>
            </a:r>
          </a:p>
        </p:txBody>
      </p:sp>
      <p:sp>
        <p:nvSpPr>
          <p:cNvPr id="5" name="Text Placeholder 32">
            <a:extLst>
              <a:ext uri="{FF2B5EF4-FFF2-40B4-BE49-F238E27FC236}">
                <a16:creationId xmlns:a16="http://schemas.microsoft.com/office/drawing/2014/main" id="{BC72A8D7-FC3E-AFF7-3782-7C6166D1973A}"/>
              </a:ext>
            </a:extLst>
          </p:cNvPr>
          <p:cNvSpPr>
            <a:spLocks noGrp="1"/>
          </p:cNvSpPr>
          <p:nvPr>
            <p:ph type="body" sz="quarter" idx="18" hasCustomPrompt="1"/>
          </p:nvPr>
        </p:nvSpPr>
        <p:spPr>
          <a:xfrm>
            <a:off x="675021" y="3392026"/>
            <a:ext cx="2680738" cy="1049221"/>
          </a:xfrm>
          <a:prstGeom prst="rect">
            <a:avLst/>
          </a:prstGeom>
        </p:spPr>
        <p:txBody>
          <a:bodyPr anchor="t">
            <a:noAutofit/>
          </a:bodyPr>
          <a:lstStyle>
            <a:lvl1pPr marL="0" indent="0" algn="ctr">
              <a:lnSpc>
                <a:spcPct val="100000"/>
              </a:lnSpc>
              <a:spcBef>
                <a:spcPts val="0"/>
              </a:spcBef>
              <a:buNone/>
              <a:defRPr sz="28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9" name="Text Placeholder 32">
            <a:extLst>
              <a:ext uri="{FF2B5EF4-FFF2-40B4-BE49-F238E27FC236}">
                <a16:creationId xmlns:a16="http://schemas.microsoft.com/office/drawing/2014/main" id="{EB2FBDFB-0DC7-0156-1352-2CD6AF40D395}"/>
              </a:ext>
            </a:extLst>
          </p:cNvPr>
          <p:cNvSpPr>
            <a:spLocks noGrp="1"/>
          </p:cNvSpPr>
          <p:nvPr>
            <p:ph type="body" sz="quarter" idx="19" hasCustomPrompt="1"/>
          </p:nvPr>
        </p:nvSpPr>
        <p:spPr>
          <a:xfrm>
            <a:off x="691820" y="2457107"/>
            <a:ext cx="2597067" cy="385564"/>
          </a:xfrm>
          <a:prstGeom prst="rect">
            <a:avLst/>
          </a:prstGeom>
        </p:spPr>
        <p:txBody>
          <a:bodyPr anchor="t">
            <a:noAutofit/>
          </a:bodyPr>
          <a:lstStyle>
            <a:lvl1pPr marL="0" indent="0" algn="ctr">
              <a:lnSpc>
                <a:spcPct val="100000"/>
              </a:lnSpc>
              <a:spcBef>
                <a:spcPts val="0"/>
              </a:spcBef>
              <a:buNone/>
              <a:defRPr sz="32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Tree>
    <p:extLst>
      <p:ext uri="{BB962C8B-B14F-4D97-AF65-F5344CB8AC3E}">
        <p14:creationId xmlns:p14="http://schemas.microsoft.com/office/powerpoint/2010/main" val="101670074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5_Photo/Text Slide 01">
    <p:spTree>
      <p:nvGrpSpPr>
        <p:cNvPr id="1" name=""/>
        <p:cNvGrpSpPr/>
        <p:nvPr/>
      </p:nvGrpSpPr>
      <p:grpSpPr>
        <a:xfrm>
          <a:off x="0" y="0"/>
          <a:ext cx="0" cy="0"/>
          <a:chOff x="0" y="0"/>
          <a:chExt cx="0" cy="0"/>
        </a:xfrm>
      </p:grpSpPr>
      <p:sp>
        <p:nvSpPr>
          <p:cNvPr id="2" name="Freeform 1">
            <a:extLst>
              <a:ext uri="{FF2B5EF4-FFF2-40B4-BE49-F238E27FC236}">
                <a16:creationId xmlns:a16="http://schemas.microsoft.com/office/drawing/2014/main" id="{9B064538-E1B5-B6C1-C4B2-0671259EDDB6}"/>
              </a:ext>
            </a:extLst>
          </p:cNvPr>
          <p:cNvSpPr/>
          <p:nvPr userDrawn="1"/>
        </p:nvSpPr>
        <p:spPr>
          <a:xfrm>
            <a:off x="391600" y="1650205"/>
            <a:ext cx="3423163" cy="3751135"/>
          </a:xfrm>
          <a:custGeom>
            <a:avLst/>
            <a:gdLst>
              <a:gd name="connsiteX0" fmla="*/ 3998034 w 3998034"/>
              <a:gd name="connsiteY0" fmla="*/ 0 h 4950763"/>
              <a:gd name="connsiteX1" fmla="*/ 3998034 w 3998034"/>
              <a:gd name="connsiteY1" fmla="*/ 634748 h 4950763"/>
              <a:gd name="connsiteX2" fmla="*/ 3998034 w 3998034"/>
              <a:gd name="connsiteY2" fmla="*/ 2204807 h 4950763"/>
              <a:gd name="connsiteX3" fmla="*/ 3998034 w 3998034"/>
              <a:gd name="connsiteY3" fmla="*/ 2317461 h 4950763"/>
              <a:gd name="connsiteX4" fmla="*/ 3998034 w 3998034"/>
              <a:gd name="connsiteY4" fmla="*/ 2839555 h 4950763"/>
              <a:gd name="connsiteX5" fmla="*/ 3993862 w 3998034"/>
              <a:gd name="connsiteY5" fmla="*/ 2839555 h 4950763"/>
              <a:gd name="connsiteX6" fmla="*/ 3998034 w 3998034"/>
              <a:gd name="connsiteY6" fmla="*/ 2952209 h 4950763"/>
              <a:gd name="connsiteX7" fmla="*/ 1999017 w 3998034"/>
              <a:gd name="connsiteY7" fmla="*/ 4950763 h 4950763"/>
              <a:gd name="connsiteX8" fmla="*/ 0 w 3998034"/>
              <a:gd name="connsiteY8" fmla="*/ 2952209 h 4950763"/>
              <a:gd name="connsiteX9" fmla="*/ 4172 w 3998034"/>
              <a:gd name="connsiteY9" fmla="*/ 2839555 h 4950763"/>
              <a:gd name="connsiteX10" fmla="*/ 0 w 3998034"/>
              <a:gd name="connsiteY10" fmla="*/ 2839555 h 4950763"/>
              <a:gd name="connsiteX11" fmla="*/ 0 w 3998034"/>
              <a:gd name="connsiteY11" fmla="*/ 2317461 h 4950763"/>
              <a:gd name="connsiteX12" fmla="*/ 0 w 3998034"/>
              <a:gd name="connsiteY12" fmla="*/ 2204807 h 4950763"/>
              <a:gd name="connsiteX13" fmla="*/ 0 w 3998034"/>
              <a:gd name="connsiteY13" fmla="*/ 634748 h 4950763"/>
              <a:gd name="connsiteX14" fmla="*/ 0 w 3998034"/>
              <a:gd name="connsiteY14" fmla="*/ 0 h 495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998034" h="4950763">
                <a:moveTo>
                  <a:pt x="3998034" y="0"/>
                </a:moveTo>
                <a:lnTo>
                  <a:pt x="3998034" y="634748"/>
                </a:lnTo>
                <a:lnTo>
                  <a:pt x="3998034" y="2204807"/>
                </a:lnTo>
                <a:lnTo>
                  <a:pt x="3998034" y="2317461"/>
                </a:lnTo>
                <a:lnTo>
                  <a:pt x="3998034" y="2839555"/>
                </a:lnTo>
                <a:lnTo>
                  <a:pt x="3993862" y="2839555"/>
                </a:lnTo>
                <a:cubicBezTo>
                  <a:pt x="3998034" y="2877106"/>
                  <a:pt x="3998034" y="2914659"/>
                  <a:pt x="3998034" y="2952209"/>
                </a:cubicBezTo>
                <a:cubicBezTo>
                  <a:pt x="3998034" y="4057882"/>
                  <a:pt x="3104946" y="4950763"/>
                  <a:pt x="1999017" y="4950763"/>
                </a:cubicBezTo>
                <a:cubicBezTo>
                  <a:pt x="893090" y="4950763"/>
                  <a:pt x="0" y="4053707"/>
                  <a:pt x="0" y="2952209"/>
                </a:cubicBezTo>
                <a:cubicBezTo>
                  <a:pt x="0" y="2914659"/>
                  <a:pt x="0" y="2872934"/>
                  <a:pt x="4172" y="2839555"/>
                </a:cubicBezTo>
                <a:lnTo>
                  <a:pt x="0" y="2839555"/>
                </a:lnTo>
                <a:lnTo>
                  <a:pt x="0" y="2317461"/>
                </a:lnTo>
                <a:lnTo>
                  <a:pt x="0" y="2204807"/>
                </a:lnTo>
                <a:lnTo>
                  <a:pt x="0" y="634748"/>
                </a:lnTo>
                <a:lnTo>
                  <a:pt x="0" y="0"/>
                </a:lnTo>
                <a:close/>
              </a:path>
            </a:pathLst>
          </a:custGeom>
          <a:solidFill>
            <a:srgbClr val="EC7C6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algn="l" defTabSz="914400" rtl="0" eaLnBrk="1" latinLnBrk="0" hangingPunct="1"/>
            <a:endParaRPr lang="en-US" dirty="0"/>
          </a:p>
        </p:txBody>
      </p:sp>
      <p:sp>
        <p:nvSpPr>
          <p:cNvPr id="16" name="object 3">
            <a:extLst>
              <a:ext uri="{FF2B5EF4-FFF2-40B4-BE49-F238E27FC236}">
                <a16:creationId xmlns:a16="http://schemas.microsoft.com/office/drawing/2014/main" id="{6843E0B1-0ACB-E295-48A6-722B477057E3}"/>
              </a:ext>
            </a:extLst>
          </p:cNvPr>
          <p:cNvSpPr/>
          <p:nvPr userDrawn="1"/>
        </p:nvSpPr>
        <p:spPr>
          <a:xfrm rot="16200000">
            <a:off x="2303259" y="1262732"/>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cxnSp>
        <p:nvCxnSpPr>
          <p:cNvPr id="6" name="Straight Connector 5">
            <a:extLst>
              <a:ext uri="{FF2B5EF4-FFF2-40B4-BE49-F238E27FC236}">
                <a16:creationId xmlns:a16="http://schemas.microsoft.com/office/drawing/2014/main" id="{CDF15AA0-BAB5-D100-8C2E-7AFCA8758823}"/>
              </a:ext>
            </a:extLst>
          </p:cNvPr>
          <p:cNvCxnSpPr>
            <a:cxnSpLocks/>
          </p:cNvCxnSpPr>
          <p:nvPr userDrawn="1"/>
        </p:nvCxnSpPr>
        <p:spPr>
          <a:xfrm>
            <a:off x="555777" y="3230134"/>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Freeform 14">
            <a:extLst>
              <a:ext uri="{FF2B5EF4-FFF2-40B4-BE49-F238E27FC236}">
                <a16:creationId xmlns:a16="http://schemas.microsoft.com/office/drawing/2014/main" id="{0E0A53C3-0F9C-FD0C-4CCE-32607FB06EC4}"/>
              </a:ext>
            </a:extLst>
          </p:cNvPr>
          <p:cNvSpPr>
            <a:spLocks noGrp="1"/>
          </p:cNvSpPr>
          <p:nvPr>
            <p:ph type="pic" sz="quarter" idx="10"/>
          </p:nvPr>
        </p:nvSpPr>
        <p:spPr>
          <a:xfrm>
            <a:off x="391600" y="0"/>
            <a:ext cx="3423163" cy="1945748"/>
          </a:xfrm>
          <a:custGeom>
            <a:avLst/>
            <a:gdLst>
              <a:gd name="connsiteX0" fmla="*/ 0 w 3423163"/>
              <a:gd name="connsiteY0" fmla="*/ 0 h 1945748"/>
              <a:gd name="connsiteX1" fmla="*/ 3423163 w 3423163"/>
              <a:gd name="connsiteY1" fmla="*/ 0 h 1945748"/>
              <a:gd name="connsiteX2" fmla="*/ 3423163 w 3423163"/>
              <a:gd name="connsiteY2" fmla="*/ 36 h 1945748"/>
              <a:gd name="connsiteX3" fmla="*/ 3174391 w 3423163"/>
              <a:gd name="connsiteY3" fmla="*/ 36 h 1945748"/>
              <a:gd name="connsiteX4" fmla="*/ 3174391 w 3423163"/>
              <a:gd name="connsiteY4" fmla="*/ 1945748 h 1945748"/>
              <a:gd name="connsiteX5" fmla="*/ 0 w 3423163"/>
              <a:gd name="connsiteY5" fmla="*/ 1945748 h 1945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23163" h="1945748">
                <a:moveTo>
                  <a:pt x="0" y="0"/>
                </a:moveTo>
                <a:lnTo>
                  <a:pt x="3423163" y="0"/>
                </a:lnTo>
                <a:lnTo>
                  <a:pt x="3423163" y="36"/>
                </a:lnTo>
                <a:lnTo>
                  <a:pt x="3174391" y="36"/>
                </a:lnTo>
                <a:lnTo>
                  <a:pt x="3174391" y="1945748"/>
                </a:lnTo>
                <a:lnTo>
                  <a:pt x="0" y="1945748"/>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dirty="0"/>
          </a:p>
        </p:txBody>
      </p:sp>
      <p:sp>
        <p:nvSpPr>
          <p:cNvPr id="3" name="Slide Number Placeholder 5">
            <a:extLst>
              <a:ext uri="{FF2B5EF4-FFF2-40B4-BE49-F238E27FC236}">
                <a16:creationId xmlns:a16="http://schemas.microsoft.com/office/drawing/2014/main" id="{34AF9B71-2207-2B84-77DD-F48EEA4CB5B4}"/>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14" name="Text Placeholder 23">
            <a:extLst>
              <a:ext uri="{FF2B5EF4-FFF2-40B4-BE49-F238E27FC236}">
                <a16:creationId xmlns:a16="http://schemas.microsoft.com/office/drawing/2014/main" id="{1EBD8891-6E8B-E956-17F7-52151B22A4A7}"/>
              </a:ext>
            </a:extLst>
          </p:cNvPr>
          <p:cNvSpPr>
            <a:spLocks noGrp="1"/>
          </p:cNvSpPr>
          <p:nvPr>
            <p:ph type="body" sz="quarter" idx="66" hasCustomPrompt="1"/>
          </p:nvPr>
        </p:nvSpPr>
        <p:spPr>
          <a:xfrm rot="16200000">
            <a:off x="2318364" y="1271829"/>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13" name="Text Placeholder 23">
            <a:extLst>
              <a:ext uri="{FF2B5EF4-FFF2-40B4-BE49-F238E27FC236}">
                <a16:creationId xmlns:a16="http://schemas.microsoft.com/office/drawing/2014/main" id="{E0FCE278-5DAD-705A-F531-4D8EBF0AEC3F}"/>
              </a:ext>
            </a:extLst>
          </p:cNvPr>
          <p:cNvSpPr>
            <a:spLocks noGrp="1"/>
          </p:cNvSpPr>
          <p:nvPr>
            <p:ph type="body" sz="quarter" idx="16" hasCustomPrompt="1"/>
          </p:nvPr>
        </p:nvSpPr>
        <p:spPr>
          <a:xfrm>
            <a:off x="4295553" y="186544"/>
            <a:ext cx="7221426" cy="803654"/>
          </a:xfrm>
          <a:prstGeom prst="rect">
            <a:avLst/>
          </a:prstGeom>
        </p:spPr>
        <p:txBody>
          <a:bodyPr>
            <a:noAutofit/>
          </a:bodyPr>
          <a:lstStyle>
            <a:lvl1pPr marL="0" indent="0" algn="l">
              <a:lnSpc>
                <a:spcPct val="100000"/>
              </a:lnSpc>
              <a:spcBef>
                <a:spcPts val="0"/>
              </a:spcBef>
              <a:buNone/>
              <a:defRPr sz="3200" b="1" i="0">
                <a:solidFill>
                  <a:srgbClr val="459597"/>
                </a:solidFill>
                <a:latin typeface="+mn-lt"/>
              </a:defRPr>
            </a:lvl1pPr>
          </a:lstStyle>
          <a:p>
            <a:pPr lvl="0"/>
            <a:r>
              <a:rPr lang="en-US" dirty="0"/>
              <a:t>Heading</a:t>
            </a:r>
          </a:p>
        </p:txBody>
      </p:sp>
      <p:sp>
        <p:nvSpPr>
          <p:cNvPr id="17" name="Text Placeholder 17">
            <a:extLst>
              <a:ext uri="{FF2B5EF4-FFF2-40B4-BE49-F238E27FC236}">
                <a16:creationId xmlns:a16="http://schemas.microsoft.com/office/drawing/2014/main" id="{D4FC09EA-89C5-C227-5564-CB1055CF3BAF}"/>
              </a:ext>
            </a:extLst>
          </p:cNvPr>
          <p:cNvSpPr>
            <a:spLocks noGrp="1"/>
          </p:cNvSpPr>
          <p:nvPr>
            <p:ph type="body" sz="quarter" idx="21" hasCustomPrompt="1"/>
          </p:nvPr>
        </p:nvSpPr>
        <p:spPr>
          <a:xfrm>
            <a:off x="4295553" y="1902157"/>
            <a:ext cx="7221426" cy="4530541"/>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18" name="Text Placeholder 23">
            <a:extLst>
              <a:ext uri="{FF2B5EF4-FFF2-40B4-BE49-F238E27FC236}">
                <a16:creationId xmlns:a16="http://schemas.microsoft.com/office/drawing/2014/main" id="{7A0C526B-D3F9-C6BA-F2EF-DC26E5389433}"/>
              </a:ext>
            </a:extLst>
          </p:cNvPr>
          <p:cNvSpPr>
            <a:spLocks noGrp="1"/>
          </p:cNvSpPr>
          <p:nvPr>
            <p:ph type="body" sz="quarter" idx="23" hasCustomPrompt="1"/>
          </p:nvPr>
        </p:nvSpPr>
        <p:spPr>
          <a:xfrm>
            <a:off x="4295553" y="1027498"/>
            <a:ext cx="7221426" cy="803654"/>
          </a:xfrm>
          <a:prstGeom prst="rect">
            <a:avLst/>
          </a:prstGeom>
        </p:spPr>
        <p:txBody>
          <a:bodyPr>
            <a:noAutofit/>
          </a:bodyPr>
          <a:lstStyle>
            <a:lvl1pPr marL="0" indent="0" algn="l">
              <a:lnSpc>
                <a:spcPct val="100000"/>
              </a:lnSpc>
              <a:spcBef>
                <a:spcPts val="0"/>
              </a:spcBef>
              <a:buNone/>
              <a:defRPr sz="2800" b="1" i="0">
                <a:solidFill>
                  <a:srgbClr val="EC7C69"/>
                </a:solidFill>
                <a:latin typeface="+mn-lt"/>
              </a:defRPr>
            </a:lvl1pPr>
          </a:lstStyle>
          <a:p>
            <a:pPr lvl="0"/>
            <a:r>
              <a:rPr lang="en-US" dirty="0"/>
              <a:t>Sub-Heading</a:t>
            </a:r>
          </a:p>
        </p:txBody>
      </p:sp>
      <p:cxnSp>
        <p:nvCxnSpPr>
          <p:cNvPr id="4" name="Straight Connector 3">
            <a:extLst>
              <a:ext uri="{FF2B5EF4-FFF2-40B4-BE49-F238E27FC236}">
                <a16:creationId xmlns:a16="http://schemas.microsoft.com/office/drawing/2014/main" id="{4EE73B5A-FD2C-3417-B647-C05ECFABBCF6}"/>
              </a:ext>
            </a:extLst>
          </p:cNvPr>
          <p:cNvCxnSpPr>
            <a:cxnSpLocks/>
          </p:cNvCxnSpPr>
          <p:nvPr userDrawn="1"/>
        </p:nvCxnSpPr>
        <p:spPr>
          <a:xfrm>
            <a:off x="555777" y="3230134"/>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E514D809-F6FD-B9BC-8AFE-6C6396AD0E78}"/>
              </a:ext>
            </a:extLst>
          </p:cNvPr>
          <p:cNvSpPr>
            <a:spLocks noGrp="1"/>
          </p:cNvSpPr>
          <p:nvPr>
            <p:ph type="body" sz="quarter" idx="18" hasCustomPrompt="1"/>
          </p:nvPr>
        </p:nvSpPr>
        <p:spPr>
          <a:xfrm>
            <a:off x="675021" y="3392026"/>
            <a:ext cx="2680738" cy="1049221"/>
          </a:xfrm>
          <a:prstGeom prst="rect">
            <a:avLst/>
          </a:prstGeom>
        </p:spPr>
        <p:txBody>
          <a:bodyPr anchor="t">
            <a:noAutofit/>
          </a:bodyPr>
          <a:lstStyle>
            <a:lvl1pPr marL="0" indent="0" algn="ctr">
              <a:lnSpc>
                <a:spcPct val="100000"/>
              </a:lnSpc>
              <a:spcBef>
                <a:spcPts val="0"/>
              </a:spcBef>
              <a:buNone/>
              <a:defRPr sz="28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9" name="Text Placeholder 32">
            <a:extLst>
              <a:ext uri="{FF2B5EF4-FFF2-40B4-BE49-F238E27FC236}">
                <a16:creationId xmlns:a16="http://schemas.microsoft.com/office/drawing/2014/main" id="{B4EB3B5E-76EB-9DE2-F212-2907909FDEC7}"/>
              </a:ext>
            </a:extLst>
          </p:cNvPr>
          <p:cNvSpPr>
            <a:spLocks noGrp="1"/>
          </p:cNvSpPr>
          <p:nvPr>
            <p:ph type="body" sz="quarter" idx="19" hasCustomPrompt="1"/>
          </p:nvPr>
        </p:nvSpPr>
        <p:spPr>
          <a:xfrm>
            <a:off x="691820" y="2457107"/>
            <a:ext cx="2597067" cy="385564"/>
          </a:xfrm>
          <a:prstGeom prst="rect">
            <a:avLst/>
          </a:prstGeom>
        </p:spPr>
        <p:txBody>
          <a:bodyPr anchor="t">
            <a:noAutofit/>
          </a:bodyPr>
          <a:lstStyle>
            <a:lvl1pPr marL="0" indent="0" algn="ctr">
              <a:lnSpc>
                <a:spcPct val="100000"/>
              </a:lnSpc>
              <a:spcBef>
                <a:spcPts val="0"/>
              </a:spcBef>
              <a:buNone/>
              <a:defRPr sz="32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Tree>
    <p:extLst>
      <p:ext uri="{BB962C8B-B14F-4D97-AF65-F5344CB8AC3E}">
        <p14:creationId xmlns:p14="http://schemas.microsoft.com/office/powerpoint/2010/main" val="328555890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6_Photo/Text Slide 01">
    <p:spTree>
      <p:nvGrpSpPr>
        <p:cNvPr id="1" name=""/>
        <p:cNvGrpSpPr/>
        <p:nvPr/>
      </p:nvGrpSpPr>
      <p:grpSpPr>
        <a:xfrm>
          <a:off x="0" y="0"/>
          <a:ext cx="0" cy="0"/>
          <a:chOff x="0" y="0"/>
          <a:chExt cx="0" cy="0"/>
        </a:xfrm>
      </p:grpSpPr>
      <p:sp>
        <p:nvSpPr>
          <p:cNvPr id="2" name="Freeform 1">
            <a:extLst>
              <a:ext uri="{FF2B5EF4-FFF2-40B4-BE49-F238E27FC236}">
                <a16:creationId xmlns:a16="http://schemas.microsoft.com/office/drawing/2014/main" id="{9B064538-E1B5-B6C1-C4B2-0671259EDDB6}"/>
              </a:ext>
            </a:extLst>
          </p:cNvPr>
          <p:cNvSpPr/>
          <p:nvPr userDrawn="1"/>
        </p:nvSpPr>
        <p:spPr>
          <a:xfrm>
            <a:off x="391600" y="1650205"/>
            <a:ext cx="3423163" cy="3751135"/>
          </a:xfrm>
          <a:custGeom>
            <a:avLst/>
            <a:gdLst>
              <a:gd name="connsiteX0" fmla="*/ 3998034 w 3998034"/>
              <a:gd name="connsiteY0" fmla="*/ 0 h 4950763"/>
              <a:gd name="connsiteX1" fmla="*/ 3998034 w 3998034"/>
              <a:gd name="connsiteY1" fmla="*/ 634748 h 4950763"/>
              <a:gd name="connsiteX2" fmla="*/ 3998034 w 3998034"/>
              <a:gd name="connsiteY2" fmla="*/ 2204807 h 4950763"/>
              <a:gd name="connsiteX3" fmla="*/ 3998034 w 3998034"/>
              <a:gd name="connsiteY3" fmla="*/ 2317461 h 4950763"/>
              <a:gd name="connsiteX4" fmla="*/ 3998034 w 3998034"/>
              <a:gd name="connsiteY4" fmla="*/ 2839555 h 4950763"/>
              <a:gd name="connsiteX5" fmla="*/ 3993862 w 3998034"/>
              <a:gd name="connsiteY5" fmla="*/ 2839555 h 4950763"/>
              <a:gd name="connsiteX6" fmla="*/ 3998034 w 3998034"/>
              <a:gd name="connsiteY6" fmla="*/ 2952209 h 4950763"/>
              <a:gd name="connsiteX7" fmla="*/ 1999017 w 3998034"/>
              <a:gd name="connsiteY7" fmla="*/ 4950763 h 4950763"/>
              <a:gd name="connsiteX8" fmla="*/ 0 w 3998034"/>
              <a:gd name="connsiteY8" fmla="*/ 2952209 h 4950763"/>
              <a:gd name="connsiteX9" fmla="*/ 4172 w 3998034"/>
              <a:gd name="connsiteY9" fmla="*/ 2839555 h 4950763"/>
              <a:gd name="connsiteX10" fmla="*/ 0 w 3998034"/>
              <a:gd name="connsiteY10" fmla="*/ 2839555 h 4950763"/>
              <a:gd name="connsiteX11" fmla="*/ 0 w 3998034"/>
              <a:gd name="connsiteY11" fmla="*/ 2317461 h 4950763"/>
              <a:gd name="connsiteX12" fmla="*/ 0 w 3998034"/>
              <a:gd name="connsiteY12" fmla="*/ 2204807 h 4950763"/>
              <a:gd name="connsiteX13" fmla="*/ 0 w 3998034"/>
              <a:gd name="connsiteY13" fmla="*/ 634748 h 4950763"/>
              <a:gd name="connsiteX14" fmla="*/ 0 w 3998034"/>
              <a:gd name="connsiteY14" fmla="*/ 0 h 495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998034" h="4950763">
                <a:moveTo>
                  <a:pt x="3998034" y="0"/>
                </a:moveTo>
                <a:lnTo>
                  <a:pt x="3998034" y="634748"/>
                </a:lnTo>
                <a:lnTo>
                  <a:pt x="3998034" y="2204807"/>
                </a:lnTo>
                <a:lnTo>
                  <a:pt x="3998034" y="2317461"/>
                </a:lnTo>
                <a:lnTo>
                  <a:pt x="3998034" y="2839555"/>
                </a:lnTo>
                <a:lnTo>
                  <a:pt x="3993862" y="2839555"/>
                </a:lnTo>
                <a:cubicBezTo>
                  <a:pt x="3998034" y="2877106"/>
                  <a:pt x="3998034" y="2914659"/>
                  <a:pt x="3998034" y="2952209"/>
                </a:cubicBezTo>
                <a:cubicBezTo>
                  <a:pt x="3998034" y="4057882"/>
                  <a:pt x="3104946" y="4950763"/>
                  <a:pt x="1999017" y="4950763"/>
                </a:cubicBezTo>
                <a:cubicBezTo>
                  <a:pt x="893090" y="4950763"/>
                  <a:pt x="0" y="4053707"/>
                  <a:pt x="0" y="2952209"/>
                </a:cubicBezTo>
                <a:cubicBezTo>
                  <a:pt x="0" y="2914659"/>
                  <a:pt x="0" y="2872934"/>
                  <a:pt x="4172" y="2839555"/>
                </a:cubicBezTo>
                <a:lnTo>
                  <a:pt x="0" y="2839555"/>
                </a:lnTo>
                <a:lnTo>
                  <a:pt x="0" y="2317461"/>
                </a:lnTo>
                <a:lnTo>
                  <a:pt x="0" y="2204807"/>
                </a:lnTo>
                <a:lnTo>
                  <a:pt x="0" y="634748"/>
                </a:lnTo>
                <a:lnTo>
                  <a:pt x="0" y="0"/>
                </a:lnTo>
                <a:close/>
              </a:path>
            </a:pathLst>
          </a:custGeom>
          <a:solidFill>
            <a:srgbClr val="086D6E"/>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algn="l" defTabSz="914400" rtl="0" eaLnBrk="1" latinLnBrk="0" hangingPunct="1"/>
            <a:endParaRPr lang="en-US" dirty="0"/>
          </a:p>
        </p:txBody>
      </p:sp>
      <p:sp>
        <p:nvSpPr>
          <p:cNvPr id="16" name="object 3">
            <a:extLst>
              <a:ext uri="{FF2B5EF4-FFF2-40B4-BE49-F238E27FC236}">
                <a16:creationId xmlns:a16="http://schemas.microsoft.com/office/drawing/2014/main" id="{6843E0B1-0ACB-E295-48A6-722B477057E3}"/>
              </a:ext>
            </a:extLst>
          </p:cNvPr>
          <p:cNvSpPr/>
          <p:nvPr userDrawn="1"/>
        </p:nvSpPr>
        <p:spPr>
          <a:xfrm rot="16200000">
            <a:off x="2303259" y="1262732"/>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8" name="Text Placeholder 32">
            <a:extLst>
              <a:ext uri="{FF2B5EF4-FFF2-40B4-BE49-F238E27FC236}">
                <a16:creationId xmlns:a16="http://schemas.microsoft.com/office/drawing/2014/main" id="{0688FA21-E612-22B2-749C-37E325FCAF97}"/>
              </a:ext>
            </a:extLst>
          </p:cNvPr>
          <p:cNvSpPr>
            <a:spLocks noGrp="1"/>
          </p:cNvSpPr>
          <p:nvPr>
            <p:ph type="body" sz="quarter" idx="19" hasCustomPrompt="1"/>
          </p:nvPr>
        </p:nvSpPr>
        <p:spPr>
          <a:xfrm>
            <a:off x="691820" y="2457107"/>
            <a:ext cx="2597067" cy="385564"/>
          </a:xfrm>
          <a:prstGeom prst="rect">
            <a:avLst/>
          </a:prstGeom>
        </p:spPr>
        <p:txBody>
          <a:bodyPr anchor="t">
            <a:noAutofit/>
          </a:bodyPr>
          <a:lstStyle>
            <a:lvl1pPr marL="0" indent="0" algn="ctr">
              <a:lnSpc>
                <a:spcPct val="100000"/>
              </a:lnSpc>
              <a:spcBef>
                <a:spcPts val="0"/>
              </a:spcBef>
              <a:buNone/>
              <a:defRPr sz="32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15" name="Freeform 14">
            <a:extLst>
              <a:ext uri="{FF2B5EF4-FFF2-40B4-BE49-F238E27FC236}">
                <a16:creationId xmlns:a16="http://schemas.microsoft.com/office/drawing/2014/main" id="{0E0A53C3-0F9C-FD0C-4CCE-32607FB06EC4}"/>
              </a:ext>
            </a:extLst>
          </p:cNvPr>
          <p:cNvSpPr>
            <a:spLocks noGrp="1"/>
          </p:cNvSpPr>
          <p:nvPr>
            <p:ph type="pic" sz="quarter" idx="10"/>
          </p:nvPr>
        </p:nvSpPr>
        <p:spPr>
          <a:xfrm>
            <a:off x="391600" y="0"/>
            <a:ext cx="3423163" cy="1945748"/>
          </a:xfrm>
          <a:custGeom>
            <a:avLst/>
            <a:gdLst>
              <a:gd name="connsiteX0" fmla="*/ 0 w 3423163"/>
              <a:gd name="connsiteY0" fmla="*/ 0 h 1945748"/>
              <a:gd name="connsiteX1" fmla="*/ 3423163 w 3423163"/>
              <a:gd name="connsiteY1" fmla="*/ 0 h 1945748"/>
              <a:gd name="connsiteX2" fmla="*/ 3423163 w 3423163"/>
              <a:gd name="connsiteY2" fmla="*/ 36 h 1945748"/>
              <a:gd name="connsiteX3" fmla="*/ 3174391 w 3423163"/>
              <a:gd name="connsiteY3" fmla="*/ 36 h 1945748"/>
              <a:gd name="connsiteX4" fmla="*/ 3174391 w 3423163"/>
              <a:gd name="connsiteY4" fmla="*/ 1945748 h 1945748"/>
              <a:gd name="connsiteX5" fmla="*/ 0 w 3423163"/>
              <a:gd name="connsiteY5" fmla="*/ 1945748 h 1945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23163" h="1945748">
                <a:moveTo>
                  <a:pt x="0" y="0"/>
                </a:moveTo>
                <a:lnTo>
                  <a:pt x="3423163" y="0"/>
                </a:lnTo>
                <a:lnTo>
                  <a:pt x="3423163" y="36"/>
                </a:lnTo>
                <a:lnTo>
                  <a:pt x="3174391" y="36"/>
                </a:lnTo>
                <a:lnTo>
                  <a:pt x="3174391" y="1945748"/>
                </a:lnTo>
                <a:lnTo>
                  <a:pt x="0" y="1945748"/>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dirty="0"/>
          </a:p>
        </p:txBody>
      </p:sp>
      <p:sp>
        <p:nvSpPr>
          <p:cNvPr id="11" name="Text Placeholder 23">
            <a:extLst>
              <a:ext uri="{FF2B5EF4-FFF2-40B4-BE49-F238E27FC236}">
                <a16:creationId xmlns:a16="http://schemas.microsoft.com/office/drawing/2014/main" id="{E77A2991-6E04-5086-DE80-DB9682314BAF}"/>
              </a:ext>
            </a:extLst>
          </p:cNvPr>
          <p:cNvSpPr>
            <a:spLocks noGrp="1"/>
          </p:cNvSpPr>
          <p:nvPr>
            <p:ph type="body" sz="quarter" idx="16" hasCustomPrompt="1"/>
          </p:nvPr>
        </p:nvSpPr>
        <p:spPr>
          <a:xfrm>
            <a:off x="4295553" y="186544"/>
            <a:ext cx="7221426" cy="803654"/>
          </a:xfrm>
          <a:prstGeom prst="rect">
            <a:avLst/>
          </a:prstGeom>
        </p:spPr>
        <p:txBody>
          <a:bodyPr>
            <a:noAutofit/>
          </a:bodyPr>
          <a:lstStyle>
            <a:lvl1pPr marL="0" indent="0" algn="l">
              <a:lnSpc>
                <a:spcPct val="100000"/>
              </a:lnSpc>
              <a:spcBef>
                <a:spcPts val="0"/>
              </a:spcBef>
              <a:buNone/>
              <a:defRPr sz="3200" b="1" i="0">
                <a:solidFill>
                  <a:srgbClr val="459597"/>
                </a:solidFill>
                <a:latin typeface="+mn-lt"/>
              </a:defRPr>
            </a:lvl1pPr>
          </a:lstStyle>
          <a:p>
            <a:pPr lvl="0"/>
            <a:r>
              <a:rPr lang="en-US" dirty="0"/>
              <a:t>Heading</a:t>
            </a:r>
          </a:p>
        </p:txBody>
      </p:sp>
      <p:sp>
        <p:nvSpPr>
          <p:cNvPr id="3" name="Slide Number Placeholder 5">
            <a:extLst>
              <a:ext uri="{FF2B5EF4-FFF2-40B4-BE49-F238E27FC236}">
                <a16:creationId xmlns:a16="http://schemas.microsoft.com/office/drawing/2014/main" id="{34AF9B71-2207-2B84-77DD-F48EEA4CB5B4}"/>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4" name="Text Placeholder 17">
            <a:extLst>
              <a:ext uri="{FF2B5EF4-FFF2-40B4-BE49-F238E27FC236}">
                <a16:creationId xmlns:a16="http://schemas.microsoft.com/office/drawing/2014/main" id="{1F839923-FB21-EECD-2715-9AFE87047FDA}"/>
              </a:ext>
            </a:extLst>
          </p:cNvPr>
          <p:cNvSpPr>
            <a:spLocks noGrp="1"/>
          </p:cNvSpPr>
          <p:nvPr>
            <p:ph type="body" sz="quarter" idx="21" hasCustomPrompt="1"/>
          </p:nvPr>
        </p:nvSpPr>
        <p:spPr>
          <a:xfrm>
            <a:off x="4295553" y="1902157"/>
            <a:ext cx="7221426" cy="4530541"/>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12" name="Text Placeholder 23">
            <a:extLst>
              <a:ext uri="{FF2B5EF4-FFF2-40B4-BE49-F238E27FC236}">
                <a16:creationId xmlns:a16="http://schemas.microsoft.com/office/drawing/2014/main" id="{9ABE1AC5-AD64-A0E5-7F6D-3C5AF43F9280}"/>
              </a:ext>
            </a:extLst>
          </p:cNvPr>
          <p:cNvSpPr>
            <a:spLocks noGrp="1"/>
          </p:cNvSpPr>
          <p:nvPr>
            <p:ph type="body" sz="quarter" idx="23" hasCustomPrompt="1"/>
          </p:nvPr>
        </p:nvSpPr>
        <p:spPr>
          <a:xfrm>
            <a:off x="4295553" y="1027498"/>
            <a:ext cx="7221426" cy="803654"/>
          </a:xfrm>
          <a:prstGeom prst="rect">
            <a:avLst/>
          </a:prstGeom>
        </p:spPr>
        <p:txBody>
          <a:bodyPr>
            <a:noAutofit/>
          </a:bodyPr>
          <a:lstStyle>
            <a:lvl1pPr marL="0" indent="0" algn="l">
              <a:lnSpc>
                <a:spcPct val="100000"/>
              </a:lnSpc>
              <a:spcBef>
                <a:spcPts val="0"/>
              </a:spcBef>
              <a:buNone/>
              <a:defRPr sz="2800" b="1" i="0">
                <a:solidFill>
                  <a:srgbClr val="EC7C69"/>
                </a:solidFill>
                <a:latin typeface="+mn-lt"/>
              </a:defRPr>
            </a:lvl1pPr>
          </a:lstStyle>
          <a:p>
            <a:pPr lvl="0"/>
            <a:r>
              <a:rPr lang="en-US" dirty="0"/>
              <a:t>Sub-Heading</a:t>
            </a:r>
          </a:p>
        </p:txBody>
      </p:sp>
      <p:sp>
        <p:nvSpPr>
          <p:cNvPr id="14" name="Text Placeholder 23">
            <a:extLst>
              <a:ext uri="{FF2B5EF4-FFF2-40B4-BE49-F238E27FC236}">
                <a16:creationId xmlns:a16="http://schemas.microsoft.com/office/drawing/2014/main" id="{1EBD8891-6E8B-E956-17F7-52151B22A4A7}"/>
              </a:ext>
            </a:extLst>
          </p:cNvPr>
          <p:cNvSpPr>
            <a:spLocks noGrp="1"/>
          </p:cNvSpPr>
          <p:nvPr>
            <p:ph type="body" sz="quarter" idx="66" hasCustomPrompt="1"/>
          </p:nvPr>
        </p:nvSpPr>
        <p:spPr>
          <a:xfrm rot="16200000">
            <a:off x="2318364" y="1271829"/>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194680683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7_Photo/Text Slide 01">
    <p:spTree>
      <p:nvGrpSpPr>
        <p:cNvPr id="1" name=""/>
        <p:cNvGrpSpPr/>
        <p:nvPr/>
      </p:nvGrpSpPr>
      <p:grpSpPr>
        <a:xfrm>
          <a:off x="0" y="0"/>
          <a:ext cx="0" cy="0"/>
          <a:chOff x="0" y="0"/>
          <a:chExt cx="0" cy="0"/>
        </a:xfrm>
      </p:grpSpPr>
      <p:sp>
        <p:nvSpPr>
          <p:cNvPr id="2" name="Freeform 1">
            <a:extLst>
              <a:ext uri="{FF2B5EF4-FFF2-40B4-BE49-F238E27FC236}">
                <a16:creationId xmlns:a16="http://schemas.microsoft.com/office/drawing/2014/main" id="{9B064538-E1B5-B6C1-C4B2-0671259EDDB6}"/>
              </a:ext>
            </a:extLst>
          </p:cNvPr>
          <p:cNvSpPr/>
          <p:nvPr userDrawn="1"/>
        </p:nvSpPr>
        <p:spPr>
          <a:xfrm>
            <a:off x="391600" y="1650205"/>
            <a:ext cx="3423163" cy="3751135"/>
          </a:xfrm>
          <a:custGeom>
            <a:avLst/>
            <a:gdLst>
              <a:gd name="connsiteX0" fmla="*/ 3998034 w 3998034"/>
              <a:gd name="connsiteY0" fmla="*/ 0 h 4950763"/>
              <a:gd name="connsiteX1" fmla="*/ 3998034 w 3998034"/>
              <a:gd name="connsiteY1" fmla="*/ 634748 h 4950763"/>
              <a:gd name="connsiteX2" fmla="*/ 3998034 w 3998034"/>
              <a:gd name="connsiteY2" fmla="*/ 2204807 h 4950763"/>
              <a:gd name="connsiteX3" fmla="*/ 3998034 w 3998034"/>
              <a:gd name="connsiteY3" fmla="*/ 2317461 h 4950763"/>
              <a:gd name="connsiteX4" fmla="*/ 3998034 w 3998034"/>
              <a:gd name="connsiteY4" fmla="*/ 2839555 h 4950763"/>
              <a:gd name="connsiteX5" fmla="*/ 3993862 w 3998034"/>
              <a:gd name="connsiteY5" fmla="*/ 2839555 h 4950763"/>
              <a:gd name="connsiteX6" fmla="*/ 3998034 w 3998034"/>
              <a:gd name="connsiteY6" fmla="*/ 2952209 h 4950763"/>
              <a:gd name="connsiteX7" fmla="*/ 1999017 w 3998034"/>
              <a:gd name="connsiteY7" fmla="*/ 4950763 h 4950763"/>
              <a:gd name="connsiteX8" fmla="*/ 0 w 3998034"/>
              <a:gd name="connsiteY8" fmla="*/ 2952209 h 4950763"/>
              <a:gd name="connsiteX9" fmla="*/ 4172 w 3998034"/>
              <a:gd name="connsiteY9" fmla="*/ 2839555 h 4950763"/>
              <a:gd name="connsiteX10" fmla="*/ 0 w 3998034"/>
              <a:gd name="connsiteY10" fmla="*/ 2839555 h 4950763"/>
              <a:gd name="connsiteX11" fmla="*/ 0 w 3998034"/>
              <a:gd name="connsiteY11" fmla="*/ 2317461 h 4950763"/>
              <a:gd name="connsiteX12" fmla="*/ 0 w 3998034"/>
              <a:gd name="connsiteY12" fmla="*/ 2204807 h 4950763"/>
              <a:gd name="connsiteX13" fmla="*/ 0 w 3998034"/>
              <a:gd name="connsiteY13" fmla="*/ 634748 h 4950763"/>
              <a:gd name="connsiteX14" fmla="*/ 0 w 3998034"/>
              <a:gd name="connsiteY14" fmla="*/ 0 h 495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998034" h="4950763">
                <a:moveTo>
                  <a:pt x="3998034" y="0"/>
                </a:moveTo>
                <a:lnTo>
                  <a:pt x="3998034" y="634748"/>
                </a:lnTo>
                <a:lnTo>
                  <a:pt x="3998034" y="2204807"/>
                </a:lnTo>
                <a:lnTo>
                  <a:pt x="3998034" y="2317461"/>
                </a:lnTo>
                <a:lnTo>
                  <a:pt x="3998034" y="2839555"/>
                </a:lnTo>
                <a:lnTo>
                  <a:pt x="3993862" y="2839555"/>
                </a:lnTo>
                <a:cubicBezTo>
                  <a:pt x="3998034" y="2877106"/>
                  <a:pt x="3998034" y="2914659"/>
                  <a:pt x="3998034" y="2952209"/>
                </a:cubicBezTo>
                <a:cubicBezTo>
                  <a:pt x="3998034" y="4057882"/>
                  <a:pt x="3104946" y="4950763"/>
                  <a:pt x="1999017" y="4950763"/>
                </a:cubicBezTo>
                <a:cubicBezTo>
                  <a:pt x="893090" y="4950763"/>
                  <a:pt x="0" y="4053707"/>
                  <a:pt x="0" y="2952209"/>
                </a:cubicBezTo>
                <a:cubicBezTo>
                  <a:pt x="0" y="2914659"/>
                  <a:pt x="0" y="2872934"/>
                  <a:pt x="4172" y="2839555"/>
                </a:cubicBezTo>
                <a:lnTo>
                  <a:pt x="0" y="2839555"/>
                </a:lnTo>
                <a:lnTo>
                  <a:pt x="0" y="2317461"/>
                </a:lnTo>
                <a:lnTo>
                  <a:pt x="0" y="2204807"/>
                </a:lnTo>
                <a:lnTo>
                  <a:pt x="0" y="634748"/>
                </a:lnTo>
                <a:lnTo>
                  <a:pt x="0" y="0"/>
                </a:lnTo>
                <a:close/>
              </a:path>
            </a:pathLst>
          </a:custGeom>
          <a:solidFill>
            <a:srgbClr val="45959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algn="l" defTabSz="914400" rtl="0" eaLnBrk="1" latinLnBrk="0" hangingPunct="1"/>
            <a:endParaRPr lang="en-US" dirty="0"/>
          </a:p>
        </p:txBody>
      </p:sp>
      <p:sp>
        <p:nvSpPr>
          <p:cNvPr id="16" name="object 3">
            <a:extLst>
              <a:ext uri="{FF2B5EF4-FFF2-40B4-BE49-F238E27FC236}">
                <a16:creationId xmlns:a16="http://schemas.microsoft.com/office/drawing/2014/main" id="{6843E0B1-0ACB-E295-48A6-722B477057E3}"/>
              </a:ext>
            </a:extLst>
          </p:cNvPr>
          <p:cNvSpPr/>
          <p:nvPr userDrawn="1"/>
        </p:nvSpPr>
        <p:spPr>
          <a:xfrm rot="16200000">
            <a:off x="2303259" y="1262732"/>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15" name="Freeform 14">
            <a:extLst>
              <a:ext uri="{FF2B5EF4-FFF2-40B4-BE49-F238E27FC236}">
                <a16:creationId xmlns:a16="http://schemas.microsoft.com/office/drawing/2014/main" id="{0E0A53C3-0F9C-FD0C-4CCE-32607FB06EC4}"/>
              </a:ext>
            </a:extLst>
          </p:cNvPr>
          <p:cNvSpPr>
            <a:spLocks noGrp="1"/>
          </p:cNvSpPr>
          <p:nvPr>
            <p:ph type="pic" sz="quarter" idx="10"/>
          </p:nvPr>
        </p:nvSpPr>
        <p:spPr>
          <a:xfrm>
            <a:off x="391600" y="0"/>
            <a:ext cx="3423163" cy="1945748"/>
          </a:xfrm>
          <a:custGeom>
            <a:avLst/>
            <a:gdLst>
              <a:gd name="connsiteX0" fmla="*/ 0 w 3423163"/>
              <a:gd name="connsiteY0" fmla="*/ 0 h 1945748"/>
              <a:gd name="connsiteX1" fmla="*/ 3423163 w 3423163"/>
              <a:gd name="connsiteY1" fmla="*/ 0 h 1945748"/>
              <a:gd name="connsiteX2" fmla="*/ 3423163 w 3423163"/>
              <a:gd name="connsiteY2" fmla="*/ 36 h 1945748"/>
              <a:gd name="connsiteX3" fmla="*/ 3174391 w 3423163"/>
              <a:gd name="connsiteY3" fmla="*/ 36 h 1945748"/>
              <a:gd name="connsiteX4" fmla="*/ 3174391 w 3423163"/>
              <a:gd name="connsiteY4" fmla="*/ 1945748 h 1945748"/>
              <a:gd name="connsiteX5" fmla="*/ 0 w 3423163"/>
              <a:gd name="connsiteY5" fmla="*/ 1945748 h 1945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23163" h="1945748">
                <a:moveTo>
                  <a:pt x="0" y="0"/>
                </a:moveTo>
                <a:lnTo>
                  <a:pt x="3423163" y="0"/>
                </a:lnTo>
                <a:lnTo>
                  <a:pt x="3423163" y="36"/>
                </a:lnTo>
                <a:lnTo>
                  <a:pt x="3174391" y="36"/>
                </a:lnTo>
                <a:lnTo>
                  <a:pt x="3174391" y="1945748"/>
                </a:lnTo>
                <a:lnTo>
                  <a:pt x="0" y="1945748"/>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dirty="0"/>
          </a:p>
        </p:txBody>
      </p:sp>
      <p:sp>
        <p:nvSpPr>
          <p:cNvPr id="11" name="Text Placeholder 23">
            <a:extLst>
              <a:ext uri="{FF2B5EF4-FFF2-40B4-BE49-F238E27FC236}">
                <a16:creationId xmlns:a16="http://schemas.microsoft.com/office/drawing/2014/main" id="{E77A2991-6E04-5086-DE80-DB9682314BAF}"/>
              </a:ext>
            </a:extLst>
          </p:cNvPr>
          <p:cNvSpPr>
            <a:spLocks noGrp="1"/>
          </p:cNvSpPr>
          <p:nvPr>
            <p:ph type="body" sz="quarter" idx="16" hasCustomPrompt="1"/>
          </p:nvPr>
        </p:nvSpPr>
        <p:spPr>
          <a:xfrm>
            <a:off x="4295553" y="186544"/>
            <a:ext cx="7221426" cy="803654"/>
          </a:xfrm>
          <a:prstGeom prst="rect">
            <a:avLst/>
          </a:prstGeom>
        </p:spPr>
        <p:txBody>
          <a:bodyPr>
            <a:noAutofit/>
          </a:bodyPr>
          <a:lstStyle>
            <a:lvl1pPr marL="0" indent="0" algn="l">
              <a:lnSpc>
                <a:spcPct val="100000"/>
              </a:lnSpc>
              <a:spcBef>
                <a:spcPts val="0"/>
              </a:spcBef>
              <a:buNone/>
              <a:defRPr sz="3200" b="1" i="0">
                <a:solidFill>
                  <a:srgbClr val="459597"/>
                </a:solidFill>
                <a:latin typeface="+mn-lt"/>
              </a:defRPr>
            </a:lvl1pPr>
          </a:lstStyle>
          <a:p>
            <a:pPr lvl="0"/>
            <a:r>
              <a:rPr lang="en-US" dirty="0"/>
              <a:t>Heading</a:t>
            </a:r>
          </a:p>
        </p:txBody>
      </p:sp>
      <p:sp>
        <p:nvSpPr>
          <p:cNvPr id="3" name="Slide Number Placeholder 5">
            <a:extLst>
              <a:ext uri="{FF2B5EF4-FFF2-40B4-BE49-F238E27FC236}">
                <a16:creationId xmlns:a16="http://schemas.microsoft.com/office/drawing/2014/main" id="{34AF9B71-2207-2B84-77DD-F48EEA4CB5B4}"/>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4" name="Text Placeholder 17">
            <a:extLst>
              <a:ext uri="{FF2B5EF4-FFF2-40B4-BE49-F238E27FC236}">
                <a16:creationId xmlns:a16="http://schemas.microsoft.com/office/drawing/2014/main" id="{1F839923-FB21-EECD-2715-9AFE87047FDA}"/>
              </a:ext>
            </a:extLst>
          </p:cNvPr>
          <p:cNvSpPr>
            <a:spLocks noGrp="1"/>
          </p:cNvSpPr>
          <p:nvPr>
            <p:ph type="body" sz="quarter" idx="21" hasCustomPrompt="1"/>
          </p:nvPr>
        </p:nvSpPr>
        <p:spPr>
          <a:xfrm>
            <a:off x="4295553" y="1902157"/>
            <a:ext cx="7221426" cy="4530541"/>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12" name="Text Placeholder 23">
            <a:extLst>
              <a:ext uri="{FF2B5EF4-FFF2-40B4-BE49-F238E27FC236}">
                <a16:creationId xmlns:a16="http://schemas.microsoft.com/office/drawing/2014/main" id="{9ABE1AC5-AD64-A0E5-7F6D-3C5AF43F9280}"/>
              </a:ext>
            </a:extLst>
          </p:cNvPr>
          <p:cNvSpPr>
            <a:spLocks noGrp="1"/>
          </p:cNvSpPr>
          <p:nvPr>
            <p:ph type="body" sz="quarter" idx="23" hasCustomPrompt="1"/>
          </p:nvPr>
        </p:nvSpPr>
        <p:spPr>
          <a:xfrm>
            <a:off x="4295553" y="1027498"/>
            <a:ext cx="7221426" cy="803654"/>
          </a:xfrm>
          <a:prstGeom prst="rect">
            <a:avLst/>
          </a:prstGeom>
        </p:spPr>
        <p:txBody>
          <a:bodyPr>
            <a:noAutofit/>
          </a:bodyPr>
          <a:lstStyle>
            <a:lvl1pPr marL="0" indent="0" algn="l">
              <a:lnSpc>
                <a:spcPct val="100000"/>
              </a:lnSpc>
              <a:spcBef>
                <a:spcPts val="0"/>
              </a:spcBef>
              <a:buNone/>
              <a:defRPr sz="2800" b="1" i="0">
                <a:solidFill>
                  <a:srgbClr val="EC7C69"/>
                </a:solidFill>
                <a:latin typeface="+mn-lt"/>
              </a:defRPr>
            </a:lvl1pPr>
          </a:lstStyle>
          <a:p>
            <a:pPr lvl="0"/>
            <a:r>
              <a:rPr lang="en-US" dirty="0"/>
              <a:t>Sub-Heading</a:t>
            </a:r>
          </a:p>
        </p:txBody>
      </p:sp>
      <p:sp>
        <p:nvSpPr>
          <p:cNvPr id="14" name="Text Placeholder 23">
            <a:extLst>
              <a:ext uri="{FF2B5EF4-FFF2-40B4-BE49-F238E27FC236}">
                <a16:creationId xmlns:a16="http://schemas.microsoft.com/office/drawing/2014/main" id="{1EBD8891-6E8B-E956-17F7-52151B22A4A7}"/>
              </a:ext>
            </a:extLst>
          </p:cNvPr>
          <p:cNvSpPr>
            <a:spLocks noGrp="1"/>
          </p:cNvSpPr>
          <p:nvPr>
            <p:ph type="body" sz="quarter" idx="66" hasCustomPrompt="1"/>
          </p:nvPr>
        </p:nvSpPr>
        <p:spPr>
          <a:xfrm rot="16200000">
            <a:off x="2318364" y="1271829"/>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10" name="Text Placeholder 32">
            <a:extLst>
              <a:ext uri="{FF2B5EF4-FFF2-40B4-BE49-F238E27FC236}">
                <a16:creationId xmlns:a16="http://schemas.microsoft.com/office/drawing/2014/main" id="{A923E284-E1A5-D57D-478A-302A8C5D7F82}"/>
              </a:ext>
            </a:extLst>
          </p:cNvPr>
          <p:cNvSpPr>
            <a:spLocks noGrp="1"/>
          </p:cNvSpPr>
          <p:nvPr>
            <p:ph type="body" sz="quarter" idx="19" hasCustomPrompt="1"/>
          </p:nvPr>
        </p:nvSpPr>
        <p:spPr>
          <a:xfrm>
            <a:off x="691820" y="2457107"/>
            <a:ext cx="2597067" cy="385564"/>
          </a:xfrm>
          <a:prstGeom prst="rect">
            <a:avLst/>
          </a:prstGeom>
        </p:spPr>
        <p:txBody>
          <a:bodyPr anchor="t">
            <a:noAutofit/>
          </a:bodyPr>
          <a:lstStyle>
            <a:lvl1pPr marL="0" indent="0" algn="ctr">
              <a:lnSpc>
                <a:spcPct val="100000"/>
              </a:lnSpc>
              <a:spcBef>
                <a:spcPts val="0"/>
              </a:spcBef>
              <a:buNone/>
              <a:defRPr sz="32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Tree>
    <p:extLst>
      <p:ext uri="{BB962C8B-B14F-4D97-AF65-F5344CB8AC3E}">
        <p14:creationId xmlns:p14="http://schemas.microsoft.com/office/powerpoint/2010/main" val="182251889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8_Photo/Text Slide 01">
    <p:spTree>
      <p:nvGrpSpPr>
        <p:cNvPr id="1" name=""/>
        <p:cNvGrpSpPr/>
        <p:nvPr/>
      </p:nvGrpSpPr>
      <p:grpSpPr>
        <a:xfrm>
          <a:off x="0" y="0"/>
          <a:ext cx="0" cy="0"/>
          <a:chOff x="0" y="0"/>
          <a:chExt cx="0" cy="0"/>
        </a:xfrm>
      </p:grpSpPr>
      <p:sp>
        <p:nvSpPr>
          <p:cNvPr id="2" name="Freeform 1">
            <a:extLst>
              <a:ext uri="{FF2B5EF4-FFF2-40B4-BE49-F238E27FC236}">
                <a16:creationId xmlns:a16="http://schemas.microsoft.com/office/drawing/2014/main" id="{9B064538-E1B5-B6C1-C4B2-0671259EDDB6}"/>
              </a:ext>
            </a:extLst>
          </p:cNvPr>
          <p:cNvSpPr/>
          <p:nvPr userDrawn="1"/>
        </p:nvSpPr>
        <p:spPr>
          <a:xfrm>
            <a:off x="391600" y="1650205"/>
            <a:ext cx="3423163" cy="3751135"/>
          </a:xfrm>
          <a:custGeom>
            <a:avLst/>
            <a:gdLst>
              <a:gd name="connsiteX0" fmla="*/ 3998034 w 3998034"/>
              <a:gd name="connsiteY0" fmla="*/ 0 h 4950763"/>
              <a:gd name="connsiteX1" fmla="*/ 3998034 w 3998034"/>
              <a:gd name="connsiteY1" fmla="*/ 634748 h 4950763"/>
              <a:gd name="connsiteX2" fmla="*/ 3998034 w 3998034"/>
              <a:gd name="connsiteY2" fmla="*/ 2204807 h 4950763"/>
              <a:gd name="connsiteX3" fmla="*/ 3998034 w 3998034"/>
              <a:gd name="connsiteY3" fmla="*/ 2317461 h 4950763"/>
              <a:gd name="connsiteX4" fmla="*/ 3998034 w 3998034"/>
              <a:gd name="connsiteY4" fmla="*/ 2839555 h 4950763"/>
              <a:gd name="connsiteX5" fmla="*/ 3993862 w 3998034"/>
              <a:gd name="connsiteY5" fmla="*/ 2839555 h 4950763"/>
              <a:gd name="connsiteX6" fmla="*/ 3998034 w 3998034"/>
              <a:gd name="connsiteY6" fmla="*/ 2952209 h 4950763"/>
              <a:gd name="connsiteX7" fmla="*/ 1999017 w 3998034"/>
              <a:gd name="connsiteY7" fmla="*/ 4950763 h 4950763"/>
              <a:gd name="connsiteX8" fmla="*/ 0 w 3998034"/>
              <a:gd name="connsiteY8" fmla="*/ 2952209 h 4950763"/>
              <a:gd name="connsiteX9" fmla="*/ 4172 w 3998034"/>
              <a:gd name="connsiteY9" fmla="*/ 2839555 h 4950763"/>
              <a:gd name="connsiteX10" fmla="*/ 0 w 3998034"/>
              <a:gd name="connsiteY10" fmla="*/ 2839555 h 4950763"/>
              <a:gd name="connsiteX11" fmla="*/ 0 w 3998034"/>
              <a:gd name="connsiteY11" fmla="*/ 2317461 h 4950763"/>
              <a:gd name="connsiteX12" fmla="*/ 0 w 3998034"/>
              <a:gd name="connsiteY12" fmla="*/ 2204807 h 4950763"/>
              <a:gd name="connsiteX13" fmla="*/ 0 w 3998034"/>
              <a:gd name="connsiteY13" fmla="*/ 634748 h 4950763"/>
              <a:gd name="connsiteX14" fmla="*/ 0 w 3998034"/>
              <a:gd name="connsiteY14" fmla="*/ 0 h 495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998034" h="4950763">
                <a:moveTo>
                  <a:pt x="3998034" y="0"/>
                </a:moveTo>
                <a:lnTo>
                  <a:pt x="3998034" y="634748"/>
                </a:lnTo>
                <a:lnTo>
                  <a:pt x="3998034" y="2204807"/>
                </a:lnTo>
                <a:lnTo>
                  <a:pt x="3998034" y="2317461"/>
                </a:lnTo>
                <a:lnTo>
                  <a:pt x="3998034" y="2839555"/>
                </a:lnTo>
                <a:lnTo>
                  <a:pt x="3993862" y="2839555"/>
                </a:lnTo>
                <a:cubicBezTo>
                  <a:pt x="3998034" y="2877106"/>
                  <a:pt x="3998034" y="2914659"/>
                  <a:pt x="3998034" y="2952209"/>
                </a:cubicBezTo>
                <a:cubicBezTo>
                  <a:pt x="3998034" y="4057882"/>
                  <a:pt x="3104946" y="4950763"/>
                  <a:pt x="1999017" y="4950763"/>
                </a:cubicBezTo>
                <a:cubicBezTo>
                  <a:pt x="893090" y="4950763"/>
                  <a:pt x="0" y="4053707"/>
                  <a:pt x="0" y="2952209"/>
                </a:cubicBezTo>
                <a:cubicBezTo>
                  <a:pt x="0" y="2914659"/>
                  <a:pt x="0" y="2872934"/>
                  <a:pt x="4172" y="2839555"/>
                </a:cubicBezTo>
                <a:lnTo>
                  <a:pt x="0" y="2839555"/>
                </a:lnTo>
                <a:lnTo>
                  <a:pt x="0" y="2317461"/>
                </a:lnTo>
                <a:lnTo>
                  <a:pt x="0" y="2204807"/>
                </a:lnTo>
                <a:lnTo>
                  <a:pt x="0" y="634748"/>
                </a:lnTo>
                <a:lnTo>
                  <a:pt x="0" y="0"/>
                </a:lnTo>
                <a:close/>
              </a:path>
            </a:pathLst>
          </a:custGeom>
          <a:solidFill>
            <a:srgbClr val="E9820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algn="l" defTabSz="914400" rtl="0" eaLnBrk="1" latinLnBrk="0" hangingPunct="1"/>
            <a:endParaRPr lang="en-US" dirty="0"/>
          </a:p>
        </p:txBody>
      </p:sp>
      <p:sp>
        <p:nvSpPr>
          <p:cNvPr id="16" name="object 3">
            <a:extLst>
              <a:ext uri="{FF2B5EF4-FFF2-40B4-BE49-F238E27FC236}">
                <a16:creationId xmlns:a16="http://schemas.microsoft.com/office/drawing/2014/main" id="{6843E0B1-0ACB-E295-48A6-722B477057E3}"/>
              </a:ext>
            </a:extLst>
          </p:cNvPr>
          <p:cNvSpPr/>
          <p:nvPr userDrawn="1"/>
        </p:nvSpPr>
        <p:spPr>
          <a:xfrm rot="16200000">
            <a:off x="2303259" y="1262732"/>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15" name="Freeform 14">
            <a:extLst>
              <a:ext uri="{FF2B5EF4-FFF2-40B4-BE49-F238E27FC236}">
                <a16:creationId xmlns:a16="http://schemas.microsoft.com/office/drawing/2014/main" id="{0E0A53C3-0F9C-FD0C-4CCE-32607FB06EC4}"/>
              </a:ext>
            </a:extLst>
          </p:cNvPr>
          <p:cNvSpPr>
            <a:spLocks noGrp="1"/>
          </p:cNvSpPr>
          <p:nvPr>
            <p:ph type="pic" sz="quarter" idx="10"/>
          </p:nvPr>
        </p:nvSpPr>
        <p:spPr>
          <a:xfrm>
            <a:off x="391600" y="0"/>
            <a:ext cx="3423163" cy="1945748"/>
          </a:xfrm>
          <a:custGeom>
            <a:avLst/>
            <a:gdLst>
              <a:gd name="connsiteX0" fmla="*/ 0 w 3423163"/>
              <a:gd name="connsiteY0" fmla="*/ 0 h 1945748"/>
              <a:gd name="connsiteX1" fmla="*/ 3423163 w 3423163"/>
              <a:gd name="connsiteY1" fmla="*/ 0 h 1945748"/>
              <a:gd name="connsiteX2" fmla="*/ 3423163 w 3423163"/>
              <a:gd name="connsiteY2" fmla="*/ 36 h 1945748"/>
              <a:gd name="connsiteX3" fmla="*/ 3174391 w 3423163"/>
              <a:gd name="connsiteY3" fmla="*/ 36 h 1945748"/>
              <a:gd name="connsiteX4" fmla="*/ 3174391 w 3423163"/>
              <a:gd name="connsiteY4" fmla="*/ 1945748 h 1945748"/>
              <a:gd name="connsiteX5" fmla="*/ 0 w 3423163"/>
              <a:gd name="connsiteY5" fmla="*/ 1945748 h 1945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23163" h="1945748">
                <a:moveTo>
                  <a:pt x="0" y="0"/>
                </a:moveTo>
                <a:lnTo>
                  <a:pt x="3423163" y="0"/>
                </a:lnTo>
                <a:lnTo>
                  <a:pt x="3423163" y="36"/>
                </a:lnTo>
                <a:lnTo>
                  <a:pt x="3174391" y="36"/>
                </a:lnTo>
                <a:lnTo>
                  <a:pt x="3174391" y="1945748"/>
                </a:lnTo>
                <a:lnTo>
                  <a:pt x="0" y="1945748"/>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dirty="0"/>
          </a:p>
        </p:txBody>
      </p:sp>
      <p:sp>
        <p:nvSpPr>
          <p:cNvPr id="3" name="Slide Number Placeholder 5">
            <a:extLst>
              <a:ext uri="{FF2B5EF4-FFF2-40B4-BE49-F238E27FC236}">
                <a16:creationId xmlns:a16="http://schemas.microsoft.com/office/drawing/2014/main" id="{34AF9B71-2207-2B84-77DD-F48EEA4CB5B4}"/>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14" name="Text Placeholder 23">
            <a:extLst>
              <a:ext uri="{FF2B5EF4-FFF2-40B4-BE49-F238E27FC236}">
                <a16:creationId xmlns:a16="http://schemas.microsoft.com/office/drawing/2014/main" id="{1EBD8891-6E8B-E956-17F7-52151B22A4A7}"/>
              </a:ext>
            </a:extLst>
          </p:cNvPr>
          <p:cNvSpPr>
            <a:spLocks noGrp="1"/>
          </p:cNvSpPr>
          <p:nvPr>
            <p:ph type="body" sz="quarter" idx="66" hasCustomPrompt="1"/>
          </p:nvPr>
        </p:nvSpPr>
        <p:spPr>
          <a:xfrm rot="16200000">
            <a:off x="2318364" y="1271829"/>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5" name="Text Placeholder 23">
            <a:extLst>
              <a:ext uri="{FF2B5EF4-FFF2-40B4-BE49-F238E27FC236}">
                <a16:creationId xmlns:a16="http://schemas.microsoft.com/office/drawing/2014/main" id="{6AC1F27E-82CF-5BE2-A178-1E4AA9232025}"/>
              </a:ext>
            </a:extLst>
          </p:cNvPr>
          <p:cNvSpPr>
            <a:spLocks noGrp="1"/>
          </p:cNvSpPr>
          <p:nvPr>
            <p:ph type="body" sz="quarter" idx="16" hasCustomPrompt="1"/>
          </p:nvPr>
        </p:nvSpPr>
        <p:spPr>
          <a:xfrm>
            <a:off x="4295553" y="186544"/>
            <a:ext cx="7221426" cy="803654"/>
          </a:xfrm>
          <a:prstGeom prst="rect">
            <a:avLst/>
          </a:prstGeom>
        </p:spPr>
        <p:txBody>
          <a:bodyPr>
            <a:noAutofit/>
          </a:bodyPr>
          <a:lstStyle>
            <a:lvl1pPr marL="0" indent="0" algn="l">
              <a:lnSpc>
                <a:spcPct val="100000"/>
              </a:lnSpc>
              <a:spcBef>
                <a:spcPts val="0"/>
              </a:spcBef>
              <a:buNone/>
              <a:defRPr sz="3200" b="1" i="0">
                <a:solidFill>
                  <a:srgbClr val="459597"/>
                </a:solidFill>
                <a:latin typeface="+mn-lt"/>
              </a:defRPr>
            </a:lvl1pPr>
          </a:lstStyle>
          <a:p>
            <a:pPr lvl="0"/>
            <a:r>
              <a:rPr lang="en-US" dirty="0"/>
              <a:t>Heading</a:t>
            </a:r>
          </a:p>
        </p:txBody>
      </p:sp>
      <p:sp>
        <p:nvSpPr>
          <p:cNvPr id="9" name="Text Placeholder 17">
            <a:extLst>
              <a:ext uri="{FF2B5EF4-FFF2-40B4-BE49-F238E27FC236}">
                <a16:creationId xmlns:a16="http://schemas.microsoft.com/office/drawing/2014/main" id="{0D5C5FE3-9CD9-E4D0-7B4E-1E10616C7D01}"/>
              </a:ext>
            </a:extLst>
          </p:cNvPr>
          <p:cNvSpPr>
            <a:spLocks noGrp="1"/>
          </p:cNvSpPr>
          <p:nvPr>
            <p:ph type="body" sz="quarter" idx="21" hasCustomPrompt="1"/>
          </p:nvPr>
        </p:nvSpPr>
        <p:spPr>
          <a:xfrm>
            <a:off x="4295553" y="1902157"/>
            <a:ext cx="7221426" cy="4530541"/>
          </a:xfrm>
          <a:prstGeom prst="rect">
            <a:avLst/>
          </a:prstGeom>
        </p:spPr>
        <p:txBody>
          <a:bodyPr/>
          <a:lstStyle>
            <a:lvl1pPr marL="0" indent="0" algn="l">
              <a:lnSpc>
                <a:spcPct val="100000"/>
              </a:lnSpc>
              <a:spcBef>
                <a:spcPts val="0"/>
              </a:spcBef>
              <a:buNone/>
              <a:defRPr lang="en-GB"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10" name="Text Placeholder 23">
            <a:extLst>
              <a:ext uri="{FF2B5EF4-FFF2-40B4-BE49-F238E27FC236}">
                <a16:creationId xmlns:a16="http://schemas.microsoft.com/office/drawing/2014/main" id="{6F236DD9-04CC-0BB2-9D74-5CAFA31071EA}"/>
              </a:ext>
            </a:extLst>
          </p:cNvPr>
          <p:cNvSpPr>
            <a:spLocks noGrp="1"/>
          </p:cNvSpPr>
          <p:nvPr>
            <p:ph type="body" sz="quarter" idx="23" hasCustomPrompt="1"/>
          </p:nvPr>
        </p:nvSpPr>
        <p:spPr>
          <a:xfrm>
            <a:off x="4295553" y="1027498"/>
            <a:ext cx="7221426" cy="803654"/>
          </a:xfrm>
          <a:prstGeom prst="rect">
            <a:avLst/>
          </a:prstGeom>
        </p:spPr>
        <p:txBody>
          <a:bodyPr>
            <a:noAutofit/>
          </a:bodyPr>
          <a:lstStyle>
            <a:lvl1pPr marL="0" indent="0" algn="l">
              <a:lnSpc>
                <a:spcPct val="100000"/>
              </a:lnSpc>
              <a:spcBef>
                <a:spcPts val="0"/>
              </a:spcBef>
              <a:buNone/>
              <a:defRPr sz="2800" b="1" i="0">
                <a:solidFill>
                  <a:srgbClr val="EC7C69"/>
                </a:solidFill>
                <a:latin typeface="+mn-lt"/>
              </a:defRPr>
            </a:lvl1pPr>
          </a:lstStyle>
          <a:p>
            <a:pPr lvl="0"/>
            <a:r>
              <a:rPr lang="en-US" dirty="0"/>
              <a:t>Sub-Heading</a:t>
            </a:r>
          </a:p>
        </p:txBody>
      </p:sp>
      <p:sp>
        <p:nvSpPr>
          <p:cNvPr id="12" name="Text Placeholder 32">
            <a:extLst>
              <a:ext uri="{FF2B5EF4-FFF2-40B4-BE49-F238E27FC236}">
                <a16:creationId xmlns:a16="http://schemas.microsoft.com/office/drawing/2014/main" id="{807E7199-FD8A-EAE3-D4B8-06DFB05CCDFC}"/>
              </a:ext>
            </a:extLst>
          </p:cNvPr>
          <p:cNvSpPr>
            <a:spLocks noGrp="1"/>
          </p:cNvSpPr>
          <p:nvPr>
            <p:ph type="body" sz="quarter" idx="19" hasCustomPrompt="1"/>
          </p:nvPr>
        </p:nvSpPr>
        <p:spPr>
          <a:xfrm>
            <a:off x="691820" y="2457107"/>
            <a:ext cx="2597067" cy="385564"/>
          </a:xfrm>
          <a:prstGeom prst="rect">
            <a:avLst/>
          </a:prstGeom>
        </p:spPr>
        <p:txBody>
          <a:bodyPr anchor="t">
            <a:noAutofit/>
          </a:bodyPr>
          <a:lstStyle>
            <a:lvl1pPr marL="0" indent="0" algn="ctr">
              <a:lnSpc>
                <a:spcPct val="100000"/>
              </a:lnSpc>
              <a:spcBef>
                <a:spcPts val="0"/>
              </a:spcBef>
              <a:buNone/>
              <a:defRPr sz="32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Tree>
    <p:extLst>
      <p:ext uri="{BB962C8B-B14F-4D97-AF65-F5344CB8AC3E}">
        <p14:creationId xmlns:p14="http://schemas.microsoft.com/office/powerpoint/2010/main" val="193996909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9_Photo/Text Slide 01">
    <p:spTree>
      <p:nvGrpSpPr>
        <p:cNvPr id="1" name=""/>
        <p:cNvGrpSpPr/>
        <p:nvPr/>
      </p:nvGrpSpPr>
      <p:grpSpPr>
        <a:xfrm>
          <a:off x="0" y="0"/>
          <a:ext cx="0" cy="0"/>
          <a:chOff x="0" y="0"/>
          <a:chExt cx="0" cy="0"/>
        </a:xfrm>
      </p:grpSpPr>
      <p:sp>
        <p:nvSpPr>
          <p:cNvPr id="2" name="Freeform 1">
            <a:extLst>
              <a:ext uri="{FF2B5EF4-FFF2-40B4-BE49-F238E27FC236}">
                <a16:creationId xmlns:a16="http://schemas.microsoft.com/office/drawing/2014/main" id="{9B064538-E1B5-B6C1-C4B2-0671259EDDB6}"/>
              </a:ext>
            </a:extLst>
          </p:cNvPr>
          <p:cNvSpPr/>
          <p:nvPr userDrawn="1"/>
        </p:nvSpPr>
        <p:spPr>
          <a:xfrm>
            <a:off x="391600" y="1650205"/>
            <a:ext cx="3423163" cy="3751135"/>
          </a:xfrm>
          <a:custGeom>
            <a:avLst/>
            <a:gdLst>
              <a:gd name="connsiteX0" fmla="*/ 3998034 w 3998034"/>
              <a:gd name="connsiteY0" fmla="*/ 0 h 4950763"/>
              <a:gd name="connsiteX1" fmla="*/ 3998034 w 3998034"/>
              <a:gd name="connsiteY1" fmla="*/ 634748 h 4950763"/>
              <a:gd name="connsiteX2" fmla="*/ 3998034 w 3998034"/>
              <a:gd name="connsiteY2" fmla="*/ 2204807 h 4950763"/>
              <a:gd name="connsiteX3" fmla="*/ 3998034 w 3998034"/>
              <a:gd name="connsiteY3" fmla="*/ 2317461 h 4950763"/>
              <a:gd name="connsiteX4" fmla="*/ 3998034 w 3998034"/>
              <a:gd name="connsiteY4" fmla="*/ 2839555 h 4950763"/>
              <a:gd name="connsiteX5" fmla="*/ 3993862 w 3998034"/>
              <a:gd name="connsiteY5" fmla="*/ 2839555 h 4950763"/>
              <a:gd name="connsiteX6" fmla="*/ 3998034 w 3998034"/>
              <a:gd name="connsiteY6" fmla="*/ 2952209 h 4950763"/>
              <a:gd name="connsiteX7" fmla="*/ 1999017 w 3998034"/>
              <a:gd name="connsiteY7" fmla="*/ 4950763 h 4950763"/>
              <a:gd name="connsiteX8" fmla="*/ 0 w 3998034"/>
              <a:gd name="connsiteY8" fmla="*/ 2952209 h 4950763"/>
              <a:gd name="connsiteX9" fmla="*/ 4172 w 3998034"/>
              <a:gd name="connsiteY9" fmla="*/ 2839555 h 4950763"/>
              <a:gd name="connsiteX10" fmla="*/ 0 w 3998034"/>
              <a:gd name="connsiteY10" fmla="*/ 2839555 h 4950763"/>
              <a:gd name="connsiteX11" fmla="*/ 0 w 3998034"/>
              <a:gd name="connsiteY11" fmla="*/ 2317461 h 4950763"/>
              <a:gd name="connsiteX12" fmla="*/ 0 w 3998034"/>
              <a:gd name="connsiteY12" fmla="*/ 2204807 h 4950763"/>
              <a:gd name="connsiteX13" fmla="*/ 0 w 3998034"/>
              <a:gd name="connsiteY13" fmla="*/ 634748 h 4950763"/>
              <a:gd name="connsiteX14" fmla="*/ 0 w 3998034"/>
              <a:gd name="connsiteY14" fmla="*/ 0 h 495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998034" h="4950763">
                <a:moveTo>
                  <a:pt x="3998034" y="0"/>
                </a:moveTo>
                <a:lnTo>
                  <a:pt x="3998034" y="634748"/>
                </a:lnTo>
                <a:lnTo>
                  <a:pt x="3998034" y="2204807"/>
                </a:lnTo>
                <a:lnTo>
                  <a:pt x="3998034" y="2317461"/>
                </a:lnTo>
                <a:lnTo>
                  <a:pt x="3998034" y="2839555"/>
                </a:lnTo>
                <a:lnTo>
                  <a:pt x="3993862" y="2839555"/>
                </a:lnTo>
                <a:cubicBezTo>
                  <a:pt x="3998034" y="2877106"/>
                  <a:pt x="3998034" y="2914659"/>
                  <a:pt x="3998034" y="2952209"/>
                </a:cubicBezTo>
                <a:cubicBezTo>
                  <a:pt x="3998034" y="4057882"/>
                  <a:pt x="3104946" y="4950763"/>
                  <a:pt x="1999017" y="4950763"/>
                </a:cubicBezTo>
                <a:cubicBezTo>
                  <a:pt x="893090" y="4950763"/>
                  <a:pt x="0" y="4053707"/>
                  <a:pt x="0" y="2952209"/>
                </a:cubicBezTo>
                <a:cubicBezTo>
                  <a:pt x="0" y="2914659"/>
                  <a:pt x="0" y="2872934"/>
                  <a:pt x="4172" y="2839555"/>
                </a:cubicBezTo>
                <a:lnTo>
                  <a:pt x="0" y="2839555"/>
                </a:lnTo>
                <a:lnTo>
                  <a:pt x="0" y="2317461"/>
                </a:lnTo>
                <a:lnTo>
                  <a:pt x="0" y="2204807"/>
                </a:lnTo>
                <a:lnTo>
                  <a:pt x="0" y="634748"/>
                </a:lnTo>
                <a:lnTo>
                  <a:pt x="0" y="0"/>
                </a:lnTo>
                <a:close/>
              </a:path>
            </a:pathLst>
          </a:custGeom>
          <a:solidFill>
            <a:srgbClr val="FBA6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algn="l" defTabSz="914400" rtl="0" eaLnBrk="1" latinLnBrk="0" hangingPunct="1"/>
            <a:endParaRPr lang="en-US" dirty="0"/>
          </a:p>
        </p:txBody>
      </p:sp>
      <p:sp>
        <p:nvSpPr>
          <p:cNvPr id="16" name="object 3">
            <a:extLst>
              <a:ext uri="{FF2B5EF4-FFF2-40B4-BE49-F238E27FC236}">
                <a16:creationId xmlns:a16="http://schemas.microsoft.com/office/drawing/2014/main" id="{6843E0B1-0ACB-E295-48A6-722B477057E3}"/>
              </a:ext>
            </a:extLst>
          </p:cNvPr>
          <p:cNvSpPr/>
          <p:nvPr userDrawn="1"/>
        </p:nvSpPr>
        <p:spPr>
          <a:xfrm rot="16200000">
            <a:off x="2303259" y="1262732"/>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15" name="Freeform 14">
            <a:extLst>
              <a:ext uri="{FF2B5EF4-FFF2-40B4-BE49-F238E27FC236}">
                <a16:creationId xmlns:a16="http://schemas.microsoft.com/office/drawing/2014/main" id="{0E0A53C3-0F9C-FD0C-4CCE-32607FB06EC4}"/>
              </a:ext>
            </a:extLst>
          </p:cNvPr>
          <p:cNvSpPr>
            <a:spLocks noGrp="1"/>
          </p:cNvSpPr>
          <p:nvPr>
            <p:ph type="pic" sz="quarter" idx="10"/>
          </p:nvPr>
        </p:nvSpPr>
        <p:spPr>
          <a:xfrm>
            <a:off x="391600" y="0"/>
            <a:ext cx="3423163" cy="1945748"/>
          </a:xfrm>
          <a:custGeom>
            <a:avLst/>
            <a:gdLst>
              <a:gd name="connsiteX0" fmla="*/ 0 w 3423163"/>
              <a:gd name="connsiteY0" fmla="*/ 0 h 1945748"/>
              <a:gd name="connsiteX1" fmla="*/ 3423163 w 3423163"/>
              <a:gd name="connsiteY1" fmla="*/ 0 h 1945748"/>
              <a:gd name="connsiteX2" fmla="*/ 3423163 w 3423163"/>
              <a:gd name="connsiteY2" fmla="*/ 36 h 1945748"/>
              <a:gd name="connsiteX3" fmla="*/ 3174391 w 3423163"/>
              <a:gd name="connsiteY3" fmla="*/ 36 h 1945748"/>
              <a:gd name="connsiteX4" fmla="*/ 3174391 w 3423163"/>
              <a:gd name="connsiteY4" fmla="*/ 1945748 h 1945748"/>
              <a:gd name="connsiteX5" fmla="*/ 0 w 3423163"/>
              <a:gd name="connsiteY5" fmla="*/ 1945748 h 1945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23163" h="1945748">
                <a:moveTo>
                  <a:pt x="0" y="0"/>
                </a:moveTo>
                <a:lnTo>
                  <a:pt x="3423163" y="0"/>
                </a:lnTo>
                <a:lnTo>
                  <a:pt x="3423163" y="36"/>
                </a:lnTo>
                <a:lnTo>
                  <a:pt x="3174391" y="36"/>
                </a:lnTo>
                <a:lnTo>
                  <a:pt x="3174391" y="1945748"/>
                </a:lnTo>
                <a:lnTo>
                  <a:pt x="0" y="1945748"/>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dirty="0"/>
          </a:p>
        </p:txBody>
      </p:sp>
      <p:sp>
        <p:nvSpPr>
          <p:cNvPr id="3" name="Slide Number Placeholder 5">
            <a:extLst>
              <a:ext uri="{FF2B5EF4-FFF2-40B4-BE49-F238E27FC236}">
                <a16:creationId xmlns:a16="http://schemas.microsoft.com/office/drawing/2014/main" id="{34AF9B71-2207-2B84-77DD-F48EEA4CB5B4}"/>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14" name="Text Placeholder 23">
            <a:extLst>
              <a:ext uri="{FF2B5EF4-FFF2-40B4-BE49-F238E27FC236}">
                <a16:creationId xmlns:a16="http://schemas.microsoft.com/office/drawing/2014/main" id="{1EBD8891-6E8B-E956-17F7-52151B22A4A7}"/>
              </a:ext>
            </a:extLst>
          </p:cNvPr>
          <p:cNvSpPr>
            <a:spLocks noGrp="1"/>
          </p:cNvSpPr>
          <p:nvPr>
            <p:ph type="body" sz="quarter" idx="66" hasCustomPrompt="1"/>
          </p:nvPr>
        </p:nvSpPr>
        <p:spPr>
          <a:xfrm rot="16200000">
            <a:off x="2318364" y="1271829"/>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5" name="Text Placeholder 23">
            <a:extLst>
              <a:ext uri="{FF2B5EF4-FFF2-40B4-BE49-F238E27FC236}">
                <a16:creationId xmlns:a16="http://schemas.microsoft.com/office/drawing/2014/main" id="{6AC1F27E-82CF-5BE2-A178-1E4AA9232025}"/>
              </a:ext>
            </a:extLst>
          </p:cNvPr>
          <p:cNvSpPr>
            <a:spLocks noGrp="1"/>
          </p:cNvSpPr>
          <p:nvPr>
            <p:ph type="body" sz="quarter" idx="16" hasCustomPrompt="1"/>
          </p:nvPr>
        </p:nvSpPr>
        <p:spPr>
          <a:xfrm>
            <a:off x="4295553" y="186544"/>
            <a:ext cx="7221426" cy="803654"/>
          </a:xfrm>
          <a:prstGeom prst="rect">
            <a:avLst/>
          </a:prstGeom>
        </p:spPr>
        <p:txBody>
          <a:bodyPr>
            <a:noAutofit/>
          </a:bodyPr>
          <a:lstStyle>
            <a:lvl1pPr marL="0" indent="0" algn="l">
              <a:lnSpc>
                <a:spcPct val="100000"/>
              </a:lnSpc>
              <a:spcBef>
                <a:spcPts val="0"/>
              </a:spcBef>
              <a:buNone/>
              <a:defRPr sz="3200" b="1" i="0">
                <a:solidFill>
                  <a:srgbClr val="459597"/>
                </a:solidFill>
                <a:latin typeface="+mn-lt"/>
              </a:defRPr>
            </a:lvl1pPr>
          </a:lstStyle>
          <a:p>
            <a:pPr lvl="0"/>
            <a:r>
              <a:rPr lang="en-US" dirty="0"/>
              <a:t>Heading</a:t>
            </a:r>
          </a:p>
        </p:txBody>
      </p:sp>
      <p:sp>
        <p:nvSpPr>
          <p:cNvPr id="9" name="Text Placeholder 17">
            <a:extLst>
              <a:ext uri="{FF2B5EF4-FFF2-40B4-BE49-F238E27FC236}">
                <a16:creationId xmlns:a16="http://schemas.microsoft.com/office/drawing/2014/main" id="{0D5C5FE3-9CD9-E4D0-7B4E-1E10616C7D01}"/>
              </a:ext>
            </a:extLst>
          </p:cNvPr>
          <p:cNvSpPr>
            <a:spLocks noGrp="1"/>
          </p:cNvSpPr>
          <p:nvPr>
            <p:ph type="body" sz="quarter" idx="21" hasCustomPrompt="1"/>
          </p:nvPr>
        </p:nvSpPr>
        <p:spPr>
          <a:xfrm>
            <a:off x="4295553" y="1902157"/>
            <a:ext cx="7221426" cy="4530541"/>
          </a:xfrm>
          <a:prstGeom prst="rect">
            <a:avLst/>
          </a:prstGeom>
        </p:spPr>
        <p:txBody>
          <a:bodyPr/>
          <a:lstStyle>
            <a:lvl1pPr marL="0" indent="0" algn="l">
              <a:lnSpc>
                <a:spcPct val="100000"/>
              </a:lnSpc>
              <a:spcBef>
                <a:spcPts val="0"/>
              </a:spcBef>
              <a:buNone/>
              <a:defRPr lang="en-GB"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10" name="Text Placeholder 23">
            <a:extLst>
              <a:ext uri="{FF2B5EF4-FFF2-40B4-BE49-F238E27FC236}">
                <a16:creationId xmlns:a16="http://schemas.microsoft.com/office/drawing/2014/main" id="{6F236DD9-04CC-0BB2-9D74-5CAFA31071EA}"/>
              </a:ext>
            </a:extLst>
          </p:cNvPr>
          <p:cNvSpPr>
            <a:spLocks noGrp="1"/>
          </p:cNvSpPr>
          <p:nvPr>
            <p:ph type="body" sz="quarter" idx="23" hasCustomPrompt="1"/>
          </p:nvPr>
        </p:nvSpPr>
        <p:spPr>
          <a:xfrm>
            <a:off x="4295553" y="1027498"/>
            <a:ext cx="7221426" cy="803654"/>
          </a:xfrm>
          <a:prstGeom prst="rect">
            <a:avLst/>
          </a:prstGeom>
        </p:spPr>
        <p:txBody>
          <a:bodyPr>
            <a:noAutofit/>
          </a:bodyPr>
          <a:lstStyle>
            <a:lvl1pPr marL="0" indent="0" algn="l">
              <a:lnSpc>
                <a:spcPct val="100000"/>
              </a:lnSpc>
              <a:spcBef>
                <a:spcPts val="0"/>
              </a:spcBef>
              <a:buNone/>
              <a:defRPr sz="2800" b="1" i="0">
                <a:solidFill>
                  <a:srgbClr val="EC7C69"/>
                </a:solidFill>
                <a:latin typeface="+mn-lt"/>
              </a:defRPr>
            </a:lvl1pPr>
          </a:lstStyle>
          <a:p>
            <a:pPr lvl="0"/>
            <a:r>
              <a:rPr lang="en-US" dirty="0"/>
              <a:t>Sub-Heading</a:t>
            </a:r>
          </a:p>
        </p:txBody>
      </p:sp>
      <p:sp>
        <p:nvSpPr>
          <p:cNvPr id="12" name="Text Placeholder 32">
            <a:extLst>
              <a:ext uri="{FF2B5EF4-FFF2-40B4-BE49-F238E27FC236}">
                <a16:creationId xmlns:a16="http://schemas.microsoft.com/office/drawing/2014/main" id="{9D54461D-1B4B-199A-BE05-0A22C342D0AF}"/>
              </a:ext>
            </a:extLst>
          </p:cNvPr>
          <p:cNvSpPr>
            <a:spLocks noGrp="1"/>
          </p:cNvSpPr>
          <p:nvPr>
            <p:ph type="body" sz="quarter" idx="19" hasCustomPrompt="1"/>
          </p:nvPr>
        </p:nvSpPr>
        <p:spPr>
          <a:xfrm>
            <a:off x="691820" y="2457107"/>
            <a:ext cx="2597067" cy="385564"/>
          </a:xfrm>
          <a:prstGeom prst="rect">
            <a:avLst/>
          </a:prstGeom>
        </p:spPr>
        <p:txBody>
          <a:bodyPr anchor="t">
            <a:noAutofit/>
          </a:bodyPr>
          <a:lstStyle>
            <a:lvl1pPr marL="0" indent="0" algn="ctr">
              <a:lnSpc>
                <a:spcPct val="100000"/>
              </a:lnSpc>
              <a:spcBef>
                <a:spcPts val="0"/>
              </a:spcBef>
              <a:buNone/>
              <a:defRPr sz="32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Tree>
    <p:extLst>
      <p:ext uri="{BB962C8B-B14F-4D97-AF65-F5344CB8AC3E}">
        <p14:creationId xmlns:p14="http://schemas.microsoft.com/office/powerpoint/2010/main" val="26945329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0_Photo/Text Slide 01">
    <p:spTree>
      <p:nvGrpSpPr>
        <p:cNvPr id="1" name=""/>
        <p:cNvGrpSpPr/>
        <p:nvPr/>
      </p:nvGrpSpPr>
      <p:grpSpPr>
        <a:xfrm>
          <a:off x="0" y="0"/>
          <a:ext cx="0" cy="0"/>
          <a:chOff x="0" y="0"/>
          <a:chExt cx="0" cy="0"/>
        </a:xfrm>
      </p:grpSpPr>
      <p:sp>
        <p:nvSpPr>
          <p:cNvPr id="2" name="Freeform 1">
            <a:extLst>
              <a:ext uri="{FF2B5EF4-FFF2-40B4-BE49-F238E27FC236}">
                <a16:creationId xmlns:a16="http://schemas.microsoft.com/office/drawing/2014/main" id="{9B064538-E1B5-B6C1-C4B2-0671259EDDB6}"/>
              </a:ext>
            </a:extLst>
          </p:cNvPr>
          <p:cNvSpPr/>
          <p:nvPr userDrawn="1"/>
        </p:nvSpPr>
        <p:spPr>
          <a:xfrm>
            <a:off x="391600" y="1650205"/>
            <a:ext cx="3423163" cy="3751135"/>
          </a:xfrm>
          <a:custGeom>
            <a:avLst/>
            <a:gdLst>
              <a:gd name="connsiteX0" fmla="*/ 3998034 w 3998034"/>
              <a:gd name="connsiteY0" fmla="*/ 0 h 4950763"/>
              <a:gd name="connsiteX1" fmla="*/ 3998034 w 3998034"/>
              <a:gd name="connsiteY1" fmla="*/ 634748 h 4950763"/>
              <a:gd name="connsiteX2" fmla="*/ 3998034 w 3998034"/>
              <a:gd name="connsiteY2" fmla="*/ 2204807 h 4950763"/>
              <a:gd name="connsiteX3" fmla="*/ 3998034 w 3998034"/>
              <a:gd name="connsiteY3" fmla="*/ 2317461 h 4950763"/>
              <a:gd name="connsiteX4" fmla="*/ 3998034 w 3998034"/>
              <a:gd name="connsiteY4" fmla="*/ 2839555 h 4950763"/>
              <a:gd name="connsiteX5" fmla="*/ 3993862 w 3998034"/>
              <a:gd name="connsiteY5" fmla="*/ 2839555 h 4950763"/>
              <a:gd name="connsiteX6" fmla="*/ 3998034 w 3998034"/>
              <a:gd name="connsiteY6" fmla="*/ 2952209 h 4950763"/>
              <a:gd name="connsiteX7" fmla="*/ 1999017 w 3998034"/>
              <a:gd name="connsiteY7" fmla="*/ 4950763 h 4950763"/>
              <a:gd name="connsiteX8" fmla="*/ 0 w 3998034"/>
              <a:gd name="connsiteY8" fmla="*/ 2952209 h 4950763"/>
              <a:gd name="connsiteX9" fmla="*/ 4172 w 3998034"/>
              <a:gd name="connsiteY9" fmla="*/ 2839555 h 4950763"/>
              <a:gd name="connsiteX10" fmla="*/ 0 w 3998034"/>
              <a:gd name="connsiteY10" fmla="*/ 2839555 h 4950763"/>
              <a:gd name="connsiteX11" fmla="*/ 0 w 3998034"/>
              <a:gd name="connsiteY11" fmla="*/ 2317461 h 4950763"/>
              <a:gd name="connsiteX12" fmla="*/ 0 w 3998034"/>
              <a:gd name="connsiteY12" fmla="*/ 2204807 h 4950763"/>
              <a:gd name="connsiteX13" fmla="*/ 0 w 3998034"/>
              <a:gd name="connsiteY13" fmla="*/ 634748 h 4950763"/>
              <a:gd name="connsiteX14" fmla="*/ 0 w 3998034"/>
              <a:gd name="connsiteY14" fmla="*/ 0 h 495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998034" h="4950763">
                <a:moveTo>
                  <a:pt x="3998034" y="0"/>
                </a:moveTo>
                <a:lnTo>
                  <a:pt x="3998034" y="634748"/>
                </a:lnTo>
                <a:lnTo>
                  <a:pt x="3998034" y="2204807"/>
                </a:lnTo>
                <a:lnTo>
                  <a:pt x="3998034" y="2317461"/>
                </a:lnTo>
                <a:lnTo>
                  <a:pt x="3998034" y="2839555"/>
                </a:lnTo>
                <a:lnTo>
                  <a:pt x="3993862" y="2839555"/>
                </a:lnTo>
                <a:cubicBezTo>
                  <a:pt x="3998034" y="2877106"/>
                  <a:pt x="3998034" y="2914659"/>
                  <a:pt x="3998034" y="2952209"/>
                </a:cubicBezTo>
                <a:cubicBezTo>
                  <a:pt x="3998034" y="4057882"/>
                  <a:pt x="3104946" y="4950763"/>
                  <a:pt x="1999017" y="4950763"/>
                </a:cubicBezTo>
                <a:cubicBezTo>
                  <a:pt x="893090" y="4950763"/>
                  <a:pt x="0" y="4053707"/>
                  <a:pt x="0" y="2952209"/>
                </a:cubicBezTo>
                <a:cubicBezTo>
                  <a:pt x="0" y="2914659"/>
                  <a:pt x="0" y="2872934"/>
                  <a:pt x="4172" y="2839555"/>
                </a:cubicBezTo>
                <a:lnTo>
                  <a:pt x="0" y="2839555"/>
                </a:lnTo>
                <a:lnTo>
                  <a:pt x="0" y="2317461"/>
                </a:lnTo>
                <a:lnTo>
                  <a:pt x="0" y="2204807"/>
                </a:lnTo>
                <a:lnTo>
                  <a:pt x="0" y="634748"/>
                </a:lnTo>
                <a:lnTo>
                  <a:pt x="0" y="0"/>
                </a:lnTo>
                <a:close/>
              </a:path>
            </a:pathLst>
          </a:custGeom>
          <a:solidFill>
            <a:srgbClr val="E9675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algn="l" defTabSz="914400" rtl="0" eaLnBrk="1" latinLnBrk="0" hangingPunct="1"/>
            <a:endParaRPr lang="en-US" dirty="0"/>
          </a:p>
        </p:txBody>
      </p:sp>
      <p:sp>
        <p:nvSpPr>
          <p:cNvPr id="16" name="object 3">
            <a:extLst>
              <a:ext uri="{FF2B5EF4-FFF2-40B4-BE49-F238E27FC236}">
                <a16:creationId xmlns:a16="http://schemas.microsoft.com/office/drawing/2014/main" id="{6843E0B1-0ACB-E295-48A6-722B477057E3}"/>
              </a:ext>
            </a:extLst>
          </p:cNvPr>
          <p:cNvSpPr/>
          <p:nvPr userDrawn="1"/>
        </p:nvSpPr>
        <p:spPr>
          <a:xfrm rot="16200000">
            <a:off x="2303259" y="1262732"/>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15" name="Freeform 14">
            <a:extLst>
              <a:ext uri="{FF2B5EF4-FFF2-40B4-BE49-F238E27FC236}">
                <a16:creationId xmlns:a16="http://schemas.microsoft.com/office/drawing/2014/main" id="{0E0A53C3-0F9C-FD0C-4CCE-32607FB06EC4}"/>
              </a:ext>
            </a:extLst>
          </p:cNvPr>
          <p:cNvSpPr>
            <a:spLocks noGrp="1"/>
          </p:cNvSpPr>
          <p:nvPr>
            <p:ph type="pic" sz="quarter" idx="10"/>
          </p:nvPr>
        </p:nvSpPr>
        <p:spPr>
          <a:xfrm>
            <a:off x="391600" y="0"/>
            <a:ext cx="3423163" cy="1945748"/>
          </a:xfrm>
          <a:custGeom>
            <a:avLst/>
            <a:gdLst>
              <a:gd name="connsiteX0" fmla="*/ 0 w 3423163"/>
              <a:gd name="connsiteY0" fmla="*/ 0 h 1945748"/>
              <a:gd name="connsiteX1" fmla="*/ 3423163 w 3423163"/>
              <a:gd name="connsiteY1" fmla="*/ 0 h 1945748"/>
              <a:gd name="connsiteX2" fmla="*/ 3423163 w 3423163"/>
              <a:gd name="connsiteY2" fmla="*/ 36 h 1945748"/>
              <a:gd name="connsiteX3" fmla="*/ 3174391 w 3423163"/>
              <a:gd name="connsiteY3" fmla="*/ 36 h 1945748"/>
              <a:gd name="connsiteX4" fmla="*/ 3174391 w 3423163"/>
              <a:gd name="connsiteY4" fmla="*/ 1945748 h 1945748"/>
              <a:gd name="connsiteX5" fmla="*/ 0 w 3423163"/>
              <a:gd name="connsiteY5" fmla="*/ 1945748 h 1945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23163" h="1945748">
                <a:moveTo>
                  <a:pt x="0" y="0"/>
                </a:moveTo>
                <a:lnTo>
                  <a:pt x="3423163" y="0"/>
                </a:lnTo>
                <a:lnTo>
                  <a:pt x="3423163" y="36"/>
                </a:lnTo>
                <a:lnTo>
                  <a:pt x="3174391" y="36"/>
                </a:lnTo>
                <a:lnTo>
                  <a:pt x="3174391" y="1945748"/>
                </a:lnTo>
                <a:lnTo>
                  <a:pt x="0" y="1945748"/>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dirty="0"/>
          </a:p>
        </p:txBody>
      </p:sp>
      <p:sp>
        <p:nvSpPr>
          <p:cNvPr id="3" name="Slide Number Placeholder 5">
            <a:extLst>
              <a:ext uri="{FF2B5EF4-FFF2-40B4-BE49-F238E27FC236}">
                <a16:creationId xmlns:a16="http://schemas.microsoft.com/office/drawing/2014/main" id="{34AF9B71-2207-2B84-77DD-F48EEA4CB5B4}"/>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14" name="Text Placeholder 23">
            <a:extLst>
              <a:ext uri="{FF2B5EF4-FFF2-40B4-BE49-F238E27FC236}">
                <a16:creationId xmlns:a16="http://schemas.microsoft.com/office/drawing/2014/main" id="{1EBD8891-6E8B-E956-17F7-52151B22A4A7}"/>
              </a:ext>
            </a:extLst>
          </p:cNvPr>
          <p:cNvSpPr>
            <a:spLocks noGrp="1"/>
          </p:cNvSpPr>
          <p:nvPr>
            <p:ph type="body" sz="quarter" idx="66" hasCustomPrompt="1"/>
          </p:nvPr>
        </p:nvSpPr>
        <p:spPr>
          <a:xfrm rot="16200000">
            <a:off x="2318364" y="1271829"/>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13" name="Text Placeholder 23">
            <a:extLst>
              <a:ext uri="{FF2B5EF4-FFF2-40B4-BE49-F238E27FC236}">
                <a16:creationId xmlns:a16="http://schemas.microsoft.com/office/drawing/2014/main" id="{E0FCE278-5DAD-705A-F531-4D8EBF0AEC3F}"/>
              </a:ext>
            </a:extLst>
          </p:cNvPr>
          <p:cNvSpPr>
            <a:spLocks noGrp="1"/>
          </p:cNvSpPr>
          <p:nvPr>
            <p:ph type="body" sz="quarter" idx="16" hasCustomPrompt="1"/>
          </p:nvPr>
        </p:nvSpPr>
        <p:spPr>
          <a:xfrm>
            <a:off x="4295553" y="186544"/>
            <a:ext cx="7221426" cy="803654"/>
          </a:xfrm>
          <a:prstGeom prst="rect">
            <a:avLst/>
          </a:prstGeom>
        </p:spPr>
        <p:txBody>
          <a:bodyPr>
            <a:noAutofit/>
          </a:bodyPr>
          <a:lstStyle>
            <a:lvl1pPr marL="0" indent="0" algn="l">
              <a:lnSpc>
                <a:spcPct val="100000"/>
              </a:lnSpc>
              <a:spcBef>
                <a:spcPts val="0"/>
              </a:spcBef>
              <a:buNone/>
              <a:defRPr sz="3200" b="1" i="0">
                <a:solidFill>
                  <a:srgbClr val="459597"/>
                </a:solidFill>
                <a:latin typeface="+mn-lt"/>
              </a:defRPr>
            </a:lvl1pPr>
          </a:lstStyle>
          <a:p>
            <a:pPr lvl="0"/>
            <a:r>
              <a:rPr lang="en-US" dirty="0"/>
              <a:t>Heading</a:t>
            </a:r>
          </a:p>
        </p:txBody>
      </p:sp>
      <p:sp>
        <p:nvSpPr>
          <p:cNvPr id="17" name="Text Placeholder 17">
            <a:extLst>
              <a:ext uri="{FF2B5EF4-FFF2-40B4-BE49-F238E27FC236}">
                <a16:creationId xmlns:a16="http://schemas.microsoft.com/office/drawing/2014/main" id="{D4FC09EA-89C5-C227-5564-CB1055CF3BAF}"/>
              </a:ext>
            </a:extLst>
          </p:cNvPr>
          <p:cNvSpPr>
            <a:spLocks noGrp="1"/>
          </p:cNvSpPr>
          <p:nvPr>
            <p:ph type="body" sz="quarter" idx="21" hasCustomPrompt="1"/>
          </p:nvPr>
        </p:nvSpPr>
        <p:spPr>
          <a:xfrm>
            <a:off x="4295553" y="1902157"/>
            <a:ext cx="7221426" cy="4530541"/>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18" name="Text Placeholder 23">
            <a:extLst>
              <a:ext uri="{FF2B5EF4-FFF2-40B4-BE49-F238E27FC236}">
                <a16:creationId xmlns:a16="http://schemas.microsoft.com/office/drawing/2014/main" id="{7A0C526B-D3F9-C6BA-F2EF-DC26E5389433}"/>
              </a:ext>
            </a:extLst>
          </p:cNvPr>
          <p:cNvSpPr>
            <a:spLocks noGrp="1"/>
          </p:cNvSpPr>
          <p:nvPr>
            <p:ph type="body" sz="quarter" idx="23" hasCustomPrompt="1"/>
          </p:nvPr>
        </p:nvSpPr>
        <p:spPr>
          <a:xfrm>
            <a:off x="4295553" y="1027498"/>
            <a:ext cx="7221426" cy="803654"/>
          </a:xfrm>
          <a:prstGeom prst="rect">
            <a:avLst/>
          </a:prstGeom>
        </p:spPr>
        <p:txBody>
          <a:bodyPr>
            <a:noAutofit/>
          </a:bodyPr>
          <a:lstStyle>
            <a:lvl1pPr marL="0" indent="0" algn="l">
              <a:lnSpc>
                <a:spcPct val="100000"/>
              </a:lnSpc>
              <a:spcBef>
                <a:spcPts val="0"/>
              </a:spcBef>
              <a:buNone/>
              <a:defRPr sz="2800" b="1" i="0">
                <a:solidFill>
                  <a:srgbClr val="EC7C69"/>
                </a:solidFill>
                <a:latin typeface="+mn-lt"/>
              </a:defRPr>
            </a:lvl1pPr>
          </a:lstStyle>
          <a:p>
            <a:pPr lvl="0"/>
            <a:r>
              <a:rPr lang="en-US" dirty="0"/>
              <a:t>Sub-Heading</a:t>
            </a:r>
          </a:p>
        </p:txBody>
      </p:sp>
      <p:sp>
        <p:nvSpPr>
          <p:cNvPr id="9" name="Text Placeholder 32">
            <a:extLst>
              <a:ext uri="{FF2B5EF4-FFF2-40B4-BE49-F238E27FC236}">
                <a16:creationId xmlns:a16="http://schemas.microsoft.com/office/drawing/2014/main" id="{EB2FBDFB-0DC7-0156-1352-2CD6AF40D395}"/>
              </a:ext>
            </a:extLst>
          </p:cNvPr>
          <p:cNvSpPr>
            <a:spLocks noGrp="1"/>
          </p:cNvSpPr>
          <p:nvPr>
            <p:ph type="body" sz="quarter" idx="19" hasCustomPrompt="1"/>
          </p:nvPr>
        </p:nvSpPr>
        <p:spPr>
          <a:xfrm>
            <a:off x="691820" y="2457107"/>
            <a:ext cx="2597067" cy="385564"/>
          </a:xfrm>
          <a:prstGeom prst="rect">
            <a:avLst/>
          </a:prstGeom>
        </p:spPr>
        <p:txBody>
          <a:bodyPr anchor="t">
            <a:noAutofit/>
          </a:bodyPr>
          <a:lstStyle>
            <a:lvl1pPr marL="0" indent="0" algn="ctr">
              <a:lnSpc>
                <a:spcPct val="100000"/>
              </a:lnSpc>
              <a:spcBef>
                <a:spcPts val="0"/>
              </a:spcBef>
              <a:buNone/>
              <a:defRPr sz="32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Tree>
    <p:extLst>
      <p:ext uri="{BB962C8B-B14F-4D97-AF65-F5344CB8AC3E}">
        <p14:creationId xmlns:p14="http://schemas.microsoft.com/office/powerpoint/2010/main" val="177652443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1_Photo/Text Slide 01">
    <p:spTree>
      <p:nvGrpSpPr>
        <p:cNvPr id="1" name=""/>
        <p:cNvGrpSpPr/>
        <p:nvPr/>
      </p:nvGrpSpPr>
      <p:grpSpPr>
        <a:xfrm>
          <a:off x="0" y="0"/>
          <a:ext cx="0" cy="0"/>
          <a:chOff x="0" y="0"/>
          <a:chExt cx="0" cy="0"/>
        </a:xfrm>
      </p:grpSpPr>
      <p:sp>
        <p:nvSpPr>
          <p:cNvPr id="2" name="Freeform 1">
            <a:extLst>
              <a:ext uri="{FF2B5EF4-FFF2-40B4-BE49-F238E27FC236}">
                <a16:creationId xmlns:a16="http://schemas.microsoft.com/office/drawing/2014/main" id="{9B064538-E1B5-B6C1-C4B2-0671259EDDB6}"/>
              </a:ext>
            </a:extLst>
          </p:cNvPr>
          <p:cNvSpPr/>
          <p:nvPr userDrawn="1"/>
        </p:nvSpPr>
        <p:spPr>
          <a:xfrm>
            <a:off x="391600" y="1650205"/>
            <a:ext cx="3423163" cy="3751135"/>
          </a:xfrm>
          <a:custGeom>
            <a:avLst/>
            <a:gdLst>
              <a:gd name="connsiteX0" fmla="*/ 3998034 w 3998034"/>
              <a:gd name="connsiteY0" fmla="*/ 0 h 4950763"/>
              <a:gd name="connsiteX1" fmla="*/ 3998034 w 3998034"/>
              <a:gd name="connsiteY1" fmla="*/ 634748 h 4950763"/>
              <a:gd name="connsiteX2" fmla="*/ 3998034 w 3998034"/>
              <a:gd name="connsiteY2" fmla="*/ 2204807 h 4950763"/>
              <a:gd name="connsiteX3" fmla="*/ 3998034 w 3998034"/>
              <a:gd name="connsiteY3" fmla="*/ 2317461 h 4950763"/>
              <a:gd name="connsiteX4" fmla="*/ 3998034 w 3998034"/>
              <a:gd name="connsiteY4" fmla="*/ 2839555 h 4950763"/>
              <a:gd name="connsiteX5" fmla="*/ 3993862 w 3998034"/>
              <a:gd name="connsiteY5" fmla="*/ 2839555 h 4950763"/>
              <a:gd name="connsiteX6" fmla="*/ 3998034 w 3998034"/>
              <a:gd name="connsiteY6" fmla="*/ 2952209 h 4950763"/>
              <a:gd name="connsiteX7" fmla="*/ 1999017 w 3998034"/>
              <a:gd name="connsiteY7" fmla="*/ 4950763 h 4950763"/>
              <a:gd name="connsiteX8" fmla="*/ 0 w 3998034"/>
              <a:gd name="connsiteY8" fmla="*/ 2952209 h 4950763"/>
              <a:gd name="connsiteX9" fmla="*/ 4172 w 3998034"/>
              <a:gd name="connsiteY9" fmla="*/ 2839555 h 4950763"/>
              <a:gd name="connsiteX10" fmla="*/ 0 w 3998034"/>
              <a:gd name="connsiteY10" fmla="*/ 2839555 h 4950763"/>
              <a:gd name="connsiteX11" fmla="*/ 0 w 3998034"/>
              <a:gd name="connsiteY11" fmla="*/ 2317461 h 4950763"/>
              <a:gd name="connsiteX12" fmla="*/ 0 w 3998034"/>
              <a:gd name="connsiteY12" fmla="*/ 2204807 h 4950763"/>
              <a:gd name="connsiteX13" fmla="*/ 0 w 3998034"/>
              <a:gd name="connsiteY13" fmla="*/ 634748 h 4950763"/>
              <a:gd name="connsiteX14" fmla="*/ 0 w 3998034"/>
              <a:gd name="connsiteY14" fmla="*/ 0 h 495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998034" h="4950763">
                <a:moveTo>
                  <a:pt x="3998034" y="0"/>
                </a:moveTo>
                <a:lnTo>
                  <a:pt x="3998034" y="634748"/>
                </a:lnTo>
                <a:lnTo>
                  <a:pt x="3998034" y="2204807"/>
                </a:lnTo>
                <a:lnTo>
                  <a:pt x="3998034" y="2317461"/>
                </a:lnTo>
                <a:lnTo>
                  <a:pt x="3998034" y="2839555"/>
                </a:lnTo>
                <a:lnTo>
                  <a:pt x="3993862" y="2839555"/>
                </a:lnTo>
                <a:cubicBezTo>
                  <a:pt x="3998034" y="2877106"/>
                  <a:pt x="3998034" y="2914659"/>
                  <a:pt x="3998034" y="2952209"/>
                </a:cubicBezTo>
                <a:cubicBezTo>
                  <a:pt x="3998034" y="4057882"/>
                  <a:pt x="3104946" y="4950763"/>
                  <a:pt x="1999017" y="4950763"/>
                </a:cubicBezTo>
                <a:cubicBezTo>
                  <a:pt x="893090" y="4950763"/>
                  <a:pt x="0" y="4053707"/>
                  <a:pt x="0" y="2952209"/>
                </a:cubicBezTo>
                <a:cubicBezTo>
                  <a:pt x="0" y="2914659"/>
                  <a:pt x="0" y="2872934"/>
                  <a:pt x="4172" y="2839555"/>
                </a:cubicBezTo>
                <a:lnTo>
                  <a:pt x="0" y="2839555"/>
                </a:lnTo>
                <a:lnTo>
                  <a:pt x="0" y="2317461"/>
                </a:lnTo>
                <a:lnTo>
                  <a:pt x="0" y="2204807"/>
                </a:lnTo>
                <a:lnTo>
                  <a:pt x="0" y="634748"/>
                </a:lnTo>
                <a:lnTo>
                  <a:pt x="0" y="0"/>
                </a:lnTo>
                <a:close/>
              </a:path>
            </a:pathLst>
          </a:custGeom>
          <a:solidFill>
            <a:srgbClr val="EC7C6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algn="l" defTabSz="914400" rtl="0" eaLnBrk="1" latinLnBrk="0" hangingPunct="1"/>
            <a:endParaRPr lang="en-US" dirty="0"/>
          </a:p>
        </p:txBody>
      </p:sp>
      <p:sp>
        <p:nvSpPr>
          <p:cNvPr id="16" name="object 3">
            <a:extLst>
              <a:ext uri="{FF2B5EF4-FFF2-40B4-BE49-F238E27FC236}">
                <a16:creationId xmlns:a16="http://schemas.microsoft.com/office/drawing/2014/main" id="{6843E0B1-0ACB-E295-48A6-722B477057E3}"/>
              </a:ext>
            </a:extLst>
          </p:cNvPr>
          <p:cNvSpPr/>
          <p:nvPr userDrawn="1"/>
        </p:nvSpPr>
        <p:spPr>
          <a:xfrm rot="16200000">
            <a:off x="2303259" y="1262732"/>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cxnSp>
        <p:nvCxnSpPr>
          <p:cNvPr id="6" name="Straight Connector 5">
            <a:extLst>
              <a:ext uri="{FF2B5EF4-FFF2-40B4-BE49-F238E27FC236}">
                <a16:creationId xmlns:a16="http://schemas.microsoft.com/office/drawing/2014/main" id="{CDF15AA0-BAB5-D100-8C2E-7AFCA8758823}"/>
              </a:ext>
            </a:extLst>
          </p:cNvPr>
          <p:cNvCxnSpPr>
            <a:cxnSpLocks/>
          </p:cNvCxnSpPr>
          <p:nvPr userDrawn="1"/>
        </p:nvCxnSpPr>
        <p:spPr>
          <a:xfrm>
            <a:off x="555777" y="3230134"/>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Freeform 14">
            <a:extLst>
              <a:ext uri="{FF2B5EF4-FFF2-40B4-BE49-F238E27FC236}">
                <a16:creationId xmlns:a16="http://schemas.microsoft.com/office/drawing/2014/main" id="{0E0A53C3-0F9C-FD0C-4CCE-32607FB06EC4}"/>
              </a:ext>
            </a:extLst>
          </p:cNvPr>
          <p:cNvSpPr>
            <a:spLocks noGrp="1"/>
          </p:cNvSpPr>
          <p:nvPr>
            <p:ph type="pic" sz="quarter" idx="10"/>
          </p:nvPr>
        </p:nvSpPr>
        <p:spPr>
          <a:xfrm>
            <a:off x="391600" y="0"/>
            <a:ext cx="3423163" cy="1945748"/>
          </a:xfrm>
          <a:custGeom>
            <a:avLst/>
            <a:gdLst>
              <a:gd name="connsiteX0" fmla="*/ 0 w 3423163"/>
              <a:gd name="connsiteY0" fmla="*/ 0 h 1945748"/>
              <a:gd name="connsiteX1" fmla="*/ 3423163 w 3423163"/>
              <a:gd name="connsiteY1" fmla="*/ 0 h 1945748"/>
              <a:gd name="connsiteX2" fmla="*/ 3423163 w 3423163"/>
              <a:gd name="connsiteY2" fmla="*/ 36 h 1945748"/>
              <a:gd name="connsiteX3" fmla="*/ 3174391 w 3423163"/>
              <a:gd name="connsiteY3" fmla="*/ 36 h 1945748"/>
              <a:gd name="connsiteX4" fmla="*/ 3174391 w 3423163"/>
              <a:gd name="connsiteY4" fmla="*/ 1945748 h 1945748"/>
              <a:gd name="connsiteX5" fmla="*/ 0 w 3423163"/>
              <a:gd name="connsiteY5" fmla="*/ 1945748 h 1945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23163" h="1945748">
                <a:moveTo>
                  <a:pt x="0" y="0"/>
                </a:moveTo>
                <a:lnTo>
                  <a:pt x="3423163" y="0"/>
                </a:lnTo>
                <a:lnTo>
                  <a:pt x="3423163" y="36"/>
                </a:lnTo>
                <a:lnTo>
                  <a:pt x="3174391" y="36"/>
                </a:lnTo>
                <a:lnTo>
                  <a:pt x="3174391" y="1945748"/>
                </a:lnTo>
                <a:lnTo>
                  <a:pt x="0" y="1945748"/>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dirty="0"/>
          </a:p>
        </p:txBody>
      </p:sp>
      <p:sp>
        <p:nvSpPr>
          <p:cNvPr id="3" name="Slide Number Placeholder 5">
            <a:extLst>
              <a:ext uri="{FF2B5EF4-FFF2-40B4-BE49-F238E27FC236}">
                <a16:creationId xmlns:a16="http://schemas.microsoft.com/office/drawing/2014/main" id="{34AF9B71-2207-2B84-77DD-F48EEA4CB5B4}"/>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14" name="Text Placeholder 23">
            <a:extLst>
              <a:ext uri="{FF2B5EF4-FFF2-40B4-BE49-F238E27FC236}">
                <a16:creationId xmlns:a16="http://schemas.microsoft.com/office/drawing/2014/main" id="{1EBD8891-6E8B-E956-17F7-52151B22A4A7}"/>
              </a:ext>
            </a:extLst>
          </p:cNvPr>
          <p:cNvSpPr>
            <a:spLocks noGrp="1"/>
          </p:cNvSpPr>
          <p:nvPr>
            <p:ph type="body" sz="quarter" idx="66" hasCustomPrompt="1"/>
          </p:nvPr>
        </p:nvSpPr>
        <p:spPr>
          <a:xfrm rot="16200000">
            <a:off x="2318364" y="1271829"/>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13" name="Text Placeholder 23">
            <a:extLst>
              <a:ext uri="{FF2B5EF4-FFF2-40B4-BE49-F238E27FC236}">
                <a16:creationId xmlns:a16="http://schemas.microsoft.com/office/drawing/2014/main" id="{E0FCE278-5DAD-705A-F531-4D8EBF0AEC3F}"/>
              </a:ext>
            </a:extLst>
          </p:cNvPr>
          <p:cNvSpPr>
            <a:spLocks noGrp="1"/>
          </p:cNvSpPr>
          <p:nvPr>
            <p:ph type="body" sz="quarter" idx="16" hasCustomPrompt="1"/>
          </p:nvPr>
        </p:nvSpPr>
        <p:spPr>
          <a:xfrm>
            <a:off x="4295553" y="186544"/>
            <a:ext cx="7221426" cy="803654"/>
          </a:xfrm>
          <a:prstGeom prst="rect">
            <a:avLst/>
          </a:prstGeom>
        </p:spPr>
        <p:txBody>
          <a:bodyPr>
            <a:noAutofit/>
          </a:bodyPr>
          <a:lstStyle>
            <a:lvl1pPr marL="0" indent="0" algn="l">
              <a:lnSpc>
                <a:spcPct val="100000"/>
              </a:lnSpc>
              <a:spcBef>
                <a:spcPts val="0"/>
              </a:spcBef>
              <a:buNone/>
              <a:defRPr sz="3200" b="1" i="0">
                <a:solidFill>
                  <a:srgbClr val="459597"/>
                </a:solidFill>
                <a:latin typeface="+mn-lt"/>
              </a:defRPr>
            </a:lvl1pPr>
          </a:lstStyle>
          <a:p>
            <a:pPr lvl="0"/>
            <a:r>
              <a:rPr lang="en-US" dirty="0"/>
              <a:t>Heading</a:t>
            </a:r>
          </a:p>
        </p:txBody>
      </p:sp>
      <p:sp>
        <p:nvSpPr>
          <p:cNvPr id="17" name="Text Placeholder 17">
            <a:extLst>
              <a:ext uri="{FF2B5EF4-FFF2-40B4-BE49-F238E27FC236}">
                <a16:creationId xmlns:a16="http://schemas.microsoft.com/office/drawing/2014/main" id="{D4FC09EA-89C5-C227-5564-CB1055CF3BAF}"/>
              </a:ext>
            </a:extLst>
          </p:cNvPr>
          <p:cNvSpPr>
            <a:spLocks noGrp="1"/>
          </p:cNvSpPr>
          <p:nvPr>
            <p:ph type="body" sz="quarter" idx="21" hasCustomPrompt="1"/>
          </p:nvPr>
        </p:nvSpPr>
        <p:spPr>
          <a:xfrm>
            <a:off x="4295553" y="1902157"/>
            <a:ext cx="7221426" cy="4530541"/>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18" name="Text Placeholder 23">
            <a:extLst>
              <a:ext uri="{FF2B5EF4-FFF2-40B4-BE49-F238E27FC236}">
                <a16:creationId xmlns:a16="http://schemas.microsoft.com/office/drawing/2014/main" id="{7A0C526B-D3F9-C6BA-F2EF-DC26E5389433}"/>
              </a:ext>
            </a:extLst>
          </p:cNvPr>
          <p:cNvSpPr>
            <a:spLocks noGrp="1"/>
          </p:cNvSpPr>
          <p:nvPr>
            <p:ph type="body" sz="quarter" idx="23" hasCustomPrompt="1"/>
          </p:nvPr>
        </p:nvSpPr>
        <p:spPr>
          <a:xfrm>
            <a:off x="4295553" y="1027498"/>
            <a:ext cx="7221426" cy="803654"/>
          </a:xfrm>
          <a:prstGeom prst="rect">
            <a:avLst/>
          </a:prstGeom>
        </p:spPr>
        <p:txBody>
          <a:bodyPr>
            <a:noAutofit/>
          </a:bodyPr>
          <a:lstStyle>
            <a:lvl1pPr marL="0" indent="0" algn="l">
              <a:lnSpc>
                <a:spcPct val="100000"/>
              </a:lnSpc>
              <a:spcBef>
                <a:spcPts val="0"/>
              </a:spcBef>
              <a:buNone/>
              <a:defRPr sz="2800" b="1" i="0">
                <a:solidFill>
                  <a:srgbClr val="EC7C69"/>
                </a:solidFill>
                <a:latin typeface="+mn-lt"/>
              </a:defRPr>
            </a:lvl1pPr>
          </a:lstStyle>
          <a:p>
            <a:pPr lvl="0"/>
            <a:r>
              <a:rPr lang="en-US" dirty="0"/>
              <a:t>Sub-Heading</a:t>
            </a:r>
          </a:p>
        </p:txBody>
      </p:sp>
      <p:sp>
        <p:nvSpPr>
          <p:cNvPr id="9" name="Text Placeholder 32">
            <a:extLst>
              <a:ext uri="{FF2B5EF4-FFF2-40B4-BE49-F238E27FC236}">
                <a16:creationId xmlns:a16="http://schemas.microsoft.com/office/drawing/2014/main" id="{B4EB3B5E-76EB-9DE2-F212-2907909FDEC7}"/>
              </a:ext>
            </a:extLst>
          </p:cNvPr>
          <p:cNvSpPr>
            <a:spLocks noGrp="1"/>
          </p:cNvSpPr>
          <p:nvPr>
            <p:ph type="body" sz="quarter" idx="19" hasCustomPrompt="1"/>
          </p:nvPr>
        </p:nvSpPr>
        <p:spPr>
          <a:xfrm>
            <a:off x="691820" y="2457107"/>
            <a:ext cx="2597067" cy="385564"/>
          </a:xfrm>
          <a:prstGeom prst="rect">
            <a:avLst/>
          </a:prstGeom>
        </p:spPr>
        <p:txBody>
          <a:bodyPr anchor="t">
            <a:noAutofit/>
          </a:bodyPr>
          <a:lstStyle>
            <a:lvl1pPr marL="0" indent="0" algn="ctr">
              <a:lnSpc>
                <a:spcPct val="100000"/>
              </a:lnSpc>
              <a:spcBef>
                <a:spcPts val="0"/>
              </a:spcBef>
              <a:buNone/>
              <a:defRPr sz="32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Tree>
    <p:extLst>
      <p:ext uri="{BB962C8B-B14F-4D97-AF65-F5344CB8AC3E}">
        <p14:creationId xmlns:p14="http://schemas.microsoft.com/office/powerpoint/2010/main" val="33701196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1_Cover Slide ">
    <p:spTree>
      <p:nvGrpSpPr>
        <p:cNvPr id="1" name=""/>
        <p:cNvGrpSpPr/>
        <p:nvPr/>
      </p:nvGrpSpPr>
      <p:grpSpPr>
        <a:xfrm>
          <a:off x="0" y="0"/>
          <a:ext cx="0" cy="0"/>
          <a:chOff x="0" y="0"/>
          <a:chExt cx="0" cy="0"/>
        </a:xfrm>
      </p:grpSpPr>
      <p:sp>
        <p:nvSpPr>
          <p:cNvPr id="31" name="Freeform 30">
            <a:extLst>
              <a:ext uri="{FF2B5EF4-FFF2-40B4-BE49-F238E27FC236}">
                <a16:creationId xmlns:a16="http://schemas.microsoft.com/office/drawing/2014/main" id="{28A51C95-9D83-623E-DEE4-83954D3B5AE2}"/>
              </a:ext>
            </a:extLst>
          </p:cNvPr>
          <p:cNvSpPr/>
          <p:nvPr userDrawn="1"/>
        </p:nvSpPr>
        <p:spPr>
          <a:xfrm flipH="1">
            <a:off x="7210213" y="5165523"/>
            <a:ext cx="4981787" cy="778675"/>
          </a:xfrm>
          <a:custGeom>
            <a:avLst/>
            <a:gdLst>
              <a:gd name="connsiteX0" fmla="*/ 4421111 w 4981787"/>
              <a:gd name="connsiteY0" fmla="*/ 0 h 778675"/>
              <a:gd name="connsiteX1" fmla="*/ 3596277 w 4981787"/>
              <a:gd name="connsiteY1" fmla="*/ 0 h 778675"/>
              <a:gd name="connsiteX2" fmla="*/ 0 w 4981787"/>
              <a:gd name="connsiteY2" fmla="*/ 0 h 778675"/>
              <a:gd name="connsiteX3" fmla="*/ 0 w 4981787"/>
              <a:gd name="connsiteY3" fmla="*/ 778675 h 778675"/>
              <a:gd name="connsiteX4" fmla="*/ 4156953 w 4981787"/>
              <a:gd name="connsiteY4" fmla="*/ 778675 h 778675"/>
              <a:gd name="connsiteX5" fmla="*/ 4981787 w 4981787"/>
              <a:gd name="connsiteY5" fmla="*/ 778675 h 778675"/>
              <a:gd name="connsiteX6" fmla="*/ 4981787 w 4981787"/>
              <a:gd name="connsiteY6" fmla="*/ 421337 h 778675"/>
              <a:gd name="connsiteX7" fmla="*/ 4421111 w 4981787"/>
              <a:gd name="connsiteY7" fmla="*/ 0 h 778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81787" h="778675">
                <a:moveTo>
                  <a:pt x="4421111" y="0"/>
                </a:moveTo>
                <a:lnTo>
                  <a:pt x="3596277" y="0"/>
                </a:lnTo>
                <a:lnTo>
                  <a:pt x="0" y="0"/>
                </a:lnTo>
                <a:lnTo>
                  <a:pt x="0" y="778675"/>
                </a:lnTo>
                <a:lnTo>
                  <a:pt x="4156953" y="778675"/>
                </a:lnTo>
                <a:lnTo>
                  <a:pt x="4981787" y="778675"/>
                </a:lnTo>
                <a:lnTo>
                  <a:pt x="4981787" y="421337"/>
                </a:lnTo>
                <a:cubicBezTo>
                  <a:pt x="4981787" y="189335"/>
                  <a:pt x="4729839" y="0"/>
                  <a:pt x="4421111" y="0"/>
                </a:cubicBezTo>
                <a:close/>
              </a:path>
            </a:pathLst>
          </a:custGeom>
          <a:solidFill>
            <a:srgbClr val="FBA63B"/>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5" name="Freeform 24">
            <a:extLst>
              <a:ext uri="{FF2B5EF4-FFF2-40B4-BE49-F238E27FC236}">
                <a16:creationId xmlns:a16="http://schemas.microsoft.com/office/drawing/2014/main" id="{FB9E3E15-2522-D9C7-47C3-415B63464703}"/>
              </a:ext>
            </a:extLst>
          </p:cNvPr>
          <p:cNvSpPr/>
          <p:nvPr userDrawn="1"/>
        </p:nvSpPr>
        <p:spPr>
          <a:xfrm>
            <a:off x="-39761" y="2405242"/>
            <a:ext cx="6414658" cy="3336184"/>
          </a:xfrm>
          <a:custGeom>
            <a:avLst/>
            <a:gdLst>
              <a:gd name="connsiteX0" fmla="*/ 0 w 6414658"/>
              <a:gd name="connsiteY0" fmla="*/ 0 h 3336184"/>
              <a:gd name="connsiteX1" fmla="*/ 4748066 w 6414658"/>
              <a:gd name="connsiteY1" fmla="*/ 0 h 3336184"/>
              <a:gd name="connsiteX2" fmla="*/ 4748066 w 6414658"/>
              <a:gd name="connsiteY2" fmla="*/ 79 h 3336184"/>
              <a:gd name="connsiteX3" fmla="*/ 4917338 w 6414658"/>
              <a:gd name="connsiteY3" fmla="*/ 8596 h 3336184"/>
              <a:gd name="connsiteX4" fmla="*/ 6414658 w 6414658"/>
              <a:gd name="connsiteY4" fmla="*/ 1668093 h 3336184"/>
              <a:gd name="connsiteX5" fmla="*/ 4916764 w 6414658"/>
              <a:gd name="connsiteY5" fmla="*/ 3327590 h 3336184"/>
              <a:gd name="connsiteX6" fmla="*/ 4748066 w 6414658"/>
              <a:gd name="connsiteY6" fmla="*/ 3336106 h 3336184"/>
              <a:gd name="connsiteX7" fmla="*/ 4748066 w 6414658"/>
              <a:gd name="connsiteY7" fmla="*/ 3336181 h 3336184"/>
              <a:gd name="connsiteX8" fmla="*/ 4746579 w 6414658"/>
              <a:gd name="connsiteY8" fmla="*/ 3336181 h 3336184"/>
              <a:gd name="connsiteX9" fmla="*/ 4746519 w 6414658"/>
              <a:gd name="connsiteY9" fmla="*/ 3336184 h 3336184"/>
              <a:gd name="connsiteX10" fmla="*/ 4746437 w 6414658"/>
              <a:gd name="connsiteY10" fmla="*/ 3336181 h 3336184"/>
              <a:gd name="connsiteX11" fmla="*/ 4652490 w 6414658"/>
              <a:gd name="connsiteY11" fmla="*/ 3336181 h 3336184"/>
              <a:gd name="connsiteX12" fmla="*/ 4652490 w 6414658"/>
              <a:gd name="connsiteY12" fmla="*/ 3336184 h 3336184"/>
              <a:gd name="connsiteX13" fmla="*/ 2812197 w 6414658"/>
              <a:gd name="connsiteY13" fmla="*/ 3336184 h 3336184"/>
              <a:gd name="connsiteX14" fmla="*/ 2812197 w 6414658"/>
              <a:gd name="connsiteY14" fmla="*/ 3336181 h 3336184"/>
              <a:gd name="connsiteX15" fmla="*/ 0 w 6414658"/>
              <a:gd name="connsiteY15" fmla="*/ 3336181 h 3336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14658" h="3336184">
                <a:moveTo>
                  <a:pt x="0" y="0"/>
                </a:moveTo>
                <a:lnTo>
                  <a:pt x="4748066" y="0"/>
                </a:lnTo>
                <a:lnTo>
                  <a:pt x="4748066" y="79"/>
                </a:lnTo>
                <a:lnTo>
                  <a:pt x="4917338" y="8596"/>
                </a:lnTo>
                <a:cubicBezTo>
                  <a:pt x="5759641" y="93850"/>
                  <a:pt x="6414658" y="802922"/>
                  <a:pt x="6414658" y="1668093"/>
                </a:cubicBezTo>
                <a:cubicBezTo>
                  <a:pt x="6414658" y="2533262"/>
                  <a:pt x="5756579" y="3242335"/>
                  <a:pt x="4916764" y="3327590"/>
                </a:cubicBezTo>
                <a:lnTo>
                  <a:pt x="4748066" y="3336106"/>
                </a:lnTo>
                <a:lnTo>
                  <a:pt x="4748066" y="3336181"/>
                </a:lnTo>
                <a:lnTo>
                  <a:pt x="4746579" y="3336181"/>
                </a:lnTo>
                <a:lnTo>
                  <a:pt x="4746519" y="3336184"/>
                </a:lnTo>
                <a:lnTo>
                  <a:pt x="4746437" y="3336181"/>
                </a:lnTo>
                <a:lnTo>
                  <a:pt x="4652490" y="3336181"/>
                </a:lnTo>
                <a:lnTo>
                  <a:pt x="4652490" y="3336184"/>
                </a:lnTo>
                <a:lnTo>
                  <a:pt x="2812197" y="3336184"/>
                </a:lnTo>
                <a:lnTo>
                  <a:pt x="2812197" y="3336181"/>
                </a:lnTo>
                <a:lnTo>
                  <a:pt x="0" y="3336181"/>
                </a:lnTo>
                <a:close/>
              </a:path>
            </a:pathLst>
          </a:cu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1" name="object 3">
            <a:extLst>
              <a:ext uri="{FF2B5EF4-FFF2-40B4-BE49-F238E27FC236}">
                <a16:creationId xmlns:a16="http://schemas.microsoft.com/office/drawing/2014/main" id="{4EB31FB1-367A-D7AC-046D-9AAC71D3B7CA}"/>
              </a:ext>
            </a:extLst>
          </p:cNvPr>
          <p:cNvSpPr/>
          <p:nvPr userDrawn="1"/>
        </p:nvSpPr>
        <p:spPr>
          <a:xfrm>
            <a:off x="8140823" y="1076909"/>
            <a:ext cx="4051178" cy="65173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chemeClr val="accent2"/>
          </a:solidFill>
        </p:spPr>
        <p:txBody>
          <a:bodyPr wrap="square" lIns="0" tIns="0" rIns="0" bIns="0" rtlCol="0"/>
          <a:lstStyle/>
          <a:p>
            <a:endParaRPr dirty="0">
              <a:solidFill>
                <a:srgbClr val="459597"/>
              </a:solidFill>
            </a:endParaRPr>
          </a:p>
        </p:txBody>
      </p:sp>
      <p:sp>
        <p:nvSpPr>
          <p:cNvPr id="27" name="Text Placeholder 23">
            <a:extLst>
              <a:ext uri="{FF2B5EF4-FFF2-40B4-BE49-F238E27FC236}">
                <a16:creationId xmlns:a16="http://schemas.microsoft.com/office/drawing/2014/main" id="{74D6682C-F555-E900-9A32-F2E1975ABE2D}"/>
              </a:ext>
            </a:extLst>
          </p:cNvPr>
          <p:cNvSpPr>
            <a:spLocks noGrp="1"/>
          </p:cNvSpPr>
          <p:nvPr>
            <p:ph type="body" sz="quarter" idx="15" hasCustomPrompt="1"/>
          </p:nvPr>
        </p:nvSpPr>
        <p:spPr>
          <a:xfrm>
            <a:off x="553654" y="4185564"/>
            <a:ext cx="5089964" cy="697353"/>
          </a:xfrm>
          <a:prstGeom prst="rect">
            <a:avLst/>
          </a:prstGeom>
        </p:spPr>
        <p:txBody>
          <a:bodyPr>
            <a:noAutofit/>
          </a:bodyPr>
          <a:lstStyle>
            <a:lvl1pPr marL="0" indent="0" algn="l">
              <a:buNone/>
              <a:defRPr sz="4800" b="1" baseline="0">
                <a:solidFill>
                  <a:schemeClr val="bg1"/>
                </a:solidFill>
                <a:latin typeface="+mn-lt"/>
              </a:defRPr>
            </a:lvl1pPr>
          </a:lstStyle>
          <a:p>
            <a:pPr lvl="0"/>
            <a:r>
              <a:rPr lang="en-US" dirty="0"/>
              <a:t>Epic Stays</a:t>
            </a:r>
          </a:p>
        </p:txBody>
      </p:sp>
      <p:sp>
        <p:nvSpPr>
          <p:cNvPr id="28" name="Text Placeholder 23">
            <a:extLst>
              <a:ext uri="{FF2B5EF4-FFF2-40B4-BE49-F238E27FC236}">
                <a16:creationId xmlns:a16="http://schemas.microsoft.com/office/drawing/2014/main" id="{A30E17E1-7F76-F9B6-EF94-0CA7B47A4BEC}"/>
              </a:ext>
            </a:extLst>
          </p:cNvPr>
          <p:cNvSpPr>
            <a:spLocks noGrp="1"/>
          </p:cNvSpPr>
          <p:nvPr>
            <p:ph type="body" sz="quarter" idx="16" hasCustomPrompt="1"/>
          </p:nvPr>
        </p:nvSpPr>
        <p:spPr>
          <a:xfrm>
            <a:off x="553654" y="3562838"/>
            <a:ext cx="5089964" cy="697353"/>
          </a:xfrm>
          <a:prstGeom prst="rect">
            <a:avLst/>
          </a:prstGeom>
        </p:spPr>
        <p:txBody>
          <a:bodyPr>
            <a:normAutofit/>
          </a:bodyPr>
          <a:lstStyle>
            <a:lvl1pPr marL="0" indent="0" algn="l">
              <a:buNone/>
              <a:defRPr sz="3600" b="0" i="0">
                <a:solidFill>
                  <a:schemeClr val="bg1"/>
                </a:solidFill>
                <a:latin typeface="+mn-lt"/>
              </a:defRPr>
            </a:lvl1pPr>
          </a:lstStyle>
          <a:p>
            <a:pPr lvl="0"/>
            <a:r>
              <a:rPr lang="en-US" dirty="0"/>
              <a:t>Your guide to</a:t>
            </a:r>
          </a:p>
        </p:txBody>
      </p:sp>
      <p:sp>
        <p:nvSpPr>
          <p:cNvPr id="10" name="Text Placeholder 23">
            <a:extLst>
              <a:ext uri="{FF2B5EF4-FFF2-40B4-BE49-F238E27FC236}">
                <a16:creationId xmlns:a16="http://schemas.microsoft.com/office/drawing/2014/main" id="{C18B7723-77FE-5BC3-BCDF-3133F9EBDD75}"/>
              </a:ext>
            </a:extLst>
          </p:cNvPr>
          <p:cNvSpPr>
            <a:spLocks noGrp="1"/>
          </p:cNvSpPr>
          <p:nvPr>
            <p:ph type="body" sz="quarter" idx="17" hasCustomPrompt="1"/>
          </p:nvPr>
        </p:nvSpPr>
        <p:spPr>
          <a:xfrm>
            <a:off x="7210213" y="5320492"/>
            <a:ext cx="4981787" cy="679345"/>
          </a:xfrm>
          <a:prstGeom prst="rect">
            <a:avLst/>
          </a:prstGeom>
        </p:spPr>
        <p:txBody>
          <a:bodyPr>
            <a:noAutofit/>
          </a:bodyPr>
          <a:lstStyle>
            <a:lvl1pPr marL="0" indent="0" algn="ctr">
              <a:buNone/>
              <a:defRPr sz="2800" b="0" i="0">
                <a:solidFill>
                  <a:schemeClr val="bg1"/>
                </a:solidFill>
                <a:latin typeface="+mn-lt"/>
              </a:defRPr>
            </a:lvl1pPr>
          </a:lstStyle>
          <a:p>
            <a:pPr lvl="0"/>
            <a:r>
              <a:rPr lang="en-US" dirty="0" err="1"/>
              <a:t>www.epicstays.eu</a:t>
            </a:r>
            <a:endParaRPr lang="en-US" dirty="0"/>
          </a:p>
        </p:txBody>
      </p:sp>
      <p:pic>
        <p:nvPicPr>
          <p:cNvPr id="2" name="Picture 1">
            <a:extLst>
              <a:ext uri="{FF2B5EF4-FFF2-40B4-BE49-F238E27FC236}">
                <a16:creationId xmlns:a16="http://schemas.microsoft.com/office/drawing/2014/main" id="{552D84C8-F650-72DA-C963-282BFA2B990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89868" y="346930"/>
            <a:ext cx="2882520" cy="1786177"/>
          </a:xfrm>
          <a:prstGeom prst="rect">
            <a:avLst/>
          </a:prstGeom>
        </p:spPr>
      </p:pic>
      <p:pic>
        <p:nvPicPr>
          <p:cNvPr id="12" name="Picture 11" descr="Co-funded by the European Union logo in png for web usage">
            <a:extLst>
              <a:ext uri="{FF2B5EF4-FFF2-40B4-BE49-F238E27FC236}">
                <a16:creationId xmlns:a16="http://schemas.microsoft.com/office/drawing/2014/main" id="{F38FA00A-5536-10FA-7E69-F7497EB7BDBB}"/>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845636" y="6345603"/>
            <a:ext cx="1530819" cy="319792"/>
          </a:xfrm>
          <a:prstGeom prst="rect">
            <a:avLst/>
          </a:prstGeom>
          <a:noFill/>
          <a:ln>
            <a:noFill/>
          </a:ln>
        </p:spPr>
      </p:pic>
      <p:sp>
        <p:nvSpPr>
          <p:cNvPr id="14" name="Rectangle 13">
            <a:extLst>
              <a:ext uri="{FF2B5EF4-FFF2-40B4-BE49-F238E27FC236}">
                <a16:creationId xmlns:a16="http://schemas.microsoft.com/office/drawing/2014/main" id="{BC0EB9F1-D05A-E4B2-7B1D-EA4A4D249737}"/>
              </a:ext>
            </a:extLst>
          </p:cNvPr>
          <p:cNvSpPr/>
          <p:nvPr userDrawn="1"/>
        </p:nvSpPr>
        <p:spPr>
          <a:xfrm>
            <a:off x="3345743" y="6199117"/>
            <a:ext cx="4292836" cy="553998"/>
          </a:xfrm>
          <a:prstGeom prst="rect">
            <a:avLst/>
          </a:prstGeom>
        </p:spPr>
        <p:txBody>
          <a:bodyPr wrap="square">
            <a:spAutoFit/>
          </a:bodyPr>
          <a:lstStyle/>
          <a:p>
            <a:pPr algn="just">
              <a:lnSpc>
                <a:spcPts val="880"/>
              </a:lnSpc>
            </a:pPr>
            <a:r>
              <a:rPr lang="en-US" sz="800" dirty="0">
                <a:solidFill>
                  <a:schemeClr val="tx1"/>
                </a:solidFill>
                <a:latin typeface="+mj-l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grpSp>
        <p:nvGrpSpPr>
          <p:cNvPr id="15" name="Group 14">
            <a:extLst>
              <a:ext uri="{FF2B5EF4-FFF2-40B4-BE49-F238E27FC236}">
                <a16:creationId xmlns:a16="http://schemas.microsoft.com/office/drawing/2014/main" id="{E74111D7-91B3-9D15-09A8-B071A5C3D6AB}"/>
              </a:ext>
            </a:extLst>
          </p:cNvPr>
          <p:cNvGrpSpPr/>
          <p:nvPr userDrawn="1"/>
        </p:nvGrpSpPr>
        <p:grpSpPr>
          <a:xfrm>
            <a:off x="441852" y="5906548"/>
            <a:ext cx="1307461" cy="742180"/>
            <a:chOff x="340586" y="8789227"/>
            <a:chExt cx="1307461" cy="742180"/>
          </a:xfrm>
        </p:grpSpPr>
        <p:sp>
          <p:nvSpPr>
            <p:cNvPr id="16" name="Rectangle 15">
              <a:extLst>
                <a:ext uri="{FF2B5EF4-FFF2-40B4-BE49-F238E27FC236}">
                  <a16:creationId xmlns:a16="http://schemas.microsoft.com/office/drawing/2014/main" id="{11058133-DBC5-ACCD-E759-4C543DC4BECF}"/>
                </a:ext>
              </a:extLst>
            </p:cNvPr>
            <p:cNvSpPr/>
            <p:nvPr userDrawn="1"/>
          </p:nvSpPr>
          <p:spPr>
            <a:xfrm>
              <a:off x="340586" y="8789227"/>
              <a:ext cx="1307461" cy="369332"/>
            </a:xfrm>
            <a:prstGeom prst="rect">
              <a:avLst/>
            </a:prstGeom>
          </p:spPr>
          <p:txBody>
            <a:bodyPr wrap="square" anchor="ctr">
              <a:spAutoFit/>
            </a:bodyPr>
            <a:lstStyle/>
            <a:p>
              <a:pPr algn="just"/>
              <a:r>
                <a:rPr lang="en-US" sz="900" b="1" dirty="0">
                  <a:solidFill>
                    <a:schemeClr val="tx1"/>
                  </a:solidFill>
                  <a:latin typeface="+mj-lt"/>
                </a:rPr>
                <a:t>EPIC STAYS is licensed </a:t>
              </a:r>
            </a:p>
            <a:p>
              <a:pPr algn="just"/>
              <a:r>
                <a:rPr lang="en-US" sz="900" b="1" dirty="0">
                  <a:solidFill>
                    <a:schemeClr val="tx1"/>
                  </a:solidFill>
                  <a:latin typeface="+mj-lt"/>
                </a:rPr>
                <a:t>under </a:t>
              </a:r>
              <a:r>
                <a:rPr lang="en-US" sz="900" b="1" dirty="0">
                  <a:solidFill>
                    <a:srgbClr val="459597"/>
                  </a:solidFill>
                  <a:latin typeface="+mj-lt"/>
                  <a:hlinkClick r:id="rId4">
                    <a:extLst>
                      <a:ext uri="{A12FA001-AC4F-418D-AE19-62706E023703}">
                        <ahyp:hlinkClr xmlns:ahyp="http://schemas.microsoft.com/office/drawing/2018/hyperlinkcolor" val="tx"/>
                      </a:ext>
                    </a:extLst>
                  </a:hlinkClick>
                </a:rPr>
                <a:t>CC BY-SA 4.0</a:t>
              </a:r>
              <a:endParaRPr lang="en-US" sz="900" b="1" dirty="0">
                <a:solidFill>
                  <a:schemeClr val="tx1">
                    <a:lumMod val="50000"/>
                    <a:lumOff val="50000"/>
                  </a:schemeClr>
                </a:solidFill>
                <a:latin typeface="+mj-lt"/>
              </a:endParaRPr>
            </a:p>
          </p:txBody>
        </p:sp>
        <p:pic>
          <p:nvPicPr>
            <p:cNvPr id="17" name="Picture 16">
              <a:extLst>
                <a:ext uri="{FF2B5EF4-FFF2-40B4-BE49-F238E27FC236}">
                  <a16:creationId xmlns:a16="http://schemas.microsoft.com/office/drawing/2014/main" id="{A323537A-72A2-78E1-E9E4-2D49E776E4A5}"/>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423792" y="9172027"/>
              <a:ext cx="1022236" cy="359380"/>
            </a:xfrm>
            <a:prstGeom prst="rect">
              <a:avLst/>
            </a:prstGeom>
          </p:spPr>
        </p:pic>
      </p:grpSp>
      <p:sp>
        <p:nvSpPr>
          <p:cNvPr id="3" name="Freeform 1">
            <a:extLst>
              <a:ext uri="{FF2B5EF4-FFF2-40B4-BE49-F238E27FC236}">
                <a16:creationId xmlns:a16="http://schemas.microsoft.com/office/drawing/2014/main" id="{42077D28-79F8-6120-A3C1-48C702EB0DAF}"/>
              </a:ext>
            </a:extLst>
          </p:cNvPr>
          <p:cNvSpPr/>
          <p:nvPr userDrawn="1"/>
        </p:nvSpPr>
        <p:spPr>
          <a:xfrm rot="5400000">
            <a:off x="7515380" y="516414"/>
            <a:ext cx="3464385" cy="5888854"/>
          </a:xfrm>
          <a:custGeom>
            <a:avLst/>
            <a:gdLst>
              <a:gd name="connsiteX0" fmla="*/ 2580643 w 2580643"/>
              <a:gd name="connsiteY0" fmla="*/ 0 h 3923456"/>
              <a:gd name="connsiteX1" fmla="*/ 2580643 w 2580643"/>
              <a:gd name="connsiteY1" fmla="*/ 2560718 h 3923456"/>
              <a:gd name="connsiteX2" fmla="*/ 2577950 w 2580643"/>
              <a:gd name="connsiteY2" fmla="*/ 2560718 h 3923456"/>
              <a:gd name="connsiteX3" fmla="*/ 2580643 w 2580643"/>
              <a:gd name="connsiteY3" fmla="*/ 2633433 h 3923456"/>
              <a:gd name="connsiteX4" fmla="*/ 1290321 w 2580643"/>
              <a:gd name="connsiteY4" fmla="*/ 3923456 h 3923456"/>
              <a:gd name="connsiteX5" fmla="*/ 0 w 2580643"/>
              <a:gd name="connsiteY5" fmla="*/ 2633433 h 3923456"/>
              <a:gd name="connsiteX6" fmla="*/ 2693 w 2580643"/>
              <a:gd name="connsiteY6" fmla="*/ 2560717 h 3923456"/>
              <a:gd name="connsiteX7" fmla="*/ 0 w 2580643"/>
              <a:gd name="connsiteY7" fmla="*/ 2560717 h 3923456"/>
              <a:gd name="connsiteX8" fmla="*/ 0 w 2580643"/>
              <a:gd name="connsiteY8" fmla="*/ 0 h 3923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0643" h="3923456">
                <a:moveTo>
                  <a:pt x="2580643" y="0"/>
                </a:moveTo>
                <a:lnTo>
                  <a:pt x="2580643" y="2560718"/>
                </a:lnTo>
                <a:lnTo>
                  <a:pt x="2577950" y="2560718"/>
                </a:lnTo>
                <a:cubicBezTo>
                  <a:pt x="2580643" y="2584956"/>
                  <a:pt x="2580643" y="2609195"/>
                  <a:pt x="2580643" y="2633433"/>
                </a:cubicBezTo>
                <a:cubicBezTo>
                  <a:pt x="2580643" y="3347121"/>
                  <a:pt x="2004174" y="3923456"/>
                  <a:pt x="1290321" y="3923456"/>
                </a:cubicBezTo>
                <a:cubicBezTo>
                  <a:pt x="576470" y="3923456"/>
                  <a:pt x="0" y="3344426"/>
                  <a:pt x="0" y="2633433"/>
                </a:cubicBezTo>
                <a:cubicBezTo>
                  <a:pt x="0" y="2609195"/>
                  <a:pt x="0" y="2582262"/>
                  <a:pt x="2693" y="2560717"/>
                </a:cubicBezTo>
                <a:lnTo>
                  <a:pt x="0" y="2560717"/>
                </a:lnTo>
                <a:lnTo>
                  <a:pt x="0" y="0"/>
                </a:lnTo>
                <a:close/>
              </a:path>
            </a:pathLst>
          </a:custGeom>
          <a:solidFill>
            <a:srgbClr val="E98C7F"/>
          </a:solidFill>
          <a:ln w="15768" cap="flat">
            <a:noFill/>
            <a:prstDash val="solid"/>
            <a:miter/>
          </a:ln>
        </p:spPr>
        <p:txBody>
          <a:bodyPr wrap="square" rtlCol="0" anchor="ctr">
            <a:noAutofit/>
          </a:bodyPr>
          <a:lstStyle/>
          <a:p>
            <a:endParaRPr lang="en-US"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62802664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6_Photo/Text Slide 02">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22FF2704-C378-5558-979D-1005C48FBF15}"/>
              </a:ext>
            </a:extLst>
          </p:cNvPr>
          <p:cNvSpPr/>
          <p:nvPr userDrawn="1"/>
        </p:nvSpPr>
        <p:spPr>
          <a:xfrm>
            <a:off x="0" y="532521"/>
            <a:ext cx="4276589" cy="3026366"/>
          </a:xfrm>
          <a:custGeom>
            <a:avLst/>
            <a:gdLst>
              <a:gd name="connsiteX0" fmla="*/ 0 w 4276589"/>
              <a:gd name="connsiteY0" fmla="*/ 0 h 3026366"/>
              <a:gd name="connsiteX1" fmla="*/ 2678481 w 4276589"/>
              <a:gd name="connsiteY1" fmla="*/ 0 h 3026366"/>
              <a:gd name="connsiteX2" fmla="*/ 2678481 w 4276589"/>
              <a:gd name="connsiteY2" fmla="*/ 3158 h 3026366"/>
              <a:gd name="connsiteX3" fmla="*/ 2763756 w 4276589"/>
              <a:gd name="connsiteY3" fmla="*/ 0 h 3026366"/>
              <a:gd name="connsiteX4" fmla="*/ 4276589 w 4276589"/>
              <a:gd name="connsiteY4" fmla="*/ 1513183 h 3026366"/>
              <a:gd name="connsiteX5" fmla="*/ 2763756 w 4276589"/>
              <a:gd name="connsiteY5" fmla="*/ 3026366 h 3026366"/>
              <a:gd name="connsiteX6" fmla="*/ 2678480 w 4276589"/>
              <a:gd name="connsiteY6" fmla="*/ 3023207 h 3026366"/>
              <a:gd name="connsiteX7" fmla="*/ 2678480 w 4276589"/>
              <a:gd name="connsiteY7" fmla="*/ 3026366 h 3026366"/>
              <a:gd name="connsiteX8" fmla="*/ 0 w 4276589"/>
              <a:gd name="connsiteY8" fmla="*/ 3026366 h 3026366"/>
              <a:gd name="connsiteX9" fmla="*/ 0 w 4276589"/>
              <a:gd name="connsiteY9" fmla="*/ 0 h 302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76589" h="3026366">
                <a:moveTo>
                  <a:pt x="0" y="0"/>
                </a:moveTo>
                <a:lnTo>
                  <a:pt x="2678481" y="0"/>
                </a:lnTo>
                <a:lnTo>
                  <a:pt x="2678481" y="3158"/>
                </a:lnTo>
                <a:cubicBezTo>
                  <a:pt x="2706906" y="0"/>
                  <a:pt x="2735331" y="0"/>
                  <a:pt x="2763756" y="0"/>
                </a:cubicBezTo>
                <a:cubicBezTo>
                  <a:pt x="3600710" y="0"/>
                  <a:pt x="4276589" y="676035"/>
                  <a:pt x="4276589" y="1513183"/>
                </a:cubicBezTo>
                <a:cubicBezTo>
                  <a:pt x="4276589" y="2350329"/>
                  <a:pt x="3597550" y="3026366"/>
                  <a:pt x="2763756" y="3026366"/>
                </a:cubicBezTo>
                <a:cubicBezTo>
                  <a:pt x="2735331" y="3026366"/>
                  <a:pt x="2703746" y="3026366"/>
                  <a:pt x="2678480" y="3023207"/>
                </a:cubicBezTo>
                <a:lnTo>
                  <a:pt x="2678480" y="3026366"/>
                </a:lnTo>
                <a:lnTo>
                  <a:pt x="0" y="3026366"/>
                </a:lnTo>
                <a:lnTo>
                  <a:pt x="0" y="0"/>
                </a:lnTo>
                <a:close/>
              </a:path>
            </a:pathLst>
          </a:custGeom>
          <a:solidFill>
            <a:srgbClr val="EC7C69"/>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Slide Number Placeholder 5">
            <a:extLst>
              <a:ext uri="{FF2B5EF4-FFF2-40B4-BE49-F238E27FC236}">
                <a16:creationId xmlns:a16="http://schemas.microsoft.com/office/drawing/2014/main" id="{BED94FB5-16D9-B18E-6854-4C7E797C89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9" name="Text Placeholder 23">
            <a:extLst>
              <a:ext uri="{FF2B5EF4-FFF2-40B4-BE49-F238E27FC236}">
                <a16:creationId xmlns:a16="http://schemas.microsoft.com/office/drawing/2014/main" id="{EC379D06-4DB6-B2E2-7BF2-D27B70466001}"/>
              </a:ext>
            </a:extLst>
          </p:cNvPr>
          <p:cNvSpPr>
            <a:spLocks noGrp="1"/>
          </p:cNvSpPr>
          <p:nvPr>
            <p:ph type="body" sz="quarter" idx="16" hasCustomPrompt="1"/>
          </p:nvPr>
        </p:nvSpPr>
        <p:spPr>
          <a:xfrm>
            <a:off x="4295553" y="186544"/>
            <a:ext cx="7221426" cy="803654"/>
          </a:xfrm>
          <a:prstGeom prst="rect">
            <a:avLst/>
          </a:prstGeom>
        </p:spPr>
        <p:txBody>
          <a:bodyPr>
            <a:noAutofit/>
          </a:bodyPr>
          <a:lstStyle>
            <a:lvl1pPr marL="0" indent="0" algn="l">
              <a:lnSpc>
                <a:spcPct val="100000"/>
              </a:lnSpc>
              <a:spcBef>
                <a:spcPts val="0"/>
              </a:spcBef>
              <a:buNone/>
              <a:defRPr sz="3200" b="1" i="0">
                <a:solidFill>
                  <a:srgbClr val="459597"/>
                </a:solidFill>
                <a:latin typeface="+mn-lt"/>
              </a:defRPr>
            </a:lvl1pPr>
          </a:lstStyle>
          <a:p>
            <a:pPr lvl="0"/>
            <a:r>
              <a:rPr lang="en-US" dirty="0"/>
              <a:t>Heading</a:t>
            </a:r>
          </a:p>
        </p:txBody>
      </p:sp>
      <p:sp>
        <p:nvSpPr>
          <p:cNvPr id="10" name="Text Placeholder 17">
            <a:extLst>
              <a:ext uri="{FF2B5EF4-FFF2-40B4-BE49-F238E27FC236}">
                <a16:creationId xmlns:a16="http://schemas.microsoft.com/office/drawing/2014/main" id="{CEFE2859-09C6-D09F-58B5-E48F2E392DDB}"/>
              </a:ext>
            </a:extLst>
          </p:cNvPr>
          <p:cNvSpPr>
            <a:spLocks noGrp="1"/>
          </p:cNvSpPr>
          <p:nvPr>
            <p:ph type="body" sz="quarter" idx="21" hasCustomPrompt="1"/>
          </p:nvPr>
        </p:nvSpPr>
        <p:spPr>
          <a:xfrm>
            <a:off x="4295553" y="1902157"/>
            <a:ext cx="7221426" cy="4530541"/>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11" name="Text Placeholder 23">
            <a:extLst>
              <a:ext uri="{FF2B5EF4-FFF2-40B4-BE49-F238E27FC236}">
                <a16:creationId xmlns:a16="http://schemas.microsoft.com/office/drawing/2014/main" id="{E499A5FB-6193-E07E-D90F-4034F13ABC3E}"/>
              </a:ext>
            </a:extLst>
          </p:cNvPr>
          <p:cNvSpPr>
            <a:spLocks noGrp="1"/>
          </p:cNvSpPr>
          <p:nvPr>
            <p:ph type="body" sz="quarter" idx="23" hasCustomPrompt="1"/>
          </p:nvPr>
        </p:nvSpPr>
        <p:spPr>
          <a:xfrm>
            <a:off x="4295553" y="1027498"/>
            <a:ext cx="7221426" cy="803654"/>
          </a:xfrm>
          <a:prstGeom prst="rect">
            <a:avLst/>
          </a:prstGeom>
        </p:spPr>
        <p:txBody>
          <a:bodyPr>
            <a:noAutofit/>
          </a:bodyPr>
          <a:lstStyle>
            <a:lvl1pPr marL="0" indent="0" algn="l">
              <a:lnSpc>
                <a:spcPct val="100000"/>
              </a:lnSpc>
              <a:spcBef>
                <a:spcPts val="0"/>
              </a:spcBef>
              <a:buNone/>
              <a:defRPr sz="2800" b="1" i="0">
                <a:solidFill>
                  <a:srgbClr val="EC7C69"/>
                </a:solidFill>
                <a:latin typeface="+mn-lt"/>
              </a:defRPr>
            </a:lvl1pPr>
          </a:lstStyle>
          <a:p>
            <a:pPr lvl="0"/>
            <a:r>
              <a:rPr lang="en-US" dirty="0"/>
              <a:t>Sub-Heading</a:t>
            </a:r>
          </a:p>
        </p:txBody>
      </p:sp>
      <p:sp>
        <p:nvSpPr>
          <p:cNvPr id="14" name="Text Placeholder 32">
            <a:extLst>
              <a:ext uri="{FF2B5EF4-FFF2-40B4-BE49-F238E27FC236}">
                <a16:creationId xmlns:a16="http://schemas.microsoft.com/office/drawing/2014/main" id="{13BC18F3-8E82-66E1-D638-208A91F576E6}"/>
              </a:ext>
            </a:extLst>
          </p:cNvPr>
          <p:cNvSpPr>
            <a:spLocks noGrp="1"/>
          </p:cNvSpPr>
          <p:nvPr>
            <p:ph type="body" sz="quarter" idx="19" hasCustomPrompt="1"/>
          </p:nvPr>
        </p:nvSpPr>
        <p:spPr>
          <a:xfrm>
            <a:off x="624948" y="1027498"/>
            <a:ext cx="2597067" cy="385564"/>
          </a:xfrm>
          <a:prstGeom prst="rect">
            <a:avLst/>
          </a:prstGeom>
        </p:spPr>
        <p:txBody>
          <a:bodyPr anchor="t">
            <a:noAutofit/>
          </a:bodyPr>
          <a:lstStyle>
            <a:lvl1pPr marL="0" indent="0" algn="ctr">
              <a:lnSpc>
                <a:spcPct val="100000"/>
              </a:lnSpc>
              <a:spcBef>
                <a:spcPts val="0"/>
              </a:spcBef>
              <a:buNone/>
              <a:defRPr sz="32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Tree>
    <p:extLst>
      <p:ext uri="{BB962C8B-B14F-4D97-AF65-F5344CB8AC3E}">
        <p14:creationId xmlns:p14="http://schemas.microsoft.com/office/powerpoint/2010/main" val="143908705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7_Photo/Text Slide 02">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22FF2704-C378-5558-979D-1005C48FBF15}"/>
              </a:ext>
            </a:extLst>
          </p:cNvPr>
          <p:cNvSpPr/>
          <p:nvPr userDrawn="1"/>
        </p:nvSpPr>
        <p:spPr>
          <a:xfrm>
            <a:off x="0" y="532521"/>
            <a:ext cx="4276589" cy="3026366"/>
          </a:xfrm>
          <a:custGeom>
            <a:avLst/>
            <a:gdLst>
              <a:gd name="connsiteX0" fmla="*/ 0 w 4276589"/>
              <a:gd name="connsiteY0" fmla="*/ 0 h 3026366"/>
              <a:gd name="connsiteX1" fmla="*/ 2678481 w 4276589"/>
              <a:gd name="connsiteY1" fmla="*/ 0 h 3026366"/>
              <a:gd name="connsiteX2" fmla="*/ 2678481 w 4276589"/>
              <a:gd name="connsiteY2" fmla="*/ 3158 h 3026366"/>
              <a:gd name="connsiteX3" fmla="*/ 2763756 w 4276589"/>
              <a:gd name="connsiteY3" fmla="*/ 0 h 3026366"/>
              <a:gd name="connsiteX4" fmla="*/ 4276589 w 4276589"/>
              <a:gd name="connsiteY4" fmla="*/ 1513183 h 3026366"/>
              <a:gd name="connsiteX5" fmla="*/ 2763756 w 4276589"/>
              <a:gd name="connsiteY5" fmla="*/ 3026366 h 3026366"/>
              <a:gd name="connsiteX6" fmla="*/ 2678480 w 4276589"/>
              <a:gd name="connsiteY6" fmla="*/ 3023207 h 3026366"/>
              <a:gd name="connsiteX7" fmla="*/ 2678480 w 4276589"/>
              <a:gd name="connsiteY7" fmla="*/ 3026366 h 3026366"/>
              <a:gd name="connsiteX8" fmla="*/ 0 w 4276589"/>
              <a:gd name="connsiteY8" fmla="*/ 3026366 h 3026366"/>
              <a:gd name="connsiteX9" fmla="*/ 0 w 4276589"/>
              <a:gd name="connsiteY9" fmla="*/ 0 h 302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76589" h="3026366">
                <a:moveTo>
                  <a:pt x="0" y="0"/>
                </a:moveTo>
                <a:lnTo>
                  <a:pt x="2678481" y="0"/>
                </a:lnTo>
                <a:lnTo>
                  <a:pt x="2678481" y="3158"/>
                </a:lnTo>
                <a:cubicBezTo>
                  <a:pt x="2706906" y="0"/>
                  <a:pt x="2735331" y="0"/>
                  <a:pt x="2763756" y="0"/>
                </a:cubicBezTo>
                <a:cubicBezTo>
                  <a:pt x="3600710" y="0"/>
                  <a:pt x="4276589" y="676035"/>
                  <a:pt x="4276589" y="1513183"/>
                </a:cubicBezTo>
                <a:cubicBezTo>
                  <a:pt x="4276589" y="2350329"/>
                  <a:pt x="3597550" y="3026366"/>
                  <a:pt x="2763756" y="3026366"/>
                </a:cubicBezTo>
                <a:cubicBezTo>
                  <a:pt x="2735331" y="3026366"/>
                  <a:pt x="2703746" y="3026366"/>
                  <a:pt x="2678480" y="3023207"/>
                </a:cubicBezTo>
                <a:lnTo>
                  <a:pt x="2678480" y="3026366"/>
                </a:lnTo>
                <a:lnTo>
                  <a:pt x="0" y="3026366"/>
                </a:lnTo>
                <a:lnTo>
                  <a:pt x="0" y="0"/>
                </a:lnTo>
                <a:close/>
              </a:path>
            </a:pathLst>
          </a:custGeom>
          <a:solidFill>
            <a:srgbClr val="E9675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Slide Number Placeholder 5">
            <a:extLst>
              <a:ext uri="{FF2B5EF4-FFF2-40B4-BE49-F238E27FC236}">
                <a16:creationId xmlns:a16="http://schemas.microsoft.com/office/drawing/2014/main" id="{BED94FB5-16D9-B18E-6854-4C7E797C89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9" name="Text Placeholder 23">
            <a:extLst>
              <a:ext uri="{FF2B5EF4-FFF2-40B4-BE49-F238E27FC236}">
                <a16:creationId xmlns:a16="http://schemas.microsoft.com/office/drawing/2014/main" id="{EC379D06-4DB6-B2E2-7BF2-D27B70466001}"/>
              </a:ext>
            </a:extLst>
          </p:cNvPr>
          <p:cNvSpPr>
            <a:spLocks noGrp="1"/>
          </p:cNvSpPr>
          <p:nvPr>
            <p:ph type="body" sz="quarter" idx="16" hasCustomPrompt="1"/>
          </p:nvPr>
        </p:nvSpPr>
        <p:spPr>
          <a:xfrm>
            <a:off x="4295553" y="186544"/>
            <a:ext cx="7221426" cy="803654"/>
          </a:xfrm>
          <a:prstGeom prst="rect">
            <a:avLst/>
          </a:prstGeom>
        </p:spPr>
        <p:txBody>
          <a:bodyPr>
            <a:noAutofit/>
          </a:bodyPr>
          <a:lstStyle>
            <a:lvl1pPr marL="0" indent="0" algn="l">
              <a:lnSpc>
                <a:spcPct val="100000"/>
              </a:lnSpc>
              <a:spcBef>
                <a:spcPts val="0"/>
              </a:spcBef>
              <a:buNone/>
              <a:defRPr sz="3200" b="1" i="0">
                <a:solidFill>
                  <a:srgbClr val="459597"/>
                </a:solidFill>
                <a:latin typeface="+mn-lt"/>
              </a:defRPr>
            </a:lvl1pPr>
          </a:lstStyle>
          <a:p>
            <a:pPr lvl="0"/>
            <a:r>
              <a:rPr lang="en-US" dirty="0"/>
              <a:t>Heading</a:t>
            </a:r>
          </a:p>
        </p:txBody>
      </p:sp>
      <p:sp>
        <p:nvSpPr>
          <p:cNvPr id="10" name="Text Placeholder 17">
            <a:extLst>
              <a:ext uri="{FF2B5EF4-FFF2-40B4-BE49-F238E27FC236}">
                <a16:creationId xmlns:a16="http://schemas.microsoft.com/office/drawing/2014/main" id="{CEFE2859-09C6-D09F-58B5-E48F2E392DDB}"/>
              </a:ext>
            </a:extLst>
          </p:cNvPr>
          <p:cNvSpPr>
            <a:spLocks noGrp="1"/>
          </p:cNvSpPr>
          <p:nvPr>
            <p:ph type="body" sz="quarter" idx="21" hasCustomPrompt="1"/>
          </p:nvPr>
        </p:nvSpPr>
        <p:spPr>
          <a:xfrm>
            <a:off x="4295553" y="1902157"/>
            <a:ext cx="7221426" cy="4530541"/>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11" name="Text Placeholder 23">
            <a:extLst>
              <a:ext uri="{FF2B5EF4-FFF2-40B4-BE49-F238E27FC236}">
                <a16:creationId xmlns:a16="http://schemas.microsoft.com/office/drawing/2014/main" id="{E499A5FB-6193-E07E-D90F-4034F13ABC3E}"/>
              </a:ext>
            </a:extLst>
          </p:cNvPr>
          <p:cNvSpPr>
            <a:spLocks noGrp="1"/>
          </p:cNvSpPr>
          <p:nvPr>
            <p:ph type="body" sz="quarter" idx="23" hasCustomPrompt="1"/>
          </p:nvPr>
        </p:nvSpPr>
        <p:spPr>
          <a:xfrm>
            <a:off x="4295553" y="1027498"/>
            <a:ext cx="7221426" cy="803654"/>
          </a:xfrm>
          <a:prstGeom prst="rect">
            <a:avLst/>
          </a:prstGeom>
        </p:spPr>
        <p:txBody>
          <a:bodyPr>
            <a:noAutofit/>
          </a:bodyPr>
          <a:lstStyle>
            <a:lvl1pPr marL="0" indent="0" algn="l">
              <a:lnSpc>
                <a:spcPct val="100000"/>
              </a:lnSpc>
              <a:spcBef>
                <a:spcPts val="0"/>
              </a:spcBef>
              <a:buNone/>
              <a:defRPr sz="2800" b="1" i="0">
                <a:solidFill>
                  <a:srgbClr val="EC7C69"/>
                </a:solidFill>
                <a:latin typeface="+mn-lt"/>
              </a:defRPr>
            </a:lvl1pPr>
          </a:lstStyle>
          <a:p>
            <a:pPr lvl="0"/>
            <a:r>
              <a:rPr lang="en-US" dirty="0"/>
              <a:t>Sub-Heading</a:t>
            </a:r>
          </a:p>
        </p:txBody>
      </p:sp>
      <p:cxnSp>
        <p:nvCxnSpPr>
          <p:cNvPr id="3" name="Straight Connector 2">
            <a:extLst>
              <a:ext uri="{FF2B5EF4-FFF2-40B4-BE49-F238E27FC236}">
                <a16:creationId xmlns:a16="http://schemas.microsoft.com/office/drawing/2014/main" id="{7831E8FF-838B-D4AF-9119-7CF9F37A0E39}"/>
              </a:ext>
            </a:extLst>
          </p:cNvPr>
          <p:cNvCxnSpPr>
            <a:cxnSpLocks/>
          </p:cNvCxnSpPr>
          <p:nvPr userDrawn="1"/>
        </p:nvCxnSpPr>
        <p:spPr>
          <a:xfrm>
            <a:off x="419734" y="1752340"/>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7" name="Text Placeholder 32">
            <a:extLst>
              <a:ext uri="{FF2B5EF4-FFF2-40B4-BE49-F238E27FC236}">
                <a16:creationId xmlns:a16="http://schemas.microsoft.com/office/drawing/2014/main" id="{5DF195E8-3909-B219-C8AC-7DFA3424CBEB}"/>
              </a:ext>
            </a:extLst>
          </p:cNvPr>
          <p:cNvSpPr>
            <a:spLocks noGrp="1"/>
          </p:cNvSpPr>
          <p:nvPr>
            <p:ph type="body" sz="quarter" idx="18" hasCustomPrompt="1"/>
          </p:nvPr>
        </p:nvSpPr>
        <p:spPr>
          <a:xfrm>
            <a:off x="538978" y="1914232"/>
            <a:ext cx="2680738" cy="1049221"/>
          </a:xfrm>
          <a:prstGeom prst="rect">
            <a:avLst/>
          </a:prstGeom>
        </p:spPr>
        <p:txBody>
          <a:bodyPr anchor="t">
            <a:noAutofit/>
          </a:bodyPr>
          <a:lstStyle>
            <a:lvl1pPr marL="0" indent="0" algn="ctr">
              <a:lnSpc>
                <a:spcPct val="100000"/>
              </a:lnSpc>
              <a:spcBef>
                <a:spcPts val="0"/>
              </a:spcBef>
              <a:buNone/>
              <a:defRPr sz="28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8" name="Text Placeholder 32">
            <a:extLst>
              <a:ext uri="{FF2B5EF4-FFF2-40B4-BE49-F238E27FC236}">
                <a16:creationId xmlns:a16="http://schemas.microsoft.com/office/drawing/2014/main" id="{80CECE0C-94B8-ECFB-C3FA-89869471B092}"/>
              </a:ext>
            </a:extLst>
          </p:cNvPr>
          <p:cNvSpPr>
            <a:spLocks noGrp="1"/>
          </p:cNvSpPr>
          <p:nvPr>
            <p:ph type="body" sz="quarter" idx="19" hasCustomPrompt="1"/>
          </p:nvPr>
        </p:nvSpPr>
        <p:spPr>
          <a:xfrm>
            <a:off x="555777" y="979313"/>
            <a:ext cx="2597067" cy="385564"/>
          </a:xfrm>
          <a:prstGeom prst="rect">
            <a:avLst/>
          </a:prstGeom>
        </p:spPr>
        <p:txBody>
          <a:bodyPr anchor="t">
            <a:noAutofit/>
          </a:bodyPr>
          <a:lstStyle>
            <a:lvl1pPr marL="0" indent="0" algn="ctr">
              <a:lnSpc>
                <a:spcPct val="100000"/>
              </a:lnSpc>
              <a:spcBef>
                <a:spcPts val="0"/>
              </a:spcBef>
              <a:buNone/>
              <a:defRPr sz="32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Tree>
    <p:extLst>
      <p:ext uri="{BB962C8B-B14F-4D97-AF65-F5344CB8AC3E}">
        <p14:creationId xmlns:p14="http://schemas.microsoft.com/office/powerpoint/2010/main" val="383670029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Photo/Text Slide 02">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22FF2704-C378-5558-979D-1005C48FBF15}"/>
              </a:ext>
            </a:extLst>
          </p:cNvPr>
          <p:cNvSpPr/>
          <p:nvPr userDrawn="1"/>
        </p:nvSpPr>
        <p:spPr>
          <a:xfrm>
            <a:off x="0" y="532521"/>
            <a:ext cx="4276589" cy="3026366"/>
          </a:xfrm>
          <a:custGeom>
            <a:avLst/>
            <a:gdLst>
              <a:gd name="connsiteX0" fmla="*/ 0 w 4276589"/>
              <a:gd name="connsiteY0" fmla="*/ 0 h 3026366"/>
              <a:gd name="connsiteX1" fmla="*/ 2678481 w 4276589"/>
              <a:gd name="connsiteY1" fmla="*/ 0 h 3026366"/>
              <a:gd name="connsiteX2" fmla="*/ 2678481 w 4276589"/>
              <a:gd name="connsiteY2" fmla="*/ 3158 h 3026366"/>
              <a:gd name="connsiteX3" fmla="*/ 2763756 w 4276589"/>
              <a:gd name="connsiteY3" fmla="*/ 0 h 3026366"/>
              <a:gd name="connsiteX4" fmla="*/ 4276589 w 4276589"/>
              <a:gd name="connsiteY4" fmla="*/ 1513183 h 3026366"/>
              <a:gd name="connsiteX5" fmla="*/ 2763756 w 4276589"/>
              <a:gd name="connsiteY5" fmla="*/ 3026366 h 3026366"/>
              <a:gd name="connsiteX6" fmla="*/ 2678480 w 4276589"/>
              <a:gd name="connsiteY6" fmla="*/ 3023207 h 3026366"/>
              <a:gd name="connsiteX7" fmla="*/ 2678480 w 4276589"/>
              <a:gd name="connsiteY7" fmla="*/ 3026366 h 3026366"/>
              <a:gd name="connsiteX8" fmla="*/ 0 w 4276589"/>
              <a:gd name="connsiteY8" fmla="*/ 3026366 h 3026366"/>
              <a:gd name="connsiteX9" fmla="*/ 0 w 4276589"/>
              <a:gd name="connsiteY9" fmla="*/ 0 h 302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76589" h="3026366">
                <a:moveTo>
                  <a:pt x="0" y="0"/>
                </a:moveTo>
                <a:lnTo>
                  <a:pt x="2678481" y="0"/>
                </a:lnTo>
                <a:lnTo>
                  <a:pt x="2678481" y="3158"/>
                </a:lnTo>
                <a:cubicBezTo>
                  <a:pt x="2706906" y="0"/>
                  <a:pt x="2735331" y="0"/>
                  <a:pt x="2763756" y="0"/>
                </a:cubicBezTo>
                <a:cubicBezTo>
                  <a:pt x="3600710" y="0"/>
                  <a:pt x="4276589" y="676035"/>
                  <a:pt x="4276589" y="1513183"/>
                </a:cubicBezTo>
                <a:cubicBezTo>
                  <a:pt x="4276589" y="2350329"/>
                  <a:pt x="3597550" y="3026366"/>
                  <a:pt x="2763756" y="3026366"/>
                </a:cubicBezTo>
                <a:cubicBezTo>
                  <a:pt x="2735331" y="3026366"/>
                  <a:pt x="2703746" y="3026366"/>
                  <a:pt x="2678480" y="3023207"/>
                </a:cubicBezTo>
                <a:lnTo>
                  <a:pt x="2678480" y="3026366"/>
                </a:lnTo>
                <a:lnTo>
                  <a:pt x="0" y="3026366"/>
                </a:lnTo>
                <a:lnTo>
                  <a:pt x="0" y="0"/>
                </a:lnTo>
                <a:close/>
              </a:path>
            </a:pathLst>
          </a:custGeom>
          <a:solidFill>
            <a:srgbClr val="E98205"/>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Slide Number Placeholder 5">
            <a:extLst>
              <a:ext uri="{FF2B5EF4-FFF2-40B4-BE49-F238E27FC236}">
                <a16:creationId xmlns:a16="http://schemas.microsoft.com/office/drawing/2014/main" id="{BED94FB5-16D9-B18E-6854-4C7E797C89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9" name="Text Placeholder 23">
            <a:extLst>
              <a:ext uri="{FF2B5EF4-FFF2-40B4-BE49-F238E27FC236}">
                <a16:creationId xmlns:a16="http://schemas.microsoft.com/office/drawing/2014/main" id="{EC379D06-4DB6-B2E2-7BF2-D27B70466001}"/>
              </a:ext>
            </a:extLst>
          </p:cNvPr>
          <p:cNvSpPr>
            <a:spLocks noGrp="1"/>
          </p:cNvSpPr>
          <p:nvPr>
            <p:ph type="body" sz="quarter" idx="16" hasCustomPrompt="1"/>
          </p:nvPr>
        </p:nvSpPr>
        <p:spPr>
          <a:xfrm>
            <a:off x="4295553" y="186544"/>
            <a:ext cx="7221426" cy="803654"/>
          </a:xfrm>
          <a:prstGeom prst="rect">
            <a:avLst/>
          </a:prstGeom>
        </p:spPr>
        <p:txBody>
          <a:bodyPr>
            <a:noAutofit/>
          </a:bodyPr>
          <a:lstStyle>
            <a:lvl1pPr marL="0" indent="0" algn="l">
              <a:lnSpc>
                <a:spcPct val="100000"/>
              </a:lnSpc>
              <a:spcBef>
                <a:spcPts val="0"/>
              </a:spcBef>
              <a:buNone/>
              <a:defRPr sz="3200" b="1" i="0">
                <a:solidFill>
                  <a:srgbClr val="459597"/>
                </a:solidFill>
                <a:latin typeface="+mn-lt"/>
              </a:defRPr>
            </a:lvl1pPr>
          </a:lstStyle>
          <a:p>
            <a:pPr lvl="0"/>
            <a:r>
              <a:rPr lang="en-US" dirty="0"/>
              <a:t>Heading</a:t>
            </a:r>
          </a:p>
        </p:txBody>
      </p:sp>
      <p:sp>
        <p:nvSpPr>
          <p:cNvPr id="10" name="Text Placeholder 17">
            <a:extLst>
              <a:ext uri="{FF2B5EF4-FFF2-40B4-BE49-F238E27FC236}">
                <a16:creationId xmlns:a16="http://schemas.microsoft.com/office/drawing/2014/main" id="{CEFE2859-09C6-D09F-58B5-E48F2E392DDB}"/>
              </a:ext>
            </a:extLst>
          </p:cNvPr>
          <p:cNvSpPr>
            <a:spLocks noGrp="1"/>
          </p:cNvSpPr>
          <p:nvPr>
            <p:ph type="body" sz="quarter" idx="21" hasCustomPrompt="1"/>
          </p:nvPr>
        </p:nvSpPr>
        <p:spPr>
          <a:xfrm>
            <a:off x="4295553" y="1902157"/>
            <a:ext cx="7221426" cy="4530541"/>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11" name="Text Placeholder 23">
            <a:extLst>
              <a:ext uri="{FF2B5EF4-FFF2-40B4-BE49-F238E27FC236}">
                <a16:creationId xmlns:a16="http://schemas.microsoft.com/office/drawing/2014/main" id="{E499A5FB-6193-E07E-D90F-4034F13ABC3E}"/>
              </a:ext>
            </a:extLst>
          </p:cNvPr>
          <p:cNvSpPr>
            <a:spLocks noGrp="1"/>
          </p:cNvSpPr>
          <p:nvPr>
            <p:ph type="body" sz="quarter" idx="23" hasCustomPrompt="1"/>
          </p:nvPr>
        </p:nvSpPr>
        <p:spPr>
          <a:xfrm>
            <a:off x="4295553" y="1027498"/>
            <a:ext cx="7221426" cy="803654"/>
          </a:xfrm>
          <a:prstGeom prst="rect">
            <a:avLst/>
          </a:prstGeom>
        </p:spPr>
        <p:txBody>
          <a:bodyPr>
            <a:noAutofit/>
          </a:bodyPr>
          <a:lstStyle>
            <a:lvl1pPr marL="0" indent="0" algn="l">
              <a:lnSpc>
                <a:spcPct val="100000"/>
              </a:lnSpc>
              <a:spcBef>
                <a:spcPts val="0"/>
              </a:spcBef>
              <a:buNone/>
              <a:defRPr sz="2800" b="1" i="0">
                <a:solidFill>
                  <a:srgbClr val="EC7C69"/>
                </a:solidFill>
                <a:latin typeface="+mn-lt"/>
              </a:defRPr>
            </a:lvl1pPr>
          </a:lstStyle>
          <a:p>
            <a:pPr lvl="0"/>
            <a:r>
              <a:rPr lang="en-US" dirty="0"/>
              <a:t>Sub-Heading</a:t>
            </a:r>
          </a:p>
        </p:txBody>
      </p:sp>
      <p:cxnSp>
        <p:nvCxnSpPr>
          <p:cNvPr id="3" name="Straight Connector 2">
            <a:extLst>
              <a:ext uri="{FF2B5EF4-FFF2-40B4-BE49-F238E27FC236}">
                <a16:creationId xmlns:a16="http://schemas.microsoft.com/office/drawing/2014/main" id="{8A804B14-0F25-F485-9CBA-70606443874A}"/>
              </a:ext>
            </a:extLst>
          </p:cNvPr>
          <p:cNvCxnSpPr>
            <a:cxnSpLocks/>
          </p:cNvCxnSpPr>
          <p:nvPr userDrawn="1"/>
        </p:nvCxnSpPr>
        <p:spPr>
          <a:xfrm>
            <a:off x="419734" y="1763225"/>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7" name="Text Placeholder 32">
            <a:extLst>
              <a:ext uri="{FF2B5EF4-FFF2-40B4-BE49-F238E27FC236}">
                <a16:creationId xmlns:a16="http://schemas.microsoft.com/office/drawing/2014/main" id="{7D3E6BF5-36DA-5969-53A3-51D436933E0D}"/>
              </a:ext>
            </a:extLst>
          </p:cNvPr>
          <p:cNvSpPr>
            <a:spLocks noGrp="1"/>
          </p:cNvSpPr>
          <p:nvPr>
            <p:ph type="body" sz="quarter" idx="18" hasCustomPrompt="1"/>
          </p:nvPr>
        </p:nvSpPr>
        <p:spPr>
          <a:xfrm>
            <a:off x="538978" y="1925117"/>
            <a:ext cx="2680738" cy="1049221"/>
          </a:xfrm>
          <a:prstGeom prst="rect">
            <a:avLst/>
          </a:prstGeom>
        </p:spPr>
        <p:txBody>
          <a:bodyPr anchor="t">
            <a:noAutofit/>
          </a:bodyPr>
          <a:lstStyle>
            <a:lvl1pPr marL="0" indent="0" algn="ctr">
              <a:lnSpc>
                <a:spcPct val="100000"/>
              </a:lnSpc>
              <a:spcBef>
                <a:spcPts val="0"/>
              </a:spcBef>
              <a:buNone/>
              <a:defRPr sz="28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8" name="Text Placeholder 32">
            <a:extLst>
              <a:ext uri="{FF2B5EF4-FFF2-40B4-BE49-F238E27FC236}">
                <a16:creationId xmlns:a16="http://schemas.microsoft.com/office/drawing/2014/main" id="{F54DAFC3-753D-E3D3-2ABA-F871E82E2AAC}"/>
              </a:ext>
            </a:extLst>
          </p:cNvPr>
          <p:cNvSpPr>
            <a:spLocks noGrp="1"/>
          </p:cNvSpPr>
          <p:nvPr>
            <p:ph type="body" sz="quarter" idx="19" hasCustomPrompt="1"/>
          </p:nvPr>
        </p:nvSpPr>
        <p:spPr>
          <a:xfrm>
            <a:off x="555777" y="990198"/>
            <a:ext cx="2597067" cy="385564"/>
          </a:xfrm>
          <a:prstGeom prst="rect">
            <a:avLst/>
          </a:prstGeom>
        </p:spPr>
        <p:txBody>
          <a:bodyPr anchor="t">
            <a:noAutofit/>
          </a:bodyPr>
          <a:lstStyle>
            <a:lvl1pPr marL="0" indent="0" algn="ctr">
              <a:lnSpc>
                <a:spcPct val="100000"/>
              </a:lnSpc>
              <a:spcBef>
                <a:spcPts val="0"/>
              </a:spcBef>
              <a:buNone/>
              <a:defRPr sz="32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Tree>
    <p:extLst>
      <p:ext uri="{BB962C8B-B14F-4D97-AF65-F5344CB8AC3E}">
        <p14:creationId xmlns:p14="http://schemas.microsoft.com/office/powerpoint/2010/main" val="4191051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4_Photo/Text Slide 02">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22FF2704-C378-5558-979D-1005C48FBF15}"/>
              </a:ext>
            </a:extLst>
          </p:cNvPr>
          <p:cNvSpPr/>
          <p:nvPr userDrawn="1"/>
        </p:nvSpPr>
        <p:spPr>
          <a:xfrm>
            <a:off x="0" y="532521"/>
            <a:ext cx="4276589" cy="3026366"/>
          </a:xfrm>
          <a:custGeom>
            <a:avLst/>
            <a:gdLst>
              <a:gd name="connsiteX0" fmla="*/ 0 w 4276589"/>
              <a:gd name="connsiteY0" fmla="*/ 0 h 3026366"/>
              <a:gd name="connsiteX1" fmla="*/ 2678481 w 4276589"/>
              <a:gd name="connsiteY1" fmla="*/ 0 h 3026366"/>
              <a:gd name="connsiteX2" fmla="*/ 2678481 w 4276589"/>
              <a:gd name="connsiteY2" fmla="*/ 3158 h 3026366"/>
              <a:gd name="connsiteX3" fmla="*/ 2763756 w 4276589"/>
              <a:gd name="connsiteY3" fmla="*/ 0 h 3026366"/>
              <a:gd name="connsiteX4" fmla="*/ 4276589 w 4276589"/>
              <a:gd name="connsiteY4" fmla="*/ 1513183 h 3026366"/>
              <a:gd name="connsiteX5" fmla="*/ 2763756 w 4276589"/>
              <a:gd name="connsiteY5" fmla="*/ 3026366 h 3026366"/>
              <a:gd name="connsiteX6" fmla="*/ 2678480 w 4276589"/>
              <a:gd name="connsiteY6" fmla="*/ 3023207 h 3026366"/>
              <a:gd name="connsiteX7" fmla="*/ 2678480 w 4276589"/>
              <a:gd name="connsiteY7" fmla="*/ 3026366 h 3026366"/>
              <a:gd name="connsiteX8" fmla="*/ 0 w 4276589"/>
              <a:gd name="connsiteY8" fmla="*/ 3026366 h 3026366"/>
              <a:gd name="connsiteX9" fmla="*/ 0 w 4276589"/>
              <a:gd name="connsiteY9" fmla="*/ 0 h 302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76589" h="3026366">
                <a:moveTo>
                  <a:pt x="0" y="0"/>
                </a:moveTo>
                <a:lnTo>
                  <a:pt x="2678481" y="0"/>
                </a:lnTo>
                <a:lnTo>
                  <a:pt x="2678481" y="3158"/>
                </a:lnTo>
                <a:cubicBezTo>
                  <a:pt x="2706906" y="0"/>
                  <a:pt x="2735331" y="0"/>
                  <a:pt x="2763756" y="0"/>
                </a:cubicBezTo>
                <a:cubicBezTo>
                  <a:pt x="3600710" y="0"/>
                  <a:pt x="4276589" y="676035"/>
                  <a:pt x="4276589" y="1513183"/>
                </a:cubicBezTo>
                <a:cubicBezTo>
                  <a:pt x="4276589" y="2350329"/>
                  <a:pt x="3597550" y="3026366"/>
                  <a:pt x="2763756" y="3026366"/>
                </a:cubicBezTo>
                <a:cubicBezTo>
                  <a:pt x="2735331" y="3026366"/>
                  <a:pt x="2703746" y="3026366"/>
                  <a:pt x="2678480" y="3023207"/>
                </a:cubicBezTo>
                <a:lnTo>
                  <a:pt x="2678480" y="3026366"/>
                </a:lnTo>
                <a:lnTo>
                  <a:pt x="0" y="3026366"/>
                </a:lnTo>
                <a:lnTo>
                  <a:pt x="0" y="0"/>
                </a:lnTo>
                <a:close/>
              </a:path>
            </a:pathLst>
          </a:custGeom>
          <a:solidFill>
            <a:srgbClr val="FBA63B"/>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Slide Number Placeholder 5">
            <a:extLst>
              <a:ext uri="{FF2B5EF4-FFF2-40B4-BE49-F238E27FC236}">
                <a16:creationId xmlns:a16="http://schemas.microsoft.com/office/drawing/2014/main" id="{BED94FB5-16D9-B18E-6854-4C7E797C89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9" name="Text Placeholder 23">
            <a:extLst>
              <a:ext uri="{FF2B5EF4-FFF2-40B4-BE49-F238E27FC236}">
                <a16:creationId xmlns:a16="http://schemas.microsoft.com/office/drawing/2014/main" id="{EC379D06-4DB6-B2E2-7BF2-D27B70466001}"/>
              </a:ext>
            </a:extLst>
          </p:cNvPr>
          <p:cNvSpPr>
            <a:spLocks noGrp="1"/>
          </p:cNvSpPr>
          <p:nvPr>
            <p:ph type="body" sz="quarter" idx="16" hasCustomPrompt="1"/>
          </p:nvPr>
        </p:nvSpPr>
        <p:spPr>
          <a:xfrm>
            <a:off x="4295553" y="186544"/>
            <a:ext cx="7221426" cy="803654"/>
          </a:xfrm>
          <a:prstGeom prst="rect">
            <a:avLst/>
          </a:prstGeom>
        </p:spPr>
        <p:txBody>
          <a:bodyPr>
            <a:noAutofit/>
          </a:bodyPr>
          <a:lstStyle>
            <a:lvl1pPr marL="0" indent="0" algn="l">
              <a:lnSpc>
                <a:spcPct val="100000"/>
              </a:lnSpc>
              <a:spcBef>
                <a:spcPts val="0"/>
              </a:spcBef>
              <a:buNone/>
              <a:defRPr sz="3200" b="1" i="0">
                <a:solidFill>
                  <a:srgbClr val="459597"/>
                </a:solidFill>
                <a:latin typeface="+mn-lt"/>
              </a:defRPr>
            </a:lvl1pPr>
          </a:lstStyle>
          <a:p>
            <a:pPr lvl="0"/>
            <a:r>
              <a:rPr lang="en-US" dirty="0"/>
              <a:t>Heading</a:t>
            </a:r>
          </a:p>
        </p:txBody>
      </p:sp>
      <p:sp>
        <p:nvSpPr>
          <p:cNvPr id="10" name="Text Placeholder 17">
            <a:extLst>
              <a:ext uri="{FF2B5EF4-FFF2-40B4-BE49-F238E27FC236}">
                <a16:creationId xmlns:a16="http://schemas.microsoft.com/office/drawing/2014/main" id="{CEFE2859-09C6-D09F-58B5-E48F2E392DDB}"/>
              </a:ext>
            </a:extLst>
          </p:cNvPr>
          <p:cNvSpPr>
            <a:spLocks noGrp="1"/>
          </p:cNvSpPr>
          <p:nvPr>
            <p:ph type="body" sz="quarter" idx="21" hasCustomPrompt="1"/>
          </p:nvPr>
        </p:nvSpPr>
        <p:spPr>
          <a:xfrm>
            <a:off x="4295553" y="1902157"/>
            <a:ext cx="7221426" cy="4530541"/>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11" name="Text Placeholder 23">
            <a:extLst>
              <a:ext uri="{FF2B5EF4-FFF2-40B4-BE49-F238E27FC236}">
                <a16:creationId xmlns:a16="http://schemas.microsoft.com/office/drawing/2014/main" id="{E499A5FB-6193-E07E-D90F-4034F13ABC3E}"/>
              </a:ext>
            </a:extLst>
          </p:cNvPr>
          <p:cNvSpPr>
            <a:spLocks noGrp="1"/>
          </p:cNvSpPr>
          <p:nvPr>
            <p:ph type="body" sz="quarter" idx="23" hasCustomPrompt="1"/>
          </p:nvPr>
        </p:nvSpPr>
        <p:spPr>
          <a:xfrm>
            <a:off x="4295553" y="1027498"/>
            <a:ext cx="7221426" cy="803654"/>
          </a:xfrm>
          <a:prstGeom prst="rect">
            <a:avLst/>
          </a:prstGeom>
        </p:spPr>
        <p:txBody>
          <a:bodyPr>
            <a:noAutofit/>
          </a:bodyPr>
          <a:lstStyle>
            <a:lvl1pPr marL="0" indent="0" algn="l">
              <a:lnSpc>
                <a:spcPct val="100000"/>
              </a:lnSpc>
              <a:spcBef>
                <a:spcPts val="0"/>
              </a:spcBef>
              <a:buNone/>
              <a:defRPr sz="2800" b="1" i="0">
                <a:solidFill>
                  <a:srgbClr val="EC7C69"/>
                </a:solidFill>
                <a:latin typeface="+mn-lt"/>
              </a:defRPr>
            </a:lvl1pPr>
          </a:lstStyle>
          <a:p>
            <a:pPr lvl="0"/>
            <a:r>
              <a:rPr lang="en-US" dirty="0"/>
              <a:t>Sub-Heading</a:t>
            </a:r>
          </a:p>
        </p:txBody>
      </p:sp>
      <p:cxnSp>
        <p:nvCxnSpPr>
          <p:cNvPr id="12" name="Straight Connector 11">
            <a:extLst>
              <a:ext uri="{FF2B5EF4-FFF2-40B4-BE49-F238E27FC236}">
                <a16:creationId xmlns:a16="http://schemas.microsoft.com/office/drawing/2014/main" id="{6453ADA4-BA1C-6F5B-407B-1B1CC3AAE28E}"/>
              </a:ext>
            </a:extLst>
          </p:cNvPr>
          <p:cNvCxnSpPr>
            <a:cxnSpLocks/>
          </p:cNvCxnSpPr>
          <p:nvPr userDrawn="1"/>
        </p:nvCxnSpPr>
        <p:spPr>
          <a:xfrm>
            <a:off x="436533" y="1816273"/>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Text Placeholder 32">
            <a:extLst>
              <a:ext uri="{FF2B5EF4-FFF2-40B4-BE49-F238E27FC236}">
                <a16:creationId xmlns:a16="http://schemas.microsoft.com/office/drawing/2014/main" id="{533AC6A7-A23A-DFC7-44D9-145AEC0679AB}"/>
              </a:ext>
            </a:extLst>
          </p:cNvPr>
          <p:cNvSpPr>
            <a:spLocks noGrp="1"/>
          </p:cNvSpPr>
          <p:nvPr>
            <p:ph type="body" sz="quarter" idx="18" hasCustomPrompt="1"/>
          </p:nvPr>
        </p:nvSpPr>
        <p:spPr>
          <a:xfrm>
            <a:off x="555777" y="1978165"/>
            <a:ext cx="2680738" cy="1049221"/>
          </a:xfrm>
          <a:prstGeom prst="rect">
            <a:avLst/>
          </a:prstGeom>
        </p:spPr>
        <p:txBody>
          <a:bodyPr anchor="t">
            <a:noAutofit/>
          </a:bodyPr>
          <a:lstStyle>
            <a:lvl1pPr marL="0" indent="0" algn="ctr">
              <a:lnSpc>
                <a:spcPct val="100000"/>
              </a:lnSpc>
              <a:spcBef>
                <a:spcPts val="0"/>
              </a:spcBef>
              <a:buNone/>
              <a:defRPr sz="28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14" name="Text Placeholder 32">
            <a:extLst>
              <a:ext uri="{FF2B5EF4-FFF2-40B4-BE49-F238E27FC236}">
                <a16:creationId xmlns:a16="http://schemas.microsoft.com/office/drawing/2014/main" id="{1C857183-8E3D-6F43-F57A-6743535F4900}"/>
              </a:ext>
            </a:extLst>
          </p:cNvPr>
          <p:cNvSpPr>
            <a:spLocks noGrp="1"/>
          </p:cNvSpPr>
          <p:nvPr>
            <p:ph type="body" sz="quarter" idx="19" hasCustomPrompt="1"/>
          </p:nvPr>
        </p:nvSpPr>
        <p:spPr>
          <a:xfrm>
            <a:off x="572576" y="1043246"/>
            <a:ext cx="2597067" cy="385564"/>
          </a:xfrm>
          <a:prstGeom prst="rect">
            <a:avLst/>
          </a:prstGeom>
        </p:spPr>
        <p:txBody>
          <a:bodyPr anchor="t">
            <a:noAutofit/>
          </a:bodyPr>
          <a:lstStyle>
            <a:lvl1pPr marL="0" indent="0" algn="ctr">
              <a:lnSpc>
                <a:spcPct val="100000"/>
              </a:lnSpc>
              <a:spcBef>
                <a:spcPts val="0"/>
              </a:spcBef>
              <a:buNone/>
              <a:defRPr sz="32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Tree>
    <p:extLst>
      <p:ext uri="{BB962C8B-B14F-4D97-AF65-F5344CB8AC3E}">
        <p14:creationId xmlns:p14="http://schemas.microsoft.com/office/powerpoint/2010/main" val="308589343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1_Photo/Text Slide 02">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22FF2704-C378-5558-979D-1005C48FBF15}"/>
              </a:ext>
            </a:extLst>
          </p:cNvPr>
          <p:cNvSpPr/>
          <p:nvPr userDrawn="1"/>
        </p:nvSpPr>
        <p:spPr>
          <a:xfrm>
            <a:off x="0" y="532521"/>
            <a:ext cx="4276589" cy="3026366"/>
          </a:xfrm>
          <a:custGeom>
            <a:avLst/>
            <a:gdLst>
              <a:gd name="connsiteX0" fmla="*/ 0 w 4276589"/>
              <a:gd name="connsiteY0" fmla="*/ 0 h 3026366"/>
              <a:gd name="connsiteX1" fmla="*/ 2678481 w 4276589"/>
              <a:gd name="connsiteY1" fmla="*/ 0 h 3026366"/>
              <a:gd name="connsiteX2" fmla="*/ 2678481 w 4276589"/>
              <a:gd name="connsiteY2" fmla="*/ 3158 h 3026366"/>
              <a:gd name="connsiteX3" fmla="*/ 2763756 w 4276589"/>
              <a:gd name="connsiteY3" fmla="*/ 0 h 3026366"/>
              <a:gd name="connsiteX4" fmla="*/ 4276589 w 4276589"/>
              <a:gd name="connsiteY4" fmla="*/ 1513183 h 3026366"/>
              <a:gd name="connsiteX5" fmla="*/ 2763756 w 4276589"/>
              <a:gd name="connsiteY5" fmla="*/ 3026366 h 3026366"/>
              <a:gd name="connsiteX6" fmla="*/ 2678480 w 4276589"/>
              <a:gd name="connsiteY6" fmla="*/ 3023207 h 3026366"/>
              <a:gd name="connsiteX7" fmla="*/ 2678480 w 4276589"/>
              <a:gd name="connsiteY7" fmla="*/ 3026366 h 3026366"/>
              <a:gd name="connsiteX8" fmla="*/ 0 w 4276589"/>
              <a:gd name="connsiteY8" fmla="*/ 3026366 h 3026366"/>
              <a:gd name="connsiteX9" fmla="*/ 0 w 4276589"/>
              <a:gd name="connsiteY9" fmla="*/ 0 h 302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76589" h="3026366">
                <a:moveTo>
                  <a:pt x="0" y="0"/>
                </a:moveTo>
                <a:lnTo>
                  <a:pt x="2678481" y="0"/>
                </a:lnTo>
                <a:lnTo>
                  <a:pt x="2678481" y="3158"/>
                </a:lnTo>
                <a:cubicBezTo>
                  <a:pt x="2706906" y="0"/>
                  <a:pt x="2735331" y="0"/>
                  <a:pt x="2763756" y="0"/>
                </a:cubicBezTo>
                <a:cubicBezTo>
                  <a:pt x="3600710" y="0"/>
                  <a:pt x="4276589" y="676035"/>
                  <a:pt x="4276589" y="1513183"/>
                </a:cubicBezTo>
                <a:cubicBezTo>
                  <a:pt x="4276589" y="2350329"/>
                  <a:pt x="3597550" y="3026366"/>
                  <a:pt x="2763756" y="3026366"/>
                </a:cubicBezTo>
                <a:cubicBezTo>
                  <a:pt x="2735331" y="3026366"/>
                  <a:pt x="2703746" y="3026366"/>
                  <a:pt x="2678480" y="3023207"/>
                </a:cubicBezTo>
                <a:lnTo>
                  <a:pt x="2678480" y="3026366"/>
                </a:lnTo>
                <a:lnTo>
                  <a:pt x="0" y="3026366"/>
                </a:lnTo>
                <a:lnTo>
                  <a:pt x="0" y="0"/>
                </a:lnTo>
                <a:close/>
              </a:path>
            </a:pathLst>
          </a:custGeom>
          <a:solidFill>
            <a:srgbClr val="086D6E"/>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Slide Number Placeholder 5">
            <a:extLst>
              <a:ext uri="{FF2B5EF4-FFF2-40B4-BE49-F238E27FC236}">
                <a16:creationId xmlns:a16="http://schemas.microsoft.com/office/drawing/2014/main" id="{BED94FB5-16D9-B18E-6854-4C7E797C89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9" name="Text Placeholder 23">
            <a:extLst>
              <a:ext uri="{FF2B5EF4-FFF2-40B4-BE49-F238E27FC236}">
                <a16:creationId xmlns:a16="http://schemas.microsoft.com/office/drawing/2014/main" id="{1EDF7E4E-4931-ABC6-4901-49B088C7E1E5}"/>
              </a:ext>
            </a:extLst>
          </p:cNvPr>
          <p:cNvSpPr>
            <a:spLocks noGrp="1"/>
          </p:cNvSpPr>
          <p:nvPr>
            <p:ph type="body" sz="quarter" idx="16" hasCustomPrompt="1"/>
          </p:nvPr>
        </p:nvSpPr>
        <p:spPr>
          <a:xfrm>
            <a:off x="4295553" y="186544"/>
            <a:ext cx="7221426" cy="803654"/>
          </a:xfrm>
          <a:prstGeom prst="rect">
            <a:avLst/>
          </a:prstGeom>
        </p:spPr>
        <p:txBody>
          <a:bodyPr>
            <a:noAutofit/>
          </a:bodyPr>
          <a:lstStyle>
            <a:lvl1pPr marL="0" indent="0" algn="l">
              <a:lnSpc>
                <a:spcPct val="100000"/>
              </a:lnSpc>
              <a:spcBef>
                <a:spcPts val="0"/>
              </a:spcBef>
              <a:buNone/>
              <a:defRPr sz="3200" b="1" i="0">
                <a:solidFill>
                  <a:srgbClr val="459597"/>
                </a:solidFill>
                <a:latin typeface="+mn-lt"/>
              </a:defRPr>
            </a:lvl1pPr>
          </a:lstStyle>
          <a:p>
            <a:pPr lvl="0"/>
            <a:r>
              <a:rPr lang="en-US" dirty="0"/>
              <a:t>Heading</a:t>
            </a:r>
          </a:p>
        </p:txBody>
      </p:sp>
      <p:sp>
        <p:nvSpPr>
          <p:cNvPr id="10" name="Text Placeholder 17">
            <a:extLst>
              <a:ext uri="{FF2B5EF4-FFF2-40B4-BE49-F238E27FC236}">
                <a16:creationId xmlns:a16="http://schemas.microsoft.com/office/drawing/2014/main" id="{5BBEB204-16CE-AC6C-0ED5-8F0FE20F6E9E}"/>
              </a:ext>
            </a:extLst>
          </p:cNvPr>
          <p:cNvSpPr>
            <a:spLocks noGrp="1"/>
          </p:cNvSpPr>
          <p:nvPr>
            <p:ph type="body" sz="quarter" idx="21" hasCustomPrompt="1"/>
          </p:nvPr>
        </p:nvSpPr>
        <p:spPr>
          <a:xfrm>
            <a:off x="4295553" y="1902157"/>
            <a:ext cx="7221426" cy="4530541"/>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11" name="Text Placeholder 23">
            <a:extLst>
              <a:ext uri="{FF2B5EF4-FFF2-40B4-BE49-F238E27FC236}">
                <a16:creationId xmlns:a16="http://schemas.microsoft.com/office/drawing/2014/main" id="{62418F4F-944E-AE7C-AF19-5EEDA9F02F72}"/>
              </a:ext>
            </a:extLst>
          </p:cNvPr>
          <p:cNvSpPr>
            <a:spLocks noGrp="1"/>
          </p:cNvSpPr>
          <p:nvPr>
            <p:ph type="body" sz="quarter" idx="23" hasCustomPrompt="1"/>
          </p:nvPr>
        </p:nvSpPr>
        <p:spPr>
          <a:xfrm>
            <a:off x="4295553" y="1027498"/>
            <a:ext cx="7221426" cy="803654"/>
          </a:xfrm>
          <a:prstGeom prst="rect">
            <a:avLst/>
          </a:prstGeom>
        </p:spPr>
        <p:txBody>
          <a:bodyPr>
            <a:noAutofit/>
          </a:bodyPr>
          <a:lstStyle>
            <a:lvl1pPr marL="0" indent="0" algn="l">
              <a:lnSpc>
                <a:spcPct val="100000"/>
              </a:lnSpc>
              <a:spcBef>
                <a:spcPts val="0"/>
              </a:spcBef>
              <a:buNone/>
              <a:defRPr sz="2800" b="1" i="0">
                <a:solidFill>
                  <a:srgbClr val="EC7C69"/>
                </a:solidFill>
                <a:latin typeface="+mn-lt"/>
              </a:defRPr>
            </a:lvl1pPr>
          </a:lstStyle>
          <a:p>
            <a:pPr lvl="0"/>
            <a:r>
              <a:rPr lang="en-US" dirty="0"/>
              <a:t>Sub-Heading</a:t>
            </a:r>
          </a:p>
        </p:txBody>
      </p:sp>
      <p:cxnSp>
        <p:nvCxnSpPr>
          <p:cNvPr id="3" name="Straight Connector 2">
            <a:extLst>
              <a:ext uri="{FF2B5EF4-FFF2-40B4-BE49-F238E27FC236}">
                <a16:creationId xmlns:a16="http://schemas.microsoft.com/office/drawing/2014/main" id="{BF4AA246-95E6-5113-9F77-1F9F4FF1B656}"/>
              </a:ext>
            </a:extLst>
          </p:cNvPr>
          <p:cNvCxnSpPr>
            <a:cxnSpLocks/>
          </p:cNvCxnSpPr>
          <p:nvPr userDrawn="1"/>
        </p:nvCxnSpPr>
        <p:spPr>
          <a:xfrm>
            <a:off x="453394" y="1862973"/>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7" name="Text Placeholder 32">
            <a:extLst>
              <a:ext uri="{FF2B5EF4-FFF2-40B4-BE49-F238E27FC236}">
                <a16:creationId xmlns:a16="http://schemas.microsoft.com/office/drawing/2014/main" id="{253B1A3A-0C7F-2C59-2ACE-2EEDD26481D6}"/>
              </a:ext>
            </a:extLst>
          </p:cNvPr>
          <p:cNvSpPr>
            <a:spLocks noGrp="1"/>
          </p:cNvSpPr>
          <p:nvPr>
            <p:ph type="body" sz="quarter" idx="18" hasCustomPrompt="1"/>
          </p:nvPr>
        </p:nvSpPr>
        <p:spPr>
          <a:xfrm>
            <a:off x="572638" y="2024865"/>
            <a:ext cx="2680738" cy="1049221"/>
          </a:xfrm>
          <a:prstGeom prst="rect">
            <a:avLst/>
          </a:prstGeom>
        </p:spPr>
        <p:txBody>
          <a:bodyPr anchor="t">
            <a:noAutofit/>
          </a:bodyPr>
          <a:lstStyle>
            <a:lvl1pPr marL="0" indent="0" algn="ctr">
              <a:lnSpc>
                <a:spcPct val="100000"/>
              </a:lnSpc>
              <a:spcBef>
                <a:spcPts val="0"/>
              </a:spcBef>
              <a:buNone/>
              <a:defRPr sz="28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8" name="Text Placeholder 32">
            <a:extLst>
              <a:ext uri="{FF2B5EF4-FFF2-40B4-BE49-F238E27FC236}">
                <a16:creationId xmlns:a16="http://schemas.microsoft.com/office/drawing/2014/main" id="{5D908126-48D8-31E4-5826-81319EDFF890}"/>
              </a:ext>
            </a:extLst>
          </p:cNvPr>
          <p:cNvSpPr>
            <a:spLocks noGrp="1"/>
          </p:cNvSpPr>
          <p:nvPr>
            <p:ph type="body" sz="quarter" idx="19" hasCustomPrompt="1"/>
          </p:nvPr>
        </p:nvSpPr>
        <p:spPr>
          <a:xfrm>
            <a:off x="589437" y="1089946"/>
            <a:ext cx="2597067" cy="385564"/>
          </a:xfrm>
          <a:prstGeom prst="rect">
            <a:avLst/>
          </a:prstGeom>
        </p:spPr>
        <p:txBody>
          <a:bodyPr anchor="t">
            <a:noAutofit/>
          </a:bodyPr>
          <a:lstStyle>
            <a:lvl1pPr marL="0" indent="0" algn="ctr">
              <a:lnSpc>
                <a:spcPct val="100000"/>
              </a:lnSpc>
              <a:spcBef>
                <a:spcPts val="0"/>
              </a:spcBef>
              <a:buNone/>
              <a:defRPr sz="32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Tree>
    <p:extLst>
      <p:ext uri="{BB962C8B-B14F-4D97-AF65-F5344CB8AC3E}">
        <p14:creationId xmlns:p14="http://schemas.microsoft.com/office/powerpoint/2010/main" val="56223382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5_Photo/Text Slide 02">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22FF2704-C378-5558-979D-1005C48FBF15}"/>
              </a:ext>
            </a:extLst>
          </p:cNvPr>
          <p:cNvSpPr/>
          <p:nvPr userDrawn="1"/>
        </p:nvSpPr>
        <p:spPr>
          <a:xfrm>
            <a:off x="0" y="532521"/>
            <a:ext cx="4276589" cy="3026366"/>
          </a:xfrm>
          <a:custGeom>
            <a:avLst/>
            <a:gdLst>
              <a:gd name="connsiteX0" fmla="*/ 0 w 4276589"/>
              <a:gd name="connsiteY0" fmla="*/ 0 h 3026366"/>
              <a:gd name="connsiteX1" fmla="*/ 2678481 w 4276589"/>
              <a:gd name="connsiteY1" fmla="*/ 0 h 3026366"/>
              <a:gd name="connsiteX2" fmla="*/ 2678481 w 4276589"/>
              <a:gd name="connsiteY2" fmla="*/ 3158 h 3026366"/>
              <a:gd name="connsiteX3" fmla="*/ 2763756 w 4276589"/>
              <a:gd name="connsiteY3" fmla="*/ 0 h 3026366"/>
              <a:gd name="connsiteX4" fmla="*/ 4276589 w 4276589"/>
              <a:gd name="connsiteY4" fmla="*/ 1513183 h 3026366"/>
              <a:gd name="connsiteX5" fmla="*/ 2763756 w 4276589"/>
              <a:gd name="connsiteY5" fmla="*/ 3026366 h 3026366"/>
              <a:gd name="connsiteX6" fmla="*/ 2678480 w 4276589"/>
              <a:gd name="connsiteY6" fmla="*/ 3023207 h 3026366"/>
              <a:gd name="connsiteX7" fmla="*/ 2678480 w 4276589"/>
              <a:gd name="connsiteY7" fmla="*/ 3026366 h 3026366"/>
              <a:gd name="connsiteX8" fmla="*/ 0 w 4276589"/>
              <a:gd name="connsiteY8" fmla="*/ 3026366 h 3026366"/>
              <a:gd name="connsiteX9" fmla="*/ 0 w 4276589"/>
              <a:gd name="connsiteY9" fmla="*/ 0 h 302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76589" h="3026366">
                <a:moveTo>
                  <a:pt x="0" y="0"/>
                </a:moveTo>
                <a:lnTo>
                  <a:pt x="2678481" y="0"/>
                </a:lnTo>
                <a:lnTo>
                  <a:pt x="2678481" y="3158"/>
                </a:lnTo>
                <a:cubicBezTo>
                  <a:pt x="2706906" y="0"/>
                  <a:pt x="2735331" y="0"/>
                  <a:pt x="2763756" y="0"/>
                </a:cubicBezTo>
                <a:cubicBezTo>
                  <a:pt x="3600710" y="0"/>
                  <a:pt x="4276589" y="676035"/>
                  <a:pt x="4276589" y="1513183"/>
                </a:cubicBezTo>
                <a:cubicBezTo>
                  <a:pt x="4276589" y="2350329"/>
                  <a:pt x="3597550" y="3026366"/>
                  <a:pt x="2763756" y="3026366"/>
                </a:cubicBezTo>
                <a:cubicBezTo>
                  <a:pt x="2735331" y="3026366"/>
                  <a:pt x="2703746" y="3026366"/>
                  <a:pt x="2678480" y="3023207"/>
                </a:cubicBezTo>
                <a:lnTo>
                  <a:pt x="2678480" y="3026366"/>
                </a:lnTo>
                <a:lnTo>
                  <a:pt x="0" y="3026366"/>
                </a:lnTo>
                <a:lnTo>
                  <a:pt x="0" y="0"/>
                </a:lnTo>
                <a:close/>
              </a:path>
            </a:pathLst>
          </a:cu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Slide Number Placeholder 5">
            <a:extLst>
              <a:ext uri="{FF2B5EF4-FFF2-40B4-BE49-F238E27FC236}">
                <a16:creationId xmlns:a16="http://schemas.microsoft.com/office/drawing/2014/main" id="{BED94FB5-16D9-B18E-6854-4C7E797C89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9" name="Text Placeholder 23">
            <a:extLst>
              <a:ext uri="{FF2B5EF4-FFF2-40B4-BE49-F238E27FC236}">
                <a16:creationId xmlns:a16="http://schemas.microsoft.com/office/drawing/2014/main" id="{EC379D06-4DB6-B2E2-7BF2-D27B70466001}"/>
              </a:ext>
            </a:extLst>
          </p:cNvPr>
          <p:cNvSpPr>
            <a:spLocks noGrp="1"/>
          </p:cNvSpPr>
          <p:nvPr>
            <p:ph type="body" sz="quarter" idx="16" hasCustomPrompt="1"/>
          </p:nvPr>
        </p:nvSpPr>
        <p:spPr>
          <a:xfrm>
            <a:off x="4295553" y="186544"/>
            <a:ext cx="7221426" cy="803654"/>
          </a:xfrm>
          <a:prstGeom prst="rect">
            <a:avLst/>
          </a:prstGeom>
        </p:spPr>
        <p:txBody>
          <a:bodyPr>
            <a:noAutofit/>
          </a:bodyPr>
          <a:lstStyle>
            <a:lvl1pPr marL="0" indent="0" algn="l">
              <a:lnSpc>
                <a:spcPct val="100000"/>
              </a:lnSpc>
              <a:spcBef>
                <a:spcPts val="0"/>
              </a:spcBef>
              <a:buNone/>
              <a:defRPr sz="3200" b="1" i="0">
                <a:solidFill>
                  <a:srgbClr val="459597"/>
                </a:solidFill>
                <a:latin typeface="+mn-lt"/>
              </a:defRPr>
            </a:lvl1pPr>
          </a:lstStyle>
          <a:p>
            <a:pPr lvl="0"/>
            <a:r>
              <a:rPr lang="en-US" dirty="0"/>
              <a:t>Heading</a:t>
            </a:r>
          </a:p>
        </p:txBody>
      </p:sp>
      <p:sp>
        <p:nvSpPr>
          <p:cNvPr id="10" name="Text Placeholder 17">
            <a:extLst>
              <a:ext uri="{FF2B5EF4-FFF2-40B4-BE49-F238E27FC236}">
                <a16:creationId xmlns:a16="http://schemas.microsoft.com/office/drawing/2014/main" id="{CEFE2859-09C6-D09F-58B5-E48F2E392DDB}"/>
              </a:ext>
            </a:extLst>
          </p:cNvPr>
          <p:cNvSpPr>
            <a:spLocks noGrp="1"/>
          </p:cNvSpPr>
          <p:nvPr>
            <p:ph type="body" sz="quarter" idx="21" hasCustomPrompt="1"/>
          </p:nvPr>
        </p:nvSpPr>
        <p:spPr>
          <a:xfrm>
            <a:off x="4295553" y="1902157"/>
            <a:ext cx="7221426" cy="4530541"/>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11" name="Text Placeholder 23">
            <a:extLst>
              <a:ext uri="{FF2B5EF4-FFF2-40B4-BE49-F238E27FC236}">
                <a16:creationId xmlns:a16="http://schemas.microsoft.com/office/drawing/2014/main" id="{E499A5FB-6193-E07E-D90F-4034F13ABC3E}"/>
              </a:ext>
            </a:extLst>
          </p:cNvPr>
          <p:cNvSpPr>
            <a:spLocks noGrp="1"/>
          </p:cNvSpPr>
          <p:nvPr>
            <p:ph type="body" sz="quarter" idx="23" hasCustomPrompt="1"/>
          </p:nvPr>
        </p:nvSpPr>
        <p:spPr>
          <a:xfrm>
            <a:off x="4295553" y="1027498"/>
            <a:ext cx="7221426" cy="803654"/>
          </a:xfrm>
          <a:prstGeom prst="rect">
            <a:avLst/>
          </a:prstGeom>
        </p:spPr>
        <p:txBody>
          <a:bodyPr>
            <a:noAutofit/>
          </a:bodyPr>
          <a:lstStyle>
            <a:lvl1pPr marL="0" indent="0" algn="l">
              <a:lnSpc>
                <a:spcPct val="100000"/>
              </a:lnSpc>
              <a:spcBef>
                <a:spcPts val="0"/>
              </a:spcBef>
              <a:buNone/>
              <a:defRPr sz="2800" b="1" i="0">
                <a:solidFill>
                  <a:srgbClr val="EC7C69"/>
                </a:solidFill>
                <a:latin typeface="+mn-lt"/>
              </a:defRPr>
            </a:lvl1pPr>
          </a:lstStyle>
          <a:p>
            <a:pPr lvl="0"/>
            <a:r>
              <a:rPr lang="en-US" dirty="0"/>
              <a:t>Sub-Heading</a:t>
            </a:r>
          </a:p>
        </p:txBody>
      </p:sp>
      <p:cxnSp>
        <p:nvCxnSpPr>
          <p:cNvPr id="3" name="Straight Connector 2">
            <a:extLst>
              <a:ext uri="{FF2B5EF4-FFF2-40B4-BE49-F238E27FC236}">
                <a16:creationId xmlns:a16="http://schemas.microsoft.com/office/drawing/2014/main" id="{5EE622EB-9F00-BCBF-1F38-90FC82B5979A}"/>
              </a:ext>
            </a:extLst>
          </p:cNvPr>
          <p:cNvCxnSpPr>
            <a:cxnSpLocks/>
          </p:cNvCxnSpPr>
          <p:nvPr userDrawn="1"/>
        </p:nvCxnSpPr>
        <p:spPr>
          <a:xfrm>
            <a:off x="454288" y="1800525"/>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7" name="Text Placeholder 32">
            <a:extLst>
              <a:ext uri="{FF2B5EF4-FFF2-40B4-BE49-F238E27FC236}">
                <a16:creationId xmlns:a16="http://schemas.microsoft.com/office/drawing/2014/main" id="{167FA695-5499-8881-FFC4-F9FBF91C1E57}"/>
              </a:ext>
            </a:extLst>
          </p:cNvPr>
          <p:cNvSpPr>
            <a:spLocks noGrp="1"/>
          </p:cNvSpPr>
          <p:nvPr>
            <p:ph type="body" sz="quarter" idx="18" hasCustomPrompt="1"/>
          </p:nvPr>
        </p:nvSpPr>
        <p:spPr>
          <a:xfrm>
            <a:off x="573532" y="1962417"/>
            <a:ext cx="2680738" cy="1049221"/>
          </a:xfrm>
          <a:prstGeom prst="rect">
            <a:avLst/>
          </a:prstGeom>
        </p:spPr>
        <p:txBody>
          <a:bodyPr anchor="t">
            <a:noAutofit/>
          </a:bodyPr>
          <a:lstStyle>
            <a:lvl1pPr marL="0" indent="0" algn="ctr">
              <a:lnSpc>
                <a:spcPct val="100000"/>
              </a:lnSpc>
              <a:spcBef>
                <a:spcPts val="0"/>
              </a:spcBef>
              <a:buNone/>
              <a:defRPr sz="28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8" name="Text Placeholder 32">
            <a:extLst>
              <a:ext uri="{FF2B5EF4-FFF2-40B4-BE49-F238E27FC236}">
                <a16:creationId xmlns:a16="http://schemas.microsoft.com/office/drawing/2014/main" id="{5A23F809-6178-058C-37C3-CE5D92628C23}"/>
              </a:ext>
            </a:extLst>
          </p:cNvPr>
          <p:cNvSpPr>
            <a:spLocks noGrp="1"/>
          </p:cNvSpPr>
          <p:nvPr>
            <p:ph type="body" sz="quarter" idx="19" hasCustomPrompt="1"/>
          </p:nvPr>
        </p:nvSpPr>
        <p:spPr>
          <a:xfrm>
            <a:off x="590331" y="1027498"/>
            <a:ext cx="2597067" cy="385564"/>
          </a:xfrm>
          <a:prstGeom prst="rect">
            <a:avLst/>
          </a:prstGeom>
        </p:spPr>
        <p:txBody>
          <a:bodyPr anchor="t">
            <a:noAutofit/>
          </a:bodyPr>
          <a:lstStyle>
            <a:lvl1pPr marL="0" indent="0" algn="ctr">
              <a:lnSpc>
                <a:spcPct val="100000"/>
              </a:lnSpc>
              <a:spcBef>
                <a:spcPts val="0"/>
              </a:spcBef>
              <a:buNone/>
              <a:defRPr sz="32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Tree>
    <p:extLst>
      <p:ext uri="{BB962C8B-B14F-4D97-AF65-F5344CB8AC3E}">
        <p14:creationId xmlns:p14="http://schemas.microsoft.com/office/powerpoint/2010/main" val="82897490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8_Photo/Text Slide 02">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22FF2704-C378-5558-979D-1005C48FBF15}"/>
              </a:ext>
            </a:extLst>
          </p:cNvPr>
          <p:cNvSpPr/>
          <p:nvPr userDrawn="1"/>
        </p:nvSpPr>
        <p:spPr>
          <a:xfrm>
            <a:off x="0" y="532521"/>
            <a:ext cx="4276589" cy="3026366"/>
          </a:xfrm>
          <a:custGeom>
            <a:avLst/>
            <a:gdLst>
              <a:gd name="connsiteX0" fmla="*/ 0 w 4276589"/>
              <a:gd name="connsiteY0" fmla="*/ 0 h 3026366"/>
              <a:gd name="connsiteX1" fmla="*/ 2678481 w 4276589"/>
              <a:gd name="connsiteY1" fmla="*/ 0 h 3026366"/>
              <a:gd name="connsiteX2" fmla="*/ 2678481 w 4276589"/>
              <a:gd name="connsiteY2" fmla="*/ 3158 h 3026366"/>
              <a:gd name="connsiteX3" fmla="*/ 2763756 w 4276589"/>
              <a:gd name="connsiteY3" fmla="*/ 0 h 3026366"/>
              <a:gd name="connsiteX4" fmla="*/ 4276589 w 4276589"/>
              <a:gd name="connsiteY4" fmla="*/ 1513183 h 3026366"/>
              <a:gd name="connsiteX5" fmla="*/ 2763756 w 4276589"/>
              <a:gd name="connsiteY5" fmla="*/ 3026366 h 3026366"/>
              <a:gd name="connsiteX6" fmla="*/ 2678480 w 4276589"/>
              <a:gd name="connsiteY6" fmla="*/ 3023207 h 3026366"/>
              <a:gd name="connsiteX7" fmla="*/ 2678480 w 4276589"/>
              <a:gd name="connsiteY7" fmla="*/ 3026366 h 3026366"/>
              <a:gd name="connsiteX8" fmla="*/ 0 w 4276589"/>
              <a:gd name="connsiteY8" fmla="*/ 3026366 h 3026366"/>
              <a:gd name="connsiteX9" fmla="*/ 0 w 4276589"/>
              <a:gd name="connsiteY9" fmla="*/ 0 h 302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76589" h="3026366">
                <a:moveTo>
                  <a:pt x="0" y="0"/>
                </a:moveTo>
                <a:lnTo>
                  <a:pt x="2678481" y="0"/>
                </a:lnTo>
                <a:lnTo>
                  <a:pt x="2678481" y="3158"/>
                </a:lnTo>
                <a:cubicBezTo>
                  <a:pt x="2706906" y="0"/>
                  <a:pt x="2735331" y="0"/>
                  <a:pt x="2763756" y="0"/>
                </a:cubicBezTo>
                <a:cubicBezTo>
                  <a:pt x="3600710" y="0"/>
                  <a:pt x="4276589" y="676035"/>
                  <a:pt x="4276589" y="1513183"/>
                </a:cubicBezTo>
                <a:cubicBezTo>
                  <a:pt x="4276589" y="2350329"/>
                  <a:pt x="3597550" y="3026366"/>
                  <a:pt x="2763756" y="3026366"/>
                </a:cubicBezTo>
                <a:cubicBezTo>
                  <a:pt x="2735331" y="3026366"/>
                  <a:pt x="2703746" y="3026366"/>
                  <a:pt x="2678480" y="3023207"/>
                </a:cubicBezTo>
                <a:lnTo>
                  <a:pt x="2678480" y="3026366"/>
                </a:lnTo>
                <a:lnTo>
                  <a:pt x="0" y="3026366"/>
                </a:lnTo>
                <a:lnTo>
                  <a:pt x="0" y="0"/>
                </a:lnTo>
                <a:close/>
              </a:path>
            </a:pathLst>
          </a:custGeom>
          <a:solidFill>
            <a:srgbClr val="EC7C69"/>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Slide Number Placeholder 5">
            <a:extLst>
              <a:ext uri="{FF2B5EF4-FFF2-40B4-BE49-F238E27FC236}">
                <a16:creationId xmlns:a16="http://schemas.microsoft.com/office/drawing/2014/main" id="{BED94FB5-16D9-B18E-6854-4C7E797C89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9" name="Text Placeholder 23">
            <a:extLst>
              <a:ext uri="{FF2B5EF4-FFF2-40B4-BE49-F238E27FC236}">
                <a16:creationId xmlns:a16="http://schemas.microsoft.com/office/drawing/2014/main" id="{EC379D06-4DB6-B2E2-7BF2-D27B70466001}"/>
              </a:ext>
            </a:extLst>
          </p:cNvPr>
          <p:cNvSpPr>
            <a:spLocks noGrp="1"/>
          </p:cNvSpPr>
          <p:nvPr>
            <p:ph type="body" sz="quarter" idx="16" hasCustomPrompt="1"/>
          </p:nvPr>
        </p:nvSpPr>
        <p:spPr>
          <a:xfrm>
            <a:off x="4295553" y="186544"/>
            <a:ext cx="7221426" cy="803654"/>
          </a:xfrm>
          <a:prstGeom prst="rect">
            <a:avLst/>
          </a:prstGeom>
        </p:spPr>
        <p:txBody>
          <a:bodyPr>
            <a:noAutofit/>
          </a:bodyPr>
          <a:lstStyle>
            <a:lvl1pPr marL="0" indent="0" algn="l">
              <a:lnSpc>
                <a:spcPct val="100000"/>
              </a:lnSpc>
              <a:spcBef>
                <a:spcPts val="0"/>
              </a:spcBef>
              <a:buNone/>
              <a:defRPr sz="3200" b="1" i="0">
                <a:solidFill>
                  <a:srgbClr val="459597"/>
                </a:solidFill>
                <a:latin typeface="+mn-lt"/>
              </a:defRPr>
            </a:lvl1pPr>
          </a:lstStyle>
          <a:p>
            <a:pPr lvl="0"/>
            <a:r>
              <a:rPr lang="en-US" dirty="0"/>
              <a:t>Heading</a:t>
            </a:r>
          </a:p>
        </p:txBody>
      </p:sp>
      <p:sp>
        <p:nvSpPr>
          <p:cNvPr id="10" name="Text Placeholder 17">
            <a:extLst>
              <a:ext uri="{FF2B5EF4-FFF2-40B4-BE49-F238E27FC236}">
                <a16:creationId xmlns:a16="http://schemas.microsoft.com/office/drawing/2014/main" id="{CEFE2859-09C6-D09F-58B5-E48F2E392DDB}"/>
              </a:ext>
            </a:extLst>
          </p:cNvPr>
          <p:cNvSpPr>
            <a:spLocks noGrp="1"/>
          </p:cNvSpPr>
          <p:nvPr>
            <p:ph type="body" sz="quarter" idx="21" hasCustomPrompt="1"/>
          </p:nvPr>
        </p:nvSpPr>
        <p:spPr>
          <a:xfrm>
            <a:off x="4295553" y="1902157"/>
            <a:ext cx="7221426" cy="4530541"/>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11" name="Text Placeholder 23">
            <a:extLst>
              <a:ext uri="{FF2B5EF4-FFF2-40B4-BE49-F238E27FC236}">
                <a16:creationId xmlns:a16="http://schemas.microsoft.com/office/drawing/2014/main" id="{E499A5FB-6193-E07E-D90F-4034F13ABC3E}"/>
              </a:ext>
            </a:extLst>
          </p:cNvPr>
          <p:cNvSpPr>
            <a:spLocks noGrp="1"/>
          </p:cNvSpPr>
          <p:nvPr>
            <p:ph type="body" sz="quarter" idx="23" hasCustomPrompt="1"/>
          </p:nvPr>
        </p:nvSpPr>
        <p:spPr>
          <a:xfrm>
            <a:off x="4295553" y="1027498"/>
            <a:ext cx="7221426" cy="803654"/>
          </a:xfrm>
          <a:prstGeom prst="rect">
            <a:avLst/>
          </a:prstGeom>
        </p:spPr>
        <p:txBody>
          <a:bodyPr>
            <a:noAutofit/>
          </a:bodyPr>
          <a:lstStyle>
            <a:lvl1pPr marL="0" indent="0" algn="l">
              <a:lnSpc>
                <a:spcPct val="100000"/>
              </a:lnSpc>
              <a:spcBef>
                <a:spcPts val="0"/>
              </a:spcBef>
              <a:buNone/>
              <a:defRPr sz="2800" b="1" i="0">
                <a:solidFill>
                  <a:srgbClr val="EC7C69"/>
                </a:solidFill>
                <a:latin typeface="+mn-lt"/>
              </a:defRPr>
            </a:lvl1pPr>
          </a:lstStyle>
          <a:p>
            <a:pPr lvl="0"/>
            <a:r>
              <a:rPr lang="en-US" dirty="0"/>
              <a:t>Sub-Heading</a:t>
            </a:r>
          </a:p>
        </p:txBody>
      </p:sp>
      <p:sp>
        <p:nvSpPr>
          <p:cNvPr id="14" name="Text Placeholder 32">
            <a:extLst>
              <a:ext uri="{FF2B5EF4-FFF2-40B4-BE49-F238E27FC236}">
                <a16:creationId xmlns:a16="http://schemas.microsoft.com/office/drawing/2014/main" id="{13BC18F3-8E82-66E1-D638-208A91F576E6}"/>
              </a:ext>
            </a:extLst>
          </p:cNvPr>
          <p:cNvSpPr>
            <a:spLocks noGrp="1"/>
          </p:cNvSpPr>
          <p:nvPr>
            <p:ph type="body" sz="quarter" idx="19" hasCustomPrompt="1"/>
          </p:nvPr>
        </p:nvSpPr>
        <p:spPr>
          <a:xfrm>
            <a:off x="624948" y="1027498"/>
            <a:ext cx="2597067" cy="385564"/>
          </a:xfrm>
          <a:prstGeom prst="rect">
            <a:avLst/>
          </a:prstGeom>
        </p:spPr>
        <p:txBody>
          <a:bodyPr anchor="t">
            <a:noAutofit/>
          </a:bodyPr>
          <a:lstStyle>
            <a:lvl1pPr marL="0" indent="0" algn="ctr">
              <a:lnSpc>
                <a:spcPct val="100000"/>
              </a:lnSpc>
              <a:spcBef>
                <a:spcPts val="0"/>
              </a:spcBef>
              <a:buNone/>
              <a:defRPr sz="32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Tree>
    <p:extLst>
      <p:ext uri="{BB962C8B-B14F-4D97-AF65-F5344CB8AC3E}">
        <p14:creationId xmlns:p14="http://schemas.microsoft.com/office/powerpoint/2010/main" val="196057531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9_Photo/Text Slide 02">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22FF2704-C378-5558-979D-1005C48FBF15}"/>
              </a:ext>
            </a:extLst>
          </p:cNvPr>
          <p:cNvSpPr/>
          <p:nvPr userDrawn="1"/>
        </p:nvSpPr>
        <p:spPr>
          <a:xfrm>
            <a:off x="0" y="532521"/>
            <a:ext cx="4276589" cy="3026366"/>
          </a:xfrm>
          <a:custGeom>
            <a:avLst/>
            <a:gdLst>
              <a:gd name="connsiteX0" fmla="*/ 0 w 4276589"/>
              <a:gd name="connsiteY0" fmla="*/ 0 h 3026366"/>
              <a:gd name="connsiteX1" fmla="*/ 2678481 w 4276589"/>
              <a:gd name="connsiteY1" fmla="*/ 0 h 3026366"/>
              <a:gd name="connsiteX2" fmla="*/ 2678481 w 4276589"/>
              <a:gd name="connsiteY2" fmla="*/ 3158 h 3026366"/>
              <a:gd name="connsiteX3" fmla="*/ 2763756 w 4276589"/>
              <a:gd name="connsiteY3" fmla="*/ 0 h 3026366"/>
              <a:gd name="connsiteX4" fmla="*/ 4276589 w 4276589"/>
              <a:gd name="connsiteY4" fmla="*/ 1513183 h 3026366"/>
              <a:gd name="connsiteX5" fmla="*/ 2763756 w 4276589"/>
              <a:gd name="connsiteY5" fmla="*/ 3026366 h 3026366"/>
              <a:gd name="connsiteX6" fmla="*/ 2678480 w 4276589"/>
              <a:gd name="connsiteY6" fmla="*/ 3023207 h 3026366"/>
              <a:gd name="connsiteX7" fmla="*/ 2678480 w 4276589"/>
              <a:gd name="connsiteY7" fmla="*/ 3026366 h 3026366"/>
              <a:gd name="connsiteX8" fmla="*/ 0 w 4276589"/>
              <a:gd name="connsiteY8" fmla="*/ 3026366 h 3026366"/>
              <a:gd name="connsiteX9" fmla="*/ 0 w 4276589"/>
              <a:gd name="connsiteY9" fmla="*/ 0 h 302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76589" h="3026366">
                <a:moveTo>
                  <a:pt x="0" y="0"/>
                </a:moveTo>
                <a:lnTo>
                  <a:pt x="2678481" y="0"/>
                </a:lnTo>
                <a:lnTo>
                  <a:pt x="2678481" y="3158"/>
                </a:lnTo>
                <a:cubicBezTo>
                  <a:pt x="2706906" y="0"/>
                  <a:pt x="2735331" y="0"/>
                  <a:pt x="2763756" y="0"/>
                </a:cubicBezTo>
                <a:cubicBezTo>
                  <a:pt x="3600710" y="0"/>
                  <a:pt x="4276589" y="676035"/>
                  <a:pt x="4276589" y="1513183"/>
                </a:cubicBezTo>
                <a:cubicBezTo>
                  <a:pt x="4276589" y="2350329"/>
                  <a:pt x="3597550" y="3026366"/>
                  <a:pt x="2763756" y="3026366"/>
                </a:cubicBezTo>
                <a:cubicBezTo>
                  <a:pt x="2735331" y="3026366"/>
                  <a:pt x="2703746" y="3026366"/>
                  <a:pt x="2678480" y="3023207"/>
                </a:cubicBezTo>
                <a:lnTo>
                  <a:pt x="2678480" y="3026366"/>
                </a:lnTo>
                <a:lnTo>
                  <a:pt x="0" y="3026366"/>
                </a:lnTo>
                <a:lnTo>
                  <a:pt x="0" y="0"/>
                </a:lnTo>
                <a:close/>
              </a:path>
            </a:pathLst>
          </a:custGeom>
          <a:solidFill>
            <a:srgbClr val="E9675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Slide Number Placeholder 5">
            <a:extLst>
              <a:ext uri="{FF2B5EF4-FFF2-40B4-BE49-F238E27FC236}">
                <a16:creationId xmlns:a16="http://schemas.microsoft.com/office/drawing/2014/main" id="{BED94FB5-16D9-B18E-6854-4C7E797C89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9" name="Text Placeholder 23">
            <a:extLst>
              <a:ext uri="{FF2B5EF4-FFF2-40B4-BE49-F238E27FC236}">
                <a16:creationId xmlns:a16="http://schemas.microsoft.com/office/drawing/2014/main" id="{EC379D06-4DB6-B2E2-7BF2-D27B70466001}"/>
              </a:ext>
            </a:extLst>
          </p:cNvPr>
          <p:cNvSpPr>
            <a:spLocks noGrp="1"/>
          </p:cNvSpPr>
          <p:nvPr>
            <p:ph type="body" sz="quarter" idx="16" hasCustomPrompt="1"/>
          </p:nvPr>
        </p:nvSpPr>
        <p:spPr>
          <a:xfrm>
            <a:off x="4295553" y="186544"/>
            <a:ext cx="7221426" cy="803654"/>
          </a:xfrm>
          <a:prstGeom prst="rect">
            <a:avLst/>
          </a:prstGeom>
        </p:spPr>
        <p:txBody>
          <a:bodyPr>
            <a:noAutofit/>
          </a:bodyPr>
          <a:lstStyle>
            <a:lvl1pPr marL="0" indent="0" algn="l">
              <a:lnSpc>
                <a:spcPct val="100000"/>
              </a:lnSpc>
              <a:spcBef>
                <a:spcPts val="0"/>
              </a:spcBef>
              <a:buNone/>
              <a:defRPr sz="3200" b="1" i="0">
                <a:solidFill>
                  <a:srgbClr val="459597"/>
                </a:solidFill>
                <a:latin typeface="+mn-lt"/>
              </a:defRPr>
            </a:lvl1pPr>
          </a:lstStyle>
          <a:p>
            <a:pPr lvl="0"/>
            <a:r>
              <a:rPr lang="en-US" dirty="0"/>
              <a:t>Heading</a:t>
            </a:r>
          </a:p>
        </p:txBody>
      </p:sp>
      <p:sp>
        <p:nvSpPr>
          <p:cNvPr id="10" name="Text Placeholder 17">
            <a:extLst>
              <a:ext uri="{FF2B5EF4-FFF2-40B4-BE49-F238E27FC236}">
                <a16:creationId xmlns:a16="http://schemas.microsoft.com/office/drawing/2014/main" id="{CEFE2859-09C6-D09F-58B5-E48F2E392DDB}"/>
              </a:ext>
            </a:extLst>
          </p:cNvPr>
          <p:cNvSpPr>
            <a:spLocks noGrp="1"/>
          </p:cNvSpPr>
          <p:nvPr>
            <p:ph type="body" sz="quarter" idx="21" hasCustomPrompt="1"/>
          </p:nvPr>
        </p:nvSpPr>
        <p:spPr>
          <a:xfrm>
            <a:off x="4295553" y="1902157"/>
            <a:ext cx="7221426" cy="4530541"/>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11" name="Text Placeholder 23">
            <a:extLst>
              <a:ext uri="{FF2B5EF4-FFF2-40B4-BE49-F238E27FC236}">
                <a16:creationId xmlns:a16="http://schemas.microsoft.com/office/drawing/2014/main" id="{E499A5FB-6193-E07E-D90F-4034F13ABC3E}"/>
              </a:ext>
            </a:extLst>
          </p:cNvPr>
          <p:cNvSpPr>
            <a:spLocks noGrp="1"/>
          </p:cNvSpPr>
          <p:nvPr>
            <p:ph type="body" sz="quarter" idx="23" hasCustomPrompt="1"/>
          </p:nvPr>
        </p:nvSpPr>
        <p:spPr>
          <a:xfrm>
            <a:off x="4295553" y="1027498"/>
            <a:ext cx="7221426" cy="803654"/>
          </a:xfrm>
          <a:prstGeom prst="rect">
            <a:avLst/>
          </a:prstGeom>
        </p:spPr>
        <p:txBody>
          <a:bodyPr>
            <a:noAutofit/>
          </a:bodyPr>
          <a:lstStyle>
            <a:lvl1pPr marL="0" indent="0" algn="l">
              <a:lnSpc>
                <a:spcPct val="100000"/>
              </a:lnSpc>
              <a:spcBef>
                <a:spcPts val="0"/>
              </a:spcBef>
              <a:buNone/>
              <a:defRPr sz="2800" b="1" i="0">
                <a:solidFill>
                  <a:srgbClr val="EC7C69"/>
                </a:solidFill>
                <a:latin typeface="+mn-lt"/>
              </a:defRPr>
            </a:lvl1pPr>
          </a:lstStyle>
          <a:p>
            <a:pPr lvl="0"/>
            <a:r>
              <a:rPr lang="en-US" dirty="0"/>
              <a:t>Sub-Heading</a:t>
            </a:r>
          </a:p>
        </p:txBody>
      </p:sp>
      <p:sp>
        <p:nvSpPr>
          <p:cNvPr id="8" name="Text Placeholder 32">
            <a:extLst>
              <a:ext uri="{FF2B5EF4-FFF2-40B4-BE49-F238E27FC236}">
                <a16:creationId xmlns:a16="http://schemas.microsoft.com/office/drawing/2014/main" id="{80CECE0C-94B8-ECFB-C3FA-89869471B092}"/>
              </a:ext>
            </a:extLst>
          </p:cNvPr>
          <p:cNvSpPr>
            <a:spLocks noGrp="1"/>
          </p:cNvSpPr>
          <p:nvPr>
            <p:ph type="body" sz="quarter" idx="19" hasCustomPrompt="1"/>
          </p:nvPr>
        </p:nvSpPr>
        <p:spPr>
          <a:xfrm>
            <a:off x="555777" y="979313"/>
            <a:ext cx="2597067" cy="385564"/>
          </a:xfrm>
          <a:prstGeom prst="rect">
            <a:avLst/>
          </a:prstGeom>
        </p:spPr>
        <p:txBody>
          <a:bodyPr anchor="t">
            <a:noAutofit/>
          </a:bodyPr>
          <a:lstStyle>
            <a:lvl1pPr marL="0" indent="0" algn="ctr">
              <a:lnSpc>
                <a:spcPct val="100000"/>
              </a:lnSpc>
              <a:spcBef>
                <a:spcPts val="0"/>
              </a:spcBef>
              <a:buNone/>
              <a:defRPr sz="32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Tree>
    <p:extLst>
      <p:ext uri="{BB962C8B-B14F-4D97-AF65-F5344CB8AC3E}">
        <p14:creationId xmlns:p14="http://schemas.microsoft.com/office/powerpoint/2010/main" val="37231942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10_Photo/Text Slide 02">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22FF2704-C378-5558-979D-1005C48FBF15}"/>
              </a:ext>
            </a:extLst>
          </p:cNvPr>
          <p:cNvSpPr/>
          <p:nvPr userDrawn="1"/>
        </p:nvSpPr>
        <p:spPr>
          <a:xfrm>
            <a:off x="0" y="532521"/>
            <a:ext cx="4276589" cy="3026366"/>
          </a:xfrm>
          <a:custGeom>
            <a:avLst/>
            <a:gdLst>
              <a:gd name="connsiteX0" fmla="*/ 0 w 4276589"/>
              <a:gd name="connsiteY0" fmla="*/ 0 h 3026366"/>
              <a:gd name="connsiteX1" fmla="*/ 2678481 w 4276589"/>
              <a:gd name="connsiteY1" fmla="*/ 0 h 3026366"/>
              <a:gd name="connsiteX2" fmla="*/ 2678481 w 4276589"/>
              <a:gd name="connsiteY2" fmla="*/ 3158 h 3026366"/>
              <a:gd name="connsiteX3" fmla="*/ 2763756 w 4276589"/>
              <a:gd name="connsiteY3" fmla="*/ 0 h 3026366"/>
              <a:gd name="connsiteX4" fmla="*/ 4276589 w 4276589"/>
              <a:gd name="connsiteY4" fmla="*/ 1513183 h 3026366"/>
              <a:gd name="connsiteX5" fmla="*/ 2763756 w 4276589"/>
              <a:gd name="connsiteY5" fmla="*/ 3026366 h 3026366"/>
              <a:gd name="connsiteX6" fmla="*/ 2678480 w 4276589"/>
              <a:gd name="connsiteY6" fmla="*/ 3023207 h 3026366"/>
              <a:gd name="connsiteX7" fmla="*/ 2678480 w 4276589"/>
              <a:gd name="connsiteY7" fmla="*/ 3026366 h 3026366"/>
              <a:gd name="connsiteX8" fmla="*/ 0 w 4276589"/>
              <a:gd name="connsiteY8" fmla="*/ 3026366 h 3026366"/>
              <a:gd name="connsiteX9" fmla="*/ 0 w 4276589"/>
              <a:gd name="connsiteY9" fmla="*/ 0 h 302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76589" h="3026366">
                <a:moveTo>
                  <a:pt x="0" y="0"/>
                </a:moveTo>
                <a:lnTo>
                  <a:pt x="2678481" y="0"/>
                </a:lnTo>
                <a:lnTo>
                  <a:pt x="2678481" y="3158"/>
                </a:lnTo>
                <a:cubicBezTo>
                  <a:pt x="2706906" y="0"/>
                  <a:pt x="2735331" y="0"/>
                  <a:pt x="2763756" y="0"/>
                </a:cubicBezTo>
                <a:cubicBezTo>
                  <a:pt x="3600710" y="0"/>
                  <a:pt x="4276589" y="676035"/>
                  <a:pt x="4276589" y="1513183"/>
                </a:cubicBezTo>
                <a:cubicBezTo>
                  <a:pt x="4276589" y="2350329"/>
                  <a:pt x="3597550" y="3026366"/>
                  <a:pt x="2763756" y="3026366"/>
                </a:cubicBezTo>
                <a:cubicBezTo>
                  <a:pt x="2735331" y="3026366"/>
                  <a:pt x="2703746" y="3026366"/>
                  <a:pt x="2678480" y="3023207"/>
                </a:cubicBezTo>
                <a:lnTo>
                  <a:pt x="2678480" y="3026366"/>
                </a:lnTo>
                <a:lnTo>
                  <a:pt x="0" y="3026366"/>
                </a:lnTo>
                <a:lnTo>
                  <a:pt x="0" y="0"/>
                </a:lnTo>
                <a:close/>
              </a:path>
            </a:pathLst>
          </a:custGeom>
          <a:solidFill>
            <a:srgbClr val="E98205"/>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Slide Number Placeholder 5">
            <a:extLst>
              <a:ext uri="{FF2B5EF4-FFF2-40B4-BE49-F238E27FC236}">
                <a16:creationId xmlns:a16="http://schemas.microsoft.com/office/drawing/2014/main" id="{BED94FB5-16D9-B18E-6854-4C7E797C89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9" name="Text Placeholder 23">
            <a:extLst>
              <a:ext uri="{FF2B5EF4-FFF2-40B4-BE49-F238E27FC236}">
                <a16:creationId xmlns:a16="http://schemas.microsoft.com/office/drawing/2014/main" id="{EC379D06-4DB6-B2E2-7BF2-D27B70466001}"/>
              </a:ext>
            </a:extLst>
          </p:cNvPr>
          <p:cNvSpPr>
            <a:spLocks noGrp="1"/>
          </p:cNvSpPr>
          <p:nvPr>
            <p:ph type="body" sz="quarter" idx="16" hasCustomPrompt="1"/>
          </p:nvPr>
        </p:nvSpPr>
        <p:spPr>
          <a:xfrm>
            <a:off x="4295553" y="186544"/>
            <a:ext cx="7221426" cy="803654"/>
          </a:xfrm>
          <a:prstGeom prst="rect">
            <a:avLst/>
          </a:prstGeom>
        </p:spPr>
        <p:txBody>
          <a:bodyPr>
            <a:noAutofit/>
          </a:bodyPr>
          <a:lstStyle>
            <a:lvl1pPr marL="0" indent="0" algn="l">
              <a:lnSpc>
                <a:spcPct val="100000"/>
              </a:lnSpc>
              <a:spcBef>
                <a:spcPts val="0"/>
              </a:spcBef>
              <a:buNone/>
              <a:defRPr sz="3200" b="1" i="0">
                <a:solidFill>
                  <a:srgbClr val="459597"/>
                </a:solidFill>
                <a:latin typeface="+mn-lt"/>
              </a:defRPr>
            </a:lvl1pPr>
          </a:lstStyle>
          <a:p>
            <a:pPr lvl="0"/>
            <a:r>
              <a:rPr lang="en-US" dirty="0"/>
              <a:t>Heading</a:t>
            </a:r>
          </a:p>
        </p:txBody>
      </p:sp>
      <p:sp>
        <p:nvSpPr>
          <p:cNvPr id="10" name="Text Placeholder 17">
            <a:extLst>
              <a:ext uri="{FF2B5EF4-FFF2-40B4-BE49-F238E27FC236}">
                <a16:creationId xmlns:a16="http://schemas.microsoft.com/office/drawing/2014/main" id="{CEFE2859-09C6-D09F-58B5-E48F2E392DDB}"/>
              </a:ext>
            </a:extLst>
          </p:cNvPr>
          <p:cNvSpPr>
            <a:spLocks noGrp="1"/>
          </p:cNvSpPr>
          <p:nvPr>
            <p:ph type="body" sz="quarter" idx="21" hasCustomPrompt="1"/>
          </p:nvPr>
        </p:nvSpPr>
        <p:spPr>
          <a:xfrm>
            <a:off x="4295553" y="1902157"/>
            <a:ext cx="7221426" cy="4530541"/>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11" name="Text Placeholder 23">
            <a:extLst>
              <a:ext uri="{FF2B5EF4-FFF2-40B4-BE49-F238E27FC236}">
                <a16:creationId xmlns:a16="http://schemas.microsoft.com/office/drawing/2014/main" id="{E499A5FB-6193-E07E-D90F-4034F13ABC3E}"/>
              </a:ext>
            </a:extLst>
          </p:cNvPr>
          <p:cNvSpPr>
            <a:spLocks noGrp="1"/>
          </p:cNvSpPr>
          <p:nvPr>
            <p:ph type="body" sz="quarter" idx="23" hasCustomPrompt="1"/>
          </p:nvPr>
        </p:nvSpPr>
        <p:spPr>
          <a:xfrm>
            <a:off x="4295553" y="1027498"/>
            <a:ext cx="7221426" cy="803654"/>
          </a:xfrm>
          <a:prstGeom prst="rect">
            <a:avLst/>
          </a:prstGeom>
        </p:spPr>
        <p:txBody>
          <a:bodyPr>
            <a:noAutofit/>
          </a:bodyPr>
          <a:lstStyle>
            <a:lvl1pPr marL="0" indent="0" algn="l">
              <a:lnSpc>
                <a:spcPct val="100000"/>
              </a:lnSpc>
              <a:spcBef>
                <a:spcPts val="0"/>
              </a:spcBef>
              <a:buNone/>
              <a:defRPr sz="2800" b="1" i="0">
                <a:solidFill>
                  <a:srgbClr val="EC7C69"/>
                </a:solidFill>
                <a:latin typeface="+mn-lt"/>
              </a:defRPr>
            </a:lvl1pPr>
          </a:lstStyle>
          <a:p>
            <a:pPr lvl="0"/>
            <a:r>
              <a:rPr lang="en-US" dirty="0"/>
              <a:t>Sub-Heading</a:t>
            </a:r>
          </a:p>
        </p:txBody>
      </p:sp>
      <p:sp>
        <p:nvSpPr>
          <p:cNvPr id="8" name="Text Placeholder 32">
            <a:extLst>
              <a:ext uri="{FF2B5EF4-FFF2-40B4-BE49-F238E27FC236}">
                <a16:creationId xmlns:a16="http://schemas.microsoft.com/office/drawing/2014/main" id="{F54DAFC3-753D-E3D3-2ABA-F871E82E2AAC}"/>
              </a:ext>
            </a:extLst>
          </p:cNvPr>
          <p:cNvSpPr>
            <a:spLocks noGrp="1"/>
          </p:cNvSpPr>
          <p:nvPr>
            <p:ph type="body" sz="quarter" idx="19" hasCustomPrompt="1"/>
          </p:nvPr>
        </p:nvSpPr>
        <p:spPr>
          <a:xfrm>
            <a:off x="555777" y="990198"/>
            <a:ext cx="2597067" cy="385564"/>
          </a:xfrm>
          <a:prstGeom prst="rect">
            <a:avLst/>
          </a:prstGeom>
        </p:spPr>
        <p:txBody>
          <a:bodyPr anchor="t">
            <a:noAutofit/>
          </a:bodyPr>
          <a:lstStyle>
            <a:lvl1pPr marL="0" indent="0" algn="ctr">
              <a:lnSpc>
                <a:spcPct val="100000"/>
              </a:lnSpc>
              <a:spcBef>
                <a:spcPts val="0"/>
              </a:spcBef>
              <a:buNone/>
              <a:defRPr sz="32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Tree>
    <p:extLst>
      <p:ext uri="{BB962C8B-B14F-4D97-AF65-F5344CB8AC3E}">
        <p14:creationId xmlns:p14="http://schemas.microsoft.com/office/powerpoint/2010/main" val="108495660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11_Photo/Text Slide 02">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22FF2704-C378-5558-979D-1005C48FBF15}"/>
              </a:ext>
            </a:extLst>
          </p:cNvPr>
          <p:cNvSpPr/>
          <p:nvPr userDrawn="1"/>
        </p:nvSpPr>
        <p:spPr>
          <a:xfrm>
            <a:off x="0" y="532521"/>
            <a:ext cx="4276589" cy="3026366"/>
          </a:xfrm>
          <a:custGeom>
            <a:avLst/>
            <a:gdLst>
              <a:gd name="connsiteX0" fmla="*/ 0 w 4276589"/>
              <a:gd name="connsiteY0" fmla="*/ 0 h 3026366"/>
              <a:gd name="connsiteX1" fmla="*/ 2678481 w 4276589"/>
              <a:gd name="connsiteY1" fmla="*/ 0 h 3026366"/>
              <a:gd name="connsiteX2" fmla="*/ 2678481 w 4276589"/>
              <a:gd name="connsiteY2" fmla="*/ 3158 h 3026366"/>
              <a:gd name="connsiteX3" fmla="*/ 2763756 w 4276589"/>
              <a:gd name="connsiteY3" fmla="*/ 0 h 3026366"/>
              <a:gd name="connsiteX4" fmla="*/ 4276589 w 4276589"/>
              <a:gd name="connsiteY4" fmla="*/ 1513183 h 3026366"/>
              <a:gd name="connsiteX5" fmla="*/ 2763756 w 4276589"/>
              <a:gd name="connsiteY5" fmla="*/ 3026366 h 3026366"/>
              <a:gd name="connsiteX6" fmla="*/ 2678480 w 4276589"/>
              <a:gd name="connsiteY6" fmla="*/ 3023207 h 3026366"/>
              <a:gd name="connsiteX7" fmla="*/ 2678480 w 4276589"/>
              <a:gd name="connsiteY7" fmla="*/ 3026366 h 3026366"/>
              <a:gd name="connsiteX8" fmla="*/ 0 w 4276589"/>
              <a:gd name="connsiteY8" fmla="*/ 3026366 h 3026366"/>
              <a:gd name="connsiteX9" fmla="*/ 0 w 4276589"/>
              <a:gd name="connsiteY9" fmla="*/ 0 h 302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76589" h="3026366">
                <a:moveTo>
                  <a:pt x="0" y="0"/>
                </a:moveTo>
                <a:lnTo>
                  <a:pt x="2678481" y="0"/>
                </a:lnTo>
                <a:lnTo>
                  <a:pt x="2678481" y="3158"/>
                </a:lnTo>
                <a:cubicBezTo>
                  <a:pt x="2706906" y="0"/>
                  <a:pt x="2735331" y="0"/>
                  <a:pt x="2763756" y="0"/>
                </a:cubicBezTo>
                <a:cubicBezTo>
                  <a:pt x="3600710" y="0"/>
                  <a:pt x="4276589" y="676035"/>
                  <a:pt x="4276589" y="1513183"/>
                </a:cubicBezTo>
                <a:cubicBezTo>
                  <a:pt x="4276589" y="2350329"/>
                  <a:pt x="3597550" y="3026366"/>
                  <a:pt x="2763756" y="3026366"/>
                </a:cubicBezTo>
                <a:cubicBezTo>
                  <a:pt x="2735331" y="3026366"/>
                  <a:pt x="2703746" y="3026366"/>
                  <a:pt x="2678480" y="3023207"/>
                </a:cubicBezTo>
                <a:lnTo>
                  <a:pt x="2678480" y="3026366"/>
                </a:lnTo>
                <a:lnTo>
                  <a:pt x="0" y="3026366"/>
                </a:lnTo>
                <a:lnTo>
                  <a:pt x="0" y="0"/>
                </a:lnTo>
                <a:close/>
              </a:path>
            </a:pathLst>
          </a:custGeom>
          <a:solidFill>
            <a:srgbClr val="FBA63B"/>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Slide Number Placeholder 5">
            <a:extLst>
              <a:ext uri="{FF2B5EF4-FFF2-40B4-BE49-F238E27FC236}">
                <a16:creationId xmlns:a16="http://schemas.microsoft.com/office/drawing/2014/main" id="{BED94FB5-16D9-B18E-6854-4C7E797C89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9" name="Text Placeholder 23">
            <a:extLst>
              <a:ext uri="{FF2B5EF4-FFF2-40B4-BE49-F238E27FC236}">
                <a16:creationId xmlns:a16="http://schemas.microsoft.com/office/drawing/2014/main" id="{EC379D06-4DB6-B2E2-7BF2-D27B70466001}"/>
              </a:ext>
            </a:extLst>
          </p:cNvPr>
          <p:cNvSpPr>
            <a:spLocks noGrp="1"/>
          </p:cNvSpPr>
          <p:nvPr>
            <p:ph type="body" sz="quarter" idx="16" hasCustomPrompt="1"/>
          </p:nvPr>
        </p:nvSpPr>
        <p:spPr>
          <a:xfrm>
            <a:off x="4295553" y="186544"/>
            <a:ext cx="7221426" cy="803654"/>
          </a:xfrm>
          <a:prstGeom prst="rect">
            <a:avLst/>
          </a:prstGeom>
        </p:spPr>
        <p:txBody>
          <a:bodyPr>
            <a:noAutofit/>
          </a:bodyPr>
          <a:lstStyle>
            <a:lvl1pPr marL="0" indent="0" algn="l">
              <a:lnSpc>
                <a:spcPct val="100000"/>
              </a:lnSpc>
              <a:spcBef>
                <a:spcPts val="0"/>
              </a:spcBef>
              <a:buNone/>
              <a:defRPr sz="3200" b="1" i="0">
                <a:solidFill>
                  <a:srgbClr val="459597"/>
                </a:solidFill>
                <a:latin typeface="+mn-lt"/>
              </a:defRPr>
            </a:lvl1pPr>
          </a:lstStyle>
          <a:p>
            <a:pPr lvl="0"/>
            <a:r>
              <a:rPr lang="en-US" dirty="0"/>
              <a:t>Heading</a:t>
            </a:r>
          </a:p>
        </p:txBody>
      </p:sp>
      <p:sp>
        <p:nvSpPr>
          <p:cNvPr id="10" name="Text Placeholder 17">
            <a:extLst>
              <a:ext uri="{FF2B5EF4-FFF2-40B4-BE49-F238E27FC236}">
                <a16:creationId xmlns:a16="http://schemas.microsoft.com/office/drawing/2014/main" id="{CEFE2859-09C6-D09F-58B5-E48F2E392DDB}"/>
              </a:ext>
            </a:extLst>
          </p:cNvPr>
          <p:cNvSpPr>
            <a:spLocks noGrp="1"/>
          </p:cNvSpPr>
          <p:nvPr>
            <p:ph type="body" sz="quarter" idx="21" hasCustomPrompt="1"/>
          </p:nvPr>
        </p:nvSpPr>
        <p:spPr>
          <a:xfrm>
            <a:off x="4295553" y="1902157"/>
            <a:ext cx="7221426" cy="4530541"/>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11" name="Text Placeholder 23">
            <a:extLst>
              <a:ext uri="{FF2B5EF4-FFF2-40B4-BE49-F238E27FC236}">
                <a16:creationId xmlns:a16="http://schemas.microsoft.com/office/drawing/2014/main" id="{E499A5FB-6193-E07E-D90F-4034F13ABC3E}"/>
              </a:ext>
            </a:extLst>
          </p:cNvPr>
          <p:cNvSpPr>
            <a:spLocks noGrp="1"/>
          </p:cNvSpPr>
          <p:nvPr>
            <p:ph type="body" sz="quarter" idx="23" hasCustomPrompt="1"/>
          </p:nvPr>
        </p:nvSpPr>
        <p:spPr>
          <a:xfrm>
            <a:off x="4295553" y="1027498"/>
            <a:ext cx="7221426" cy="803654"/>
          </a:xfrm>
          <a:prstGeom prst="rect">
            <a:avLst/>
          </a:prstGeom>
        </p:spPr>
        <p:txBody>
          <a:bodyPr>
            <a:noAutofit/>
          </a:bodyPr>
          <a:lstStyle>
            <a:lvl1pPr marL="0" indent="0" algn="l">
              <a:lnSpc>
                <a:spcPct val="100000"/>
              </a:lnSpc>
              <a:spcBef>
                <a:spcPts val="0"/>
              </a:spcBef>
              <a:buNone/>
              <a:defRPr sz="2800" b="1" i="0">
                <a:solidFill>
                  <a:srgbClr val="EC7C69"/>
                </a:solidFill>
                <a:latin typeface="+mn-lt"/>
              </a:defRPr>
            </a:lvl1pPr>
          </a:lstStyle>
          <a:p>
            <a:pPr lvl="0"/>
            <a:r>
              <a:rPr lang="en-US" dirty="0"/>
              <a:t>Sub-Heading</a:t>
            </a:r>
          </a:p>
        </p:txBody>
      </p:sp>
      <p:sp>
        <p:nvSpPr>
          <p:cNvPr id="14" name="Text Placeholder 32">
            <a:extLst>
              <a:ext uri="{FF2B5EF4-FFF2-40B4-BE49-F238E27FC236}">
                <a16:creationId xmlns:a16="http://schemas.microsoft.com/office/drawing/2014/main" id="{1C857183-8E3D-6F43-F57A-6743535F4900}"/>
              </a:ext>
            </a:extLst>
          </p:cNvPr>
          <p:cNvSpPr>
            <a:spLocks noGrp="1"/>
          </p:cNvSpPr>
          <p:nvPr>
            <p:ph type="body" sz="quarter" idx="19" hasCustomPrompt="1"/>
          </p:nvPr>
        </p:nvSpPr>
        <p:spPr>
          <a:xfrm>
            <a:off x="572576" y="1043246"/>
            <a:ext cx="2597067" cy="385564"/>
          </a:xfrm>
          <a:prstGeom prst="rect">
            <a:avLst/>
          </a:prstGeom>
        </p:spPr>
        <p:txBody>
          <a:bodyPr anchor="t">
            <a:noAutofit/>
          </a:bodyPr>
          <a:lstStyle>
            <a:lvl1pPr marL="0" indent="0" algn="ctr">
              <a:lnSpc>
                <a:spcPct val="100000"/>
              </a:lnSpc>
              <a:spcBef>
                <a:spcPts val="0"/>
              </a:spcBef>
              <a:buNone/>
              <a:defRPr sz="32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Tree>
    <p:extLst>
      <p:ext uri="{BB962C8B-B14F-4D97-AF65-F5344CB8AC3E}">
        <p14:creationId xmlns:p14="http://schemas.microsoft.com/office/powerpoint/2010/main" val="40141229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Photo/Text Slide 04">
    <p:spTree>
      <p:nvGrpSpPr>
        <p:cNvPr id="1" name=""/>
        <p:cNvGrpSpPr/>
        <p:nvPr/>
      </p:nvGrpSpPr>
      <p:grpSpPr>
        <a:xfrm>
          <a:off x="0" y="0"/>
          <a:ext cx="0" cy="0"/>
          <a:chOff x="0" y="0"/>
          <a:chExt cx="0" cy="0"/>
        </a:xfrm>
      </p:grpSpPr>
      <p:sp>
        <p:nvSpPr>
          <p:cNvPr id="11" name="object 3">
            <a:extLst>
              <a:ext uri="{FF2B5EF4-FFF2-40B4-BE49-F238E27FC236}">
                <a16:creationId xmlns:a16="http://schemas.microsoft.com/office/drawing/2014/main" id="{6C66CE20-4F9E-FEAC-513B-A94340530F35}"/>
              </a:ext>
            </a:extLst>
          </p:cNvPr>
          <p:cNvSpPr/>
          <p:nvPr userDrawn="1"/>
        </p:nvSpPr>
        <p:spPr>
          <a:xfrm rot="16200000">
            <a:off x="-1262734" y="1248876"/>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459597"/>
          </a:solidFill>
        </p:spPr>
        <p:txBody>
          <a:bodyPr wrap="square" lIns="0" tIns="0" rIns="0" bIns="0" rtlCol="0"/>
          <a:lstStyle/>
          <a:p>
            <a:endParaRPr dirty="0"/>
          </a:p>
        </p:txBody>
      </p:sp>
      <p:sp>
        <p:nvSpPr>
          <p:cNvPr id="2" name="Freeform 1">
            <a:extLst>
              <a:ext uri="{FF2B5EF4-FFF2-40B4-BE49-F238E27FC236}">
                <a16:creationId xmlns:a16="http://schemas.microsoft.com/office/drawing/2014/main" id="{90A762DC-C1C5-4617-87D3-4AC57CCD90EA}"/>
              </a:ext>
            </a:extLst>
          </p:cNvPr>
          <p:cNvSpPr/>
          <p:nvPr userDrawn="1"/>
        </p:nvSpPr>
        <p:spPr>
          <a:xfrm rot="5400000">
            <a:off x="8185276" y="-436800"/>
            <a:ext cx="3179510" cy="4833938"/>
          </a:xfrm>
          <a:custGeom>
            <a:avLst/>
            <a:gdLst>
              <a:gd name="connsiteX0" fmla="*/ 2580643 w 2580643"/>
              <a:gd name="connsiteY0" fmla="*/ 0 h 3923456"/>
              <a:gd name="connsiteX1" fmla="*/ 2580643 w 2580643"/>
              <a:gd name="connsiteY1" fmla="*/ 2560718 h 3923456"/>
              <a:gd name="connsiteX2" fmla="*/ 2577950 w 2580643"/>
              <a:gd name="connsiteY2" fmla="*/ 2560718 h 3923456"/>
              <a:gd name="connsiteX3" fmla="*/ 2580643 w 2580643"/>
              <a:gd name="connsiteY3" fmla="*/ 2633433 h 3923456"/>
              <a:gd name="connsiteX4" fmla="*/ 1290321 w 2580643"/>
              <a:gd name="connsiteY4" fmla="*/ 3923456 h 3923456"/>
              <a:gd name="connsiteX5" fmla="*/ 0 w 2580643"/>
              <a:gd name="connsiteY5" fmla="*/ 2633433 h 3923456"/>
              <a:gd name="connsiteX6" fmla="*/ 2693 w 2580643"/>
              <a:gd name="connsiteY6" fmla="*/ 2560717 h 3923456"/>
              <a:gd name="connsiteX7" fmla="*/ 0 w 2580643"/>
              <a:gd name="connsiteY7" fmla="*/ 2560717 h 3923456"/>
              <a:gd name="connsiteX8" fmla="*/ 0 w 2580643"/>
              <a:gd name="connsiteY8" fmla="*/ 0 h 3923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0643" h="3923456">
                <a:moveTo>
                  <a:pt x="2580643" y="0"/>
                </a:moveTo>
                <a:lnTo>
                  <a:pt x="2580643" y="2560718"/>
                </a:lnTo>
                <a:lnTo>
                  <a:pt x="2577950" y="2560718"/>
                </a:lnTo>
                <a:cubicBezTo>
                  <a:pt x="2580643" y="2584956"/>
                  <a:pt x="2580643" y="2609195"/>
                  <a:pt x="2580643" y="2633433"/>
                </a:cubicBezTo>
                <a:cubicBezTo>
                  <a:pt x="2580643" y="3347121"/>
                  <a:pt x="2004174" y="3923456"/>
                  <a:pt x="1290321" y="3923456"/>
                </a:cubicBezTo>
                <a:cubicBezTo>
                  <a:pt x="576470" y="3923456"/>
                  <a:pt x="0" y="3344426"/>
                  <a:pt x="0" y="2633433"/>
                </a:cubicBezTo>
                <a:cubicBezTo>
                  <a:pt x="0" y="2609195"/>
                  <a:pt x="0" y="2582262"/>
                  <a:pt x="2693" y="2560717"/>
                </a:cubicBezTo>
                <a:lnTo>
                  <a:pt x="0" y="2560717"/>
                </a:lnTo>
                <a:lnTo>
                  <a:pt x="0" y="0"/>
                </a:lnTo>
                <a:close/>
              </a:path>
            </a:pathLst>
          </a:custGeom>
          <a:solidFill>
            <a:srgbClr val="E96751"/>
          </a:solidFill>
          <a:ln w="15768" cap="flat">
            <a:noFill/>
            <a:prstDash val="solid"/>
            <a:miter/>
          </a:ln>
        </p:spPr>
        <p:txBody>
          <a:bodyPr wrap="square" rtlCol="0" anchor="ctr">
            <a:noAutofit/>
          </a:bodyPr>
          <a:lstStyle/>
          <a:p>
            <a:endParaRPr lang="en-US" dirty="0">
              <a:latin typeface="Calibri" panose="020F0502020204030204" pitchFamily="34" charset="0"/>
              <a:cs typeface="Calibri" panose="020F0502020204030204" pitchFamily="34" charset="0"/>
            </a:endParaRPr>
          </a:p>
        </p:txBody>
      </p:sp>
      <p:sp>
        <p:nvSpPr>
          <p:cNvPr id="10" name="Freeform 9">
            <a:extLst>
              <a:ext uri="{FF2B5EF4-FFF2-40B4-BE49-F238E27FC236}">
                <a16:creationId xmlns:a16="http://schemas.microsoft.com/office/drawing/2014/main" id="{ED8F36CA-7EDA-8F93-3327-64F428FB19C8}"/>
              </a:ext>
            </a:extLst>
          </p:cNvPr>
          <p:cNvSpPr>
            <a:spLocks noGrp="1"/>
          </p:cNvSpPr>
          <p:nvPr>
            <p:ph type="pic" sz="quarter" idx="22"/>
          </p:nvPr>
        </p:nvSpPr>
        <p:spPr>
          <a:xfrm>
            <a:off x="0" y="148452"/>
            <a:ext cx="8097183" cy="4466563"/>
          </a:xfrm>
          <a:custGeom>
            <a:avLst/>
            <a:gdLst>
              <a:gd name="connsiteX0" fmla="*/ 452417 w 8097183"/>
              <a:gd name="connsiteY0" fmla="*/ 0 h 4466563"/>
              <a:gd name="connsiteX1" fmla="*/ 647268 w 8097183"/>
              <a:gd name="connsiteY1" fmla="*/ 0 h 4466563"/>
              <a:gd name="connsiteX2" fmla="*/ 1666217 w 8097183"/>
              <a:gd name="connsiteY2" fmla="*/ 0 h 4466563"/>
              <a:gd name="connsiteX3" fmla="*/ 2313486 w 8097183"/>
              <a:gd name="connsiteY3" fmla="*/ 0 h 4466563"/>
              <a:gd name="connsiteX4" fmla="*/ 3059015 w 8097183"/>
              <a:gd name="connsiteY4" fmla="*/ 0 h 4466563"/>
              <a:gd name="connsiteX5" fmla="*/ 3171419 w 8097183"/>
              <a:gd name="connsiteY5" fmla="*/ 0 h 4466563"/>
              <a:gd name="connsiteX6" fmla="*/ 4072346 w 8097183"/>
              <a:gd name="connsiteY6" fmla="*/ 0 h 4466563"/>
              <a:gd name="connsiteX7" fmla="*/ 4198202 w 8097183"/>
              <a:gd name="connsiteY7" fmla="*/ 0 h 4466563"/>
              <a:gd name="connsiteX8" fmla="*/ 4725231 w 8097183"/>
              <a:gd name="connsiteY8" fmla="*/ 0 h 4466563"/>
              <a:gd name="connsiteX9" fmla="*/ 4837637 w 8097183"/>
              <a:gd name="connsiteY9" fmla="*/ 0 h 4466563"/>
              <a:gd name="connsiteX10" fmla="*/ 5738563 w 8097183"/>
              <a:gd name="connsiteY10" fmla="*/ 0 h 4466563"/>
              <a:gd name="connsiteX11" fmla="*/ 5738563 w 8097183"/>
              <a:gd name="connsiteY11" fmla="*/ 4661 h 4466563"/>
              <a:gd name="connsiteX12" fmla="*/ 5864419 w 8097183"/>
              <a:gd name="connsiteY12" fmla="*/ 0 h 4466563"/>
              <a:gd name="connsiteX13" fmla="*/ 8097183 w 8097183"/>
              <a:gd name="connsiteY13" fmla="*/ 2233280 h 4466563"/>
              <a:gd name="connsiteX14" fmla="*/ 5864418 w 8097183"/>
              <a:gd name="connsiteY14" fmla="*/ 4466563 h 4466563"/>
              <a:gd name="connsiteX15" fmla="*/ 5738563 w 8097183"/>
              <a:gd name="connsiteY15" fmla="*/ 4461902 h 4466563"/>
              <a:gd name="connsiteX16" fmla="*/ 5738563 w 8097183"/>
              <a:gd name="connsiteY16" fmla="*/ 4466563 h 4466563"/>
              <a:gd name="connsiteX17" fmla="*/ 4837637 w 8097183"/>
              <a:gd name="connsiteY17" fmla="*/ 4466563 h 4466563"/>
              <a:gd name="connsiteX18" fmla="*/ 4725231 w 8097183"/>
              <a:gd name="connsiteY18" fmla="*/ 4466563 h 4466563"/>
              <a:gd name="connsiteX19" fmla="*/ 4198201 w 8097183"/>
              <a:gd name="connsiteY19" fmla="*/ 4466563 h 4466563"/>
              <a:gd name="connsiteX20" fmla="*/ 4072346 w 8097183"/>
              <a:gd name="connsiteY20" fmla="*/ 4466563 h 4466563"/>
              <a:gd name="connsiteX21" fmla="*/ 3171419 w 8097183"/>
              <a:gd name="connsiteY21" fmla="*/ 4466563 h 4466563"/>
              <a:gd name="connsiteX22" fmla="*/ 3059014 w 8097183"/>
              <a:gd name="connsiteY22" fmla="*/ 4466563 h 4466563"/>
              <a:gd name="connsiteX23" fmla="*/ 2313485 w 8097183"/>
              <a:gd name="connsiteY23" fmla="*/ 4466563 h 4466563"/>
              <a:gd name="connsiteX24" fmla="*/ 1666217 w 8097183"/>
              <a:gd name="connsiteY24" fmla="*/ 4466563 h 4466563"/>
              <a:gd name="connsiteX25" fmla="*/ 647268 w 8097183"/>
              <a:gd name="connsiteY25" fmla="*/ 4466563 h 4466563"/>
              <a:gd name="connsiteX26" fmla="*/ 0 w 8097183"/>
              <a:gd name="connsiteY26" fmla="*/ 4466563 h 4466563"/>
              <a:gd name="connsiteX27" fmla="*/ 0 w 8097183"/>
              <a:gd name="connsiteY27" fmla="*/ 2815615 h 4466563"/>
              <a:gd name="connsiteX28" fmla="*/ 452417 w 8097183"/>
              <a:gd name="connsiteY28" fmla="*/ 2815615 h 4466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097183" h="4466563">
                <a:moveTo>
                  <a:pt x="452417" y="0"/>
                </a:moveTo>
                <a:lnTo>
                  <a:pt x="647268" y="0"/>
                </a:lnTo>
                <a:lnTo>
                  <a:pt x="1666217" y="0"/>
                </a:lnTo>
                <a:lnTo>
                  <a:pt x="2313486" y="0"/>
                </a:lnTo>
                <a:lnTo>
                  <a:pt x="3059015" y="0"/>
                </a:lnTo>
                <a:lnTo>
                  <a:pt x="3171419" y="0"/>
                </a:lnTo>
                <a:lnTo>
                  <a:pt x="4072346" y="0"/>
                </a:lnTo>
                <a:lnTo>
                  <a:pt x="4198202" y="0"/>
                </a:lnTo>
                <a:lnTo>
                  <a:pt x="4725231" y="0"/>
                </a:lnTo>
                <a:lnTo>
                  <a:pt x="4837637" y="0"/>
                </a:lnTo>
                <a:lnTo>
                  <a:pt x="5738563" y="0"/>
                </a:lnTo>
                <a:lnTo>
                  <a:pt x="5738563" y="4661"/>
                </a:lnTo>
                <a:cubicBezTo>
                  <a:pt x="5780513" y="0"/>
                  <a:pt x="5822468" y="0"/>
                  <a:pt x="5864419" y="0"/>
                </a:cubicBezTo>
                <a:cubicBezTo>
                  <a:pt x="7099666" y="0"/>
                  <a:pt x="8097183" y="997748"/>
                  <a:pt x="8097183" y="2233280"/>
                </a:cubicBezTo>
                <a:cubicBezTo>
                  <a:pt x="8097183" y="3468811"/>
                  <a:pt x="7095002" y="4466563"/>
                  <a:pt x="5864418" y="4466563"/>
                </a:cubicBezTo>
                <a:cubicBezTo>
                  <a:pt x="5822468" y="4466563"/>
                  <a:pt x="5775853" y="4466563"/>
                  <a:pt x="5738563" y="4461902"/>
                </a:cubicBezTo>
                <a:lnTo>
                  <a:pt x="5738563" y="4466563"/>
                </a:lnTo>
                <a:lnTo>
                  <a:pt x="4837637" y="4466563"/>
                </a:lnTo>
                <a:lnTo>
                  <a:pt x="4725231" y="4466563"/>
                </a:lnTo>
                <a:lnTo>
                  <a:pt x="4198201" y="4466563"/>
                </a:lnTo>
                <a:lnTo>
                  <a:pt x="4072346" y="4466563"/>
                </a:lnTo>
                <a:lnTo>
                  <a:pt x="3171419" y="4466563"/>
                </a:lnTo>
                <a:lnTo>
                  <a:pt x="3059014" y="4466563"/>
                </a:lnTo>
                <a:lnTo>
                  <a:pt x="2313485" y="4466563"/>
                </a:lnTo>
                <a:lnTo>
                  <a:pt x="1666217" y="4466563"/>
                </a:lnTo>
                <a:lnTo>
                  <a:pt x="647268" y="4466563"/>
                </a:lnTo>
                <a:lnTo>
                  <a:pt x="0" y="4466563"/>
                </a:lnTo>
                <a:lnTo>
                  <a:pt x="0" y="2815615"/>
                </a:lnTo>
                <a:lnTo>
                  <a:pt x="452417" y="2815615"/>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a:p>
        </p:txBody>
      </p:sp>
      <p:sp>
        <p:nvSpPr>
          <p:cNvPr id="3" name="Slide Number Placeholder 5">
            <a:extLst>
              <a:ext uri="{FF2B5EF4-FFF2-40B4-BE49-F238E27FC236}">
                <a16:creationId xmlns:a16="http://schemas.microsoft.com/office/drawing/2014/main" id="{7036C250-FBAB-4B59-B7C7-3866450FE5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7" name="Text Placeholder 17">
            <a:extLst>
              <a:ext uri="{FF2B5EF4-FFF2-40B4-BE49-F238E27FC236}">
                <a16:creationId xmlns:a16="http://schemas.microsoft.com/office/drawing/2014/main" id="{382D9EF9-F866-B982-4A32-608F09A8F391}"/>
              </a:ext>
            </a:extLst>
          </p:cNvPr>
          <p:cNvSpPr>
            <a:spLocks noGrp="1"/>
          </p:cNvSpPr>
          <p:nvPr>
            <p:ph type="body" sz="quarter" idx="23" hasCustomPrompt="1"/>
          </p:nvPr>
        </p:nvSpPr>
        <p:spPr>
          <a:xfrm>
            <a:off x="788657" y="5062321"/>
            <a:ext cx="10614687" cy="1248936"/>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9" name="Text Placeholder 23">
            <a:extLst>
              <a:ext uri="{FF2B5EF4-FFF2-40B4-BE49-F238E27FC236}">
                <a16:creationId xmlns:a16="http://schemas.microsoft.com/office/drawing/2014/main" id="{B01F4608-B26D-6B1C-7CC5-53B255813DEF}"/>
              </a:ext>
            </a:extLst>
          </p:cNvPr>
          <p:cNvSpPr>
            <a:spLocks noGrp="1"/>
          </p:cNvSpPr>
          <p:nvPr>
            <p:ph type="body" sz="quarter" idx="66" hasCustomPrompt="1"/>
          </p:nvPr>
        </p:nvSpPr>
        <p:spPr>
          <a:xfrm rot="16200000">
            <a:off x="-1247629" y="1257973"/>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cxnSp>
        <p:nvCxnSpPr>
          <p:cNvPr id="17" name="Straight Connector 16">
            <a:extLst>
              <a:ext uri="{FF2B5EF4-FFF2-40B4-BE49-F238E27FC236}">
                <a16:creationId xmlns:a16="http://schemas.microsoft.com/office/drawing/2014/main" id="{6D3C23C9-AB97-3A0B-EEFD-89FEFA5B86CE}"/>
              </a:ext>
            </a:extLst>
          </p:cNvPr>
          <p:cNvCxnSpPr>
            <a:cxnSpLocks/>
          </p:cNvCxnSpPr>
          <p:nvPr userDrawn="1"/>
        </p:nvCxnSpPr>
        <p:spPr>
          <a:xfrm>
            <a:off x="8773537" y="1896157"/>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18" name="Text Placeholder 32">
            <a:extLst>
              <a:ext uri="{FF2B5EF4-FFF2-40B4-BE49-F238E27FC236}">
                <a16:creationId xmlns:a16="http://schemas.microsoft.com/office/drawing/2014/main" id="{47539578-6F17-C090-F05F-02DD35E230C1}"/>
              </a:ext>
            </a:extLst>
          </p:cNvPr>
          <p:cNvSpPr>
            <a:spLocks noGrp="1"/>
          </p:cNvSpPr>
          <p:nvPr>
            <p:ph type="body" sz="quarter" idx="18" hasCustomPrompt="1"/>
          </p:nvPr>
        </p:nvSpPr>
        <p:spPr>
          <a:xfrm>
            <a:off x="8892781" y="2058049"/>
            <a:ext cx="2680738" cy="1049221"/>
          </a:xfrm>
          <a:prstGeom prst="rect">
            <a:avLst/>
          </a:prstGeom>
        </p:spPr>
        <p:txBody>
          <a:bodyPr anchor="t">
            <a:noAutofit/>
          </a:bodyPr>
          <a:lstStyle>
            <a:lvl1pPr marL="0" indent="0" algn="ctr">
              <a:lnSpc>
                <a:spcPct val="100000"/>
              </a:lnSpc>
              <a:spcBef>
                <a:spcPts val="0"/>
              </a:spcBef>
              <a:buNone/>
              <a:defRPr sz="28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19" name="Text Placeholder 32">
            <a:extLst>
              <a:ext uri="{FF2B5EF4-FFF2-40B4-BE49-F238E27FC236}">
                <a16:creationId xmlns:a16="http://schemas.microsoft.com/office/drawing/2014/main" id="{7EF53169-D93C-A218-5EE7-DCAF912D98D2}"/>
              </a:ext>
            </a:extLst>
          </p:cNvPr>
          <p:cNvSpPr>
            <a:spLocks noGrp="1"/>
          </p:cNvSpPr>
          <p:nvPr>
            <p:ph type="body" sz="quarter" idx="19" hasCustomPrompt="1"/>
          </p:nvPr>
        </p:nvSpPr>
        <p:spPr>
          <a:xfrm>
            <a:off x="8909580" y="1123130"/>
            <a:ext cx="2597067" cy="385564"/>
          </a:xfrm>
          <a:prstGeom prst="rect">
            <a:avLst/>
          </a:prstGeom>
        </p:spPr>
        <p:txBody>
          <a:bodyPr anchor="t">
            <a:noAutofit/>
          </a:bodyPr>
          <a:lstStyle>
            <a:lvl1pPr marL="0" indent="0" algn="ctr">
              <a:lnSpc>
                <a:spcPct val="100000"/>
              </a:lnSpc>
              <a:spcBef>
                <a:spcPts val="0"/>
              </a:spcBef>
              <a:buNone/>
              <a:defRPr sz="32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Tree>
    <p:extLst>
      <p:ext uri="{BB962C8B-B14F-4D97-AF65-F5344CB8AC3E}">
        <p14:creationId xmlns:p14="http://schemas.microsoft.com/office/powerpoint/2010/main" val="312251036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12_Photo/Text Slide 02">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22FF2704-C378-5558-979D-1005C48FBF15}"/>
              </a:ext>
            </a:extLst>
          </p:cNvPr>
          <p:cNvSpPr/>
          <p:nvPr userDrawn="1"/>
        </p:nvSpPr>
        <p:spPr>
          <a:xfrm>
            <a:off x="0" y="532521"/>
            <a:ext cx="4276589" cy="3026366"/>
          </a:xfrm>
          <a:custGeom>
            <a:avLst/>
            <a:gdLst>
              <a:gd name="connsiteX0" fmla="*/ 0 w 4276589"/>
              <a:gd name="connsiteY0" fmla="*/ 0 h 3026366"/>
              <a:gd name="connsiteX1" fmla="*/ 2678481 w 4276589"/>
              <a:gd name="connsiteY1" fmla="*/ 0 h 3026366"/>
              <a:gd name="connsiteX2" fmla="*/ 2678481 w 4276589"/>
              <a:gd name="connsiteY2" fmla="*/ 3158 h 3026366"/>
              <a:gd name="connsiteX3" fmla="*/ 2763756 w 4276589"/>
              <a:gd name="connsiteY3" fmla="*/ 0 h 3026366"/>
              <a:gd name="connsiteX4" fmla="*/ 4276589 w 4276589"/>
              <a:gd name="connsiteY4" fmla="*/ 1513183 h 3026366"/>
              <a:gd name="connsiteX5" fmla="*/ 2763756 w 4276589"/>
              <a:gd name="connsiteY5" fmla="*/ 3026366 h 3026366"/>
              <a:gd name="connsiteX6" fmla="*/ 2678480 w 4276589"/>
              <a:gd name="connsiteY6" fmla="*/ 3023207 h 3026366"/>
              <a:gd name="connsiteX7" fmla="*/ 2678480 w 4276589"/>
              <a:gd name="connsiteY7" fmla="*/ 3026366 h 3026366"/>
              <a:gd name="connsiteX8" fmla="*/ 0 w 4276589"/>
              <a:gd name="connsiteY8" fmla="*/ 3026366 h 3026366"/>
              <a:gd name="connsiteX9" fmla="*/ 0 w 4276589"/>
              <a:gd name="connsiteY9" fmla="*/ 0 h 302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76589" h="3026366">
                <a:moveTo>
                  <a:pt x="0" y="0"/>
                </a:moveTo>
                <a:lnTo>
                  <a:pt x="2678481" y="0"/>
                </a:lnTo>
                <a:lnTo>
                  <a:pt x="2678481" y="3158"/>
                </a:lnTo>
                <a:cubicBezTo>
                  <a:pt x="2706906" y="0"/>
                  <a:pt x="2735331" y="0"/>
                  <a:pt x="2763756" y="0"/>
                </a:cubicBezTo>
                <a:cubicBezTo>
                  <a:pt x="3600710" y="0"/>
                  <a:pt x="4276589" y="676035"/>
                  <a:pt x="4276589" y="1513183"/>
                </a:cubicBezTo>
                <a:cubicBezTo>
                  <a:pt x="4276589" y="2350329"/>
                  <a:pt x="3597550" y="3026366"/>
                  <a:pt x="2763756" y="3026366"/>
                </a:cubicBezTo>
                <a:cubicBezTo>
                  <a:pt x="2735331" y="3026366"/>
                  <a:pt x="2703746" y="3026366"/>
                  <a:pt x="2678480" y="3023207"/>
                </a:cubicBezTo>
                <a:lnTo>
                  <a:pt x="2678480" y="3026366"/>
                </a:lnTo>
                <a:lnTo>
                  <a:pt x="0" y="3026366"/>
                </a:lnTo>
                <a:lnTo>
                  <a:pt x="0" y="0"/>
                </a:lnTo>
                <a:close/>
              </a:path>
            </a:pathLst>
          </a:custGeom>
          <a:solidFill>
            <a:srgbClr val="086D6E"/>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Slide Number Placeholder 5">
            <a:extLst>
              <a:ext uri="{FF2B5EF4-FFF2-40B4-BE49-F238E27FC236}">
                <a16:creationId xmlns:a16="http://schemas.microsoft.com/office/drawing/2014/main" id="{BED94FB5-16D9-B18E-6854-4C7E797C89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9" name="Text Placeholder 23">
            <a:extLst>
              <a:ext uri="{FF2B5EF4-FFF2-40B4-BE49-F238E27FC236}">
                <a16:creationId xmlns:a16="http://schemas.microsoft.com/office/drawing/2014/main" id="{1EDF7E4E-4931-ABC6-4901-49B088C7E1E5}"/>
              </a:ext>
            </a:extLst>
          </p:cNvPr>
          <p:cNvSpPr>
            <a:spLocks noGrp="1"/>
          </p:cNvSpPr>
          <p:nvPr>
            <p:ph type="body" sz="quarter" idx="16" hasCustomPrompt="1"/>
          </p:nvPr>
        </p:nvSpPr>
        <p:spPr>
          <a:xfrm>
            <a:off x="4295553" y="186544"/>
            <a:ext cx="7221426" cy="803654"/>
          </a:xfrm>
          <a:prstGeom prst="rect">
            <a:avLst/>
          </a:prstGeom>
        </p:spPr>
        <p:txBody>
          <a:bodyPr>
            <a:noAutofit/>
          </a:bodyPr>
          <a:lstStyle>
            <a:lvl1pPr marL="0" indent="0" algn="l">
              <a:lnSpc>
                <a:spcPct val="100000"/>
              </a:lnSpc>
              <a:spcBef>
                <a:spcPts val="0"/>
              </a:spcBef>
              <a:buNone/>
              <a:defRPr sz="3200" b="1" i="0">
                <a:solidFill>
                  <a:srgbClr val="459597"/>
                </a:solidFill>
                <a:latin typeface="+mn-lt"/>
              </a:defRPr>
            </a:lvl1pPr>
          </a:lstStyle>
          <a:p>
            <a:pPr lvl="0"/>
            <a:r>
              <a:rPr lang="en-US" dirty="0"/>
              <a:t>Heading</a:t>
            </a:r>
          </a:p>
        </p:txBody>
      </p:sp>
      <p:sp>
        <p:nvSpPr>
          <p:cNvPr id="10" name="Text Placeholder 17">
            <a:extLst>
              <a:ext uri="{FF2B5EF4-FFF2-40B4-BE49-F238E27FC236}">
                <a16:creationId xmlns:a16="http://schemas.microsoft.com/office/drawing/2014/main" id="{5BBEB204-16CE-AC6C-0ED5-8F0FE20F6E9E}"/>
              </a:ext>
            </a:extLst>
          </p:cNvPr>
          <p:cNvSpPr>
            <a:spLocks noGrp="1"/>
          </p:cNvSpPr>
          <p:nvPr>
            <p:ph type="body" sz="quarter" idx="21" hasCustomPrompt="1"/>
          </p:nvPr>
        </p:nvSpPr>
        <p:spPr>
          <a:xfrm>
            <a:off x="4295553" y="1902157"/>
            <a:ext cx="7221426" cy="4530541"/>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11" name="Text Placeholder 23">
            <a:extLst>
              <a:ext uri="{FF2B5EF4-FFF2-40B4-BE49-F238E27FC236}">
                <a16:creationId xmlns:a16="http://schemas.microsoft.com/office/drawing/2014/main" id="{62418F4F-944E-AE7C-AF19-5EEDA9F02F72}"/>
              </a:ext>
            </a:extLst>
          </p:cNvPr>
          <p:cNvSpPr>
            <a:spLocks noGrp="1"/>
          </p:cNvSpPr>
          <p:nvPr>
            <p:ph type="body" sz="quarter" idx="23" hasCustomPrompt="1"/>
          </p:nvPr>
        </p:nvSpPr>
        <p:spPr>
          <a:xfrm>
            <a:off x="4295553" y="1027498"/>
            <a:ext cx="7221426" cy="803654"/>
          </a:xfrm>
          <a:prstGeom prst="rect">
            <a:avLst/>
          </a:prstGeom>
        </p:spPr>
        <p:txBody>
          <a:bodyPr>
            <a:noAutofit/>
          </a:bodyPr>
          <a:lstStyle>
            <a:lvl1pPr marL="0" indent="0" algn="l">
              <a:lnSpc>
                <a:spcPct val="100000"/>
              </a:lnSpc>
              <a:spcBef>
                <a:spcPts val="0"/>
              </a:spcBef>
              <a:buNone/>
              <a:defRPr sz="2800" b="1" i="0">
                <a:solidFill>
                  <a:srgbClr val="EC7C69"/>
                </a:solidFill>
                <a:latin typeface="+mn-lt"/>
              </a:defRPr>
            </a:lvl1pPr>
          </a:lstStyle>
          <a:p>
            <a:pPr lvl="0"/>
            <a:r>
              <a:rPr lang="en-US" dirty="0"/>
              <a:t>Sub-Heading</a:t>
            </a:r>
          </a:p>
        </p:txBody>
      </p:sp>
      <p:sp>
        <p:nvSpPr>
          <p:cNvPr id="8" name="Text Placeholder 32">
            <a:extLst>
              <a:ext uri="{FF2B5EF4-FFF2-40B4-BE49-F238E27FC236}">
                <a16:creationId xmlns:a16="http://schemas.microsoft.com/office/drawing/2014/main" id="{5D908126-48D8-31E4-5826-81319EDFF890}"/>
              </a:ext>
            </a:extLst>
          </p:cNvPr>
          <p:cNvSpPr>
            <a:spLocks noGrp="1"/>
          </p:cNvSpPr>
          <p:nvPr>
            <p:ph type="body" sz="quarter" idx="19" hasCustomPrompt="1"/>
          </p:nvPr>
        </p:nvSpPr>
        <p:spPr>
          <a:xfrm>
            <a:off x="589437" y="1089946"/>
            <a:ext cx="2597067" cy="385564"/>
          </a:xfrm>
          <a:prstGeom prst="rect">
            <a:avLst/>
          </a:prstGeom>
        </p:spPr>
        <p:txBody>
          <a:bodyPr anchor="t">
            <a:noAutofit/>
          </a:bodyPr>
          <a:lstStyle>
            <a:lvl1pPr marL="0" indent="0" algn="ctr">
              <a:lnSpc>
                <a:spcPct val="100000"/>
              </a:lnSpc>
              <a:spcBef>
                <a:spcPts val="0"/>
              </a:spcBef>
              <a:buNone/>
              <a:defRPr sz="32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Tree>
    <p:extLst>
      <p:ext uri="{BB962C8B-B14F-4D97-AF65-F5344CB8AC3E}">
        <p14:creationId xmlns:p14="http://schemas.microsoft.com/office/powerpoint/2010/main" val="114939581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3_Photo/Text Slide 02">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22FF2704-C378-5558-979D-1005C48FBF15}"/>
              </a:ext>
            </a:extLst>
          </p:cNvPr>
          <p:cNvSpPr/>
          <p:nvPr userDrawn="1"/>
        </p:nvSpPr>
        <p:spPr>
          <a:xfrm>
            <a:off x="0" y="532521"/>
            <a:ext cx="4276589" cy="3026366"/>
          </a:xfrm>
          <a:custGeom>
            <a:avLst/>
            <a:gdLst>
              <a:gd name="connsiteX0" fmla="*/ 0 w 4276589"/>
              <a:gd name="connsiteY0" fmla="*/ 0 h 3026366"/>
              <a:gd name="connsiteX1" fmla="*/ 2678481 w 4276589"/>
              <a:gd name="connsiteY1" fmla="*/ 0 h 3026366"/>
              <a:gd name="connsiteX2" fmla="*/ 2678481 w 4276589"/>
              <a:gd name="connsiteY2" fmla="*/ 3158 h 3026366"/>
              <a:gd name="connsiteX3" fmla="*/ 2763756 w 4276589"/>
              <a:gd name="connsiteY3" fmla="*/ 0 h 3026366"/>
              <a:gd name="connsiteX4" fmla="*/ 4276589 w 4276589"/>
              <a:gd name="connsiteY4" fmla="*/ 1513183 h 3026366"/>
              <a:gd name="connsiteX5" fmla="*/ 2763756 w 4276589"/>
              <a:gd name="connsiteY5" fmla="*/ 3026366 h 3026366"/>
              <a:gd name="connsiteX6" fmla="*/ 2678480 w 4276589"/>
              <a:gd name="connsiteY6" fmla="*/ 3023207 h 3026366"/>
              <a:gd name="connsiteX7" fmla="*/ 2678480 w 4276589"/>
              <a:gd name="connsiteY7" fmla="*/ 3026366 h 3026366"/>
              <a:gd name="connsiteX8" fmla="*/ 0 w 4276589"/>
              <a:gd name="connsiteY8" fmla="*/ 3026366 h 3026366"/>
              <a:gd name="connsiteX9" fmla="*/ 0 w 4276589"/>
              <a:gd name="connsiteY9" fmla="*/ 0 h 302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76589" h="3026366">
                <a:moveTo>
                  <a:pt x="0" y="0"/>
                </a:moveTo>
                <a:lnTo>
                  <a:pt x="2678481" y="0"/>
                </a:lnTo>
                <a:lnTo>
                  <a:pt x="2678481" y="3158"/>
                </a:lnTo>
                <a:cubicBezTo>
                  <a:pt x="2706906" y="0"/>
                  <a:pt x="2735331" y="0"/>
                  <a:pt x="2763756" y="0"/>
                </a:cubicBezTo>
                <a:cubicBezTo>
                  <a:pt x="3600710" y="0"/>
                  <a:pt x="4276589" y="676035"/>
                  <a:pt x="4276589" y="1513183"/>
                </a:cubicBezTo>
                <a:cubicBezTo>
                  <a:pt x="4276589" y="2350329"/>
                  <a:pt x="3597550" y="3026366"/>
                  <a:pt x="2763756" y="3026366"/>
                </a:cubicBezTo>
                <a:cubicBezTo>
                  <a:pt x="2735331" y="3026366"/>
                  <a:pt x="2703746" y="3026366"/>
                  <a:pt x="2678480" y="3023207"/>
                </a:cubicBezTo>
                <a:lnTo>
                  <a:pt x="2678480" y="3026366"/>
                </a:lnTo>
                <a:lnTo>
                  <a:pt x="0" y="3026366"/>
                </a:lnTo>
                <a:lnTo>
                  <a:pt x="0" y="0"/>
                </a:lnTo>
                <a:close/>
              </a:path>
            </a:pathLst>
          </a:cu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Slide Number Placeholder 5">
            <a:extLst>
              <a:ext uri="{FF2B5EF4-FFF2-40B4-BE49-F238E27FC236}">
                <a16:creationId xmlns:a16="http://schemas.microsoft.com/office/drawing/2014/main" id="{BED94FB5-16D9-B18E-6854-4C7E797C89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9" name="Text Placeholder 23">
            <a:extLst>
              <a:ext uri="{FF2B5EF4-FFF2-40B4-BE49-F238E27FC236}">
                <a16:creationId xmlns:a16="http://schemas.microsoft.com/office/drawing/2014/main" id="{EC379D06-4DB6-B2E2-7BF2-D27B70466001}"/>
              </a:ext>
            </a:extLst>
          </p:cNvPr>
          <p:cNvSpPr>
            <a:spLocks noGrp="1"/>
          </p:cNvSpPr>
          <p:nvPr>
            <p:ph type="body" sz="quarter" idx="16" hasCustomPrompt="1"/>
          </p:nvPr>
        </p:nvSpPr>
        <p:spPr>
          <a:xfrm>
            <a:off x="4295553" y="186544"/>
            <a:ext cx="7221426" cy="803654"/>
          </a:xfrm>
          <a:prstGeom prst="rect">
            <a:avLst/>
          </a:prstGeom>
        </p:spPr>
        <p:txBody>
          <a:bodyPr>
            <a:noAutofit/>
          </a:bodyPr>
          <a:lstStyle>
            <a:lvl1pPr marL="0" indent="0" algn="l">
              <a:lnSpc>
                <a:spcPct val="100000"/>
              </a:lnSpc>
              <a:spcBef>
                <a:spcPts val="0"/>
              </a:spcBef>
              <a:buNone/>
              <a:defRPr sz="3200" b="1" i="0">
                <a:solidFill>
                  <a:srgbClr val="459597"/>
                </a:solidFill>
                <a:latin typeface="+mn-lt"/>
              </a:defRPr>
            </a:lvl1pPr>
          </a:lstStyle>
          <a:p>
            <a:pPr lvl="0"/>
            <a:r>
              <a:rPr lang="en-US" dirty="0"/>
              <a:t>Heading</a:t>
            </a:r>
          </a:p>
        </p:txBody>
      </p:sp>
      <p:sp>
        <p:nvSpPr>
          <p:cNvPr id="10" name="Text Placeholder 17">
            <a:extLst>
              <a:ext uri="{FF2B5EF4-FFF2-40B4-BE49-F238E27FC236}">
                <a16:creationId xmlns:a16="http://schemas.microsoft.com/office/drawing/2014/main" id="{CEFE2859-09C6-D09F-58B5-E48F2E392DDB}"/>
              </a:ext>
            </a:extLst>
          </p:cNvPr>
          <p:cNvSpPr>
            <a:spLocks noGrp="1"/>
          </p:cNvSpPr>
          <p:nvPr>
            <p:ph type="body" sz="quarter" idx="21" hasCustomPrompt="1"/>
          </p:nvPr>
        </p:nvSpPr>
        <p:spPr>
          <a:xfrm>
            <a:off x="4295553" y="1902157"/>
            <a:ext cx="7221426" cy="4530541"/>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11" name="Text Placeholder 23">
            <a:extLst>
              <a:ext uri="{FF2B5EF4-FFF2-40B4-BE49-F238E27FC236}">
                <a16:creationId xmlns:a16="http://schemas.microsoft.com/office/drawing/2014/main" id="{E499A5FB-6193-E07E-D90F-4034F13ABC3E}"/>
              </a:ext>
            </a:extLst>
          </p:cNvPr>
          <p:cNvSpPr>
            <a:spLocks noGrp="1"/>
          </p:cNvSpPr>
          <p:nvPr>
            <p:ph type="body" sz="quarter" idx="23" hasCustomPrompt="1"/>
          </p:nvPr>
        </p:nvSpPr>
        <p:spPr>
          <a:xfrm>
            <a:off x="4295553" y="1027498"/>
            <a:ext cx="7221426" cy="803654"/>
          </a:xfrm>
          <a:prstGeom prst="rect">
            <a:avLst/>
          </a:prstGeom>
        </p:spPr>
        <p:txBody>
          <a:bodyPr>
            <a:noAutofit/>
          </a:bodyPr>
          <a:lstStyle>
            <a:lvl1pPr marL="0" indent="0" algn="l">
              <a:lnSpc>
                <a:spcPct val="100000"/>
              </a:lnSpc>
              <a:spcBef>
                <a:spcPts val="0"/>
              </a:spcBef>
              <a:buNone/>
              <a:defRPr sz="2800" b="1" i="0">
                <a:solidFill>
                  <a:srgbClr val="EC7C69"/>
                </a:solidFill>
                <a:latin typeface="+mn-lt"/>
              </a:defRPr>
            </a:lvl1pPr>
          </a:lstStyle>
          <a:p>
            <a:pPr lvl="0"/>
            <a:r>
              <a:rPr lang="en-US" dirty="0"/>
              <a:t>Sub-Heading</a:t>
            </a:r>
          </a:p>
        </p:txBody>
      </p:sp>
      <p:sp>
        <p:nvSpPr>
          <p:cNvPr id="8" name="Text Placeholder 32">
            <a:extLst>
              <a:ext uri="{FF2B5EF4-FFF2-40B4-BE49-F238E27FC236}">
                <a16:creationId xmlns:a16="http://schemas.microsoft.com/office/drawing/2014/main" id="{5A23F809-6178-058C-37C3-CE5D92628C23}"/>
              </a:ext>
            </a:extLst>
          </p:cNvPr>
          <p:cNvSpPr>
            <a:spLocks noGrp="1"/>
          </p:cNvSpPr>
          <p:nvPr>
            <p:ph type="body" sz="quarter" idx="19" hasCustomPrompt="1"/>
          </p:nvPr>
        </p:nvSpPr>
        <p:spPr>
          <a:xfrm>
            <a:off x="590331" y="1027498"/>
            <a:ext cx="2597067" cy="385564"/>
          </a:xfrm>
          <a:prstGeom prst="rect">
            <a:avLst/>
          </a:prstGeom>
        </p:spPr>
        <p:txBody>
          <a:bodyPr anchor="t">
            <a:noAutofit/>
          </a:bodyPr>
          <a:lstStyle>
            <a:lvl1pPr marL="0" indent="0" algn="ctr">
              <a:lnSpc>
                <a:spcPct val="100000"/>
              </a:lnSpc>
              <a:spcBef>
                <a:spcPts val="0"/>
              </a:spcBef>
              <a:buNone/>
              <a:defRPr sz="32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Tree>
    <p:extLst>
      <p:ext uri="{BB962C8B-B14F-4D97-AF65-F5344CB8AC3E}">
        <p14:creationId xmlns:p14="http://schemas.microsoft.com/office/powerpoint/2010/main" val="317728882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Photo/Text Slide 03">
    <p:spTree>
      <p:nvGrpSpPr>
        <p:cNvPr id="1" name=""/>
        <p:cNvGrpSpPr/>
        <p:nvPr/>
      </p:nvGrpSpPr>
      <p:grpSpPr>
        <a:xfrm>
          <a:off x="0" y="0"/>
          <a:ext cx="0" cy="0"/>
          <a:chOff x="0" y="0"/>
          <a:chExt cx="0" cy="0"/>
        </a:xfrm>
      </p:grpSpPr>
      <p:sp>
        <p:nvSpPr>
          <p:cNvPr id="17" name="object 3">
            <a:extLst>
              <a:ext uri="{FF2B5EF4-FFF2-40B4-BE49-F238E27FC236}">
                <a16:creationId xmlns:a16="http://schemas.microsoft.com/office/drawing/2014/main" id="{583D73D3-E6AA-7AFF-9024-934870BC51F9}"/>
              </a:ext>
            </a:extLst>
          </p:cNvPr>
          <p:cNvSpPr/>
          <p:nvPr userDrawn="1"/>
        </p:nvSpPr>
        <p:spPr>
          <a:xfrm rot="16200000">
            <a:off x="-1262734" y="1263164"/>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 name="Freeform 1">
            <a:extLst>
              <a:ext uri="{FF2B5EF4-FFF2-40B4-BE49-F238E27FC236}">
                <a16:creationId xmlns:a16="http://schemas.microsoft.com/office/drawing/2014/main" id="{90A762DC-C1C5-4617-87D3-4AC57CCD90EA}"/>
              </a:ext>
            </a:extLst>
          </p:cNvPr>
          <p:cNvSpPr/>
          <p:nvPr userDrawn="1"/>
        </p:nvSpPr>
        <p:spPr>
          <a:xfrm rot="16200000">
            <a:off x="726440" y="2939340"/>
            <a:ext cx="2792171" cy="4245051"/>
          </a:xfrm>
          <a:custGeom>
            <a:avLst/>
            <a:gdLst>
              <a:gd name="connsiteX0" fmla="*/ 2580643 w 2580643"/>
              <a:gd name="connsiteY0" fmla="*/ 0 h 3923456"/>
              <a:gd name="connsiteX1" fmla="*/ 2580643 w 2580643"/>
              <a:gd name="connsiteY1" fmla="*/ 2560718 h 3923456"/>
              <a:gd name="connsiteX2" fmla="*/ 2577950 w 2580643"/>
              <a:gd name="connsiteY2" fmla="*/ 2560718 h 3923456"/>
              <a:gd name="connsiteX3" fmla="*/ 2580643 w 2580643"/>
              <a:gd name="connsiteY3" fmla="*/ 2633433 h 3923456"/>
              <a:gd name="connsiteX4" fmla="*/ 1290321 w 2580643"/>
              <a:gd name="connsiteY4" fmla="*/ 3923456 h 3923456"/>
              <a:gd name="connsiteX5" fmla="*/ 0 w 2580643"/>
              <a:gd name="connsiteY5" fmla="*/ 2633433 h 3923456"/>
              <a:gd name="connsiteX6" fmla="*/ 2693 w 2580643"/>
              <a:gd name="connsiteY6" fmla="*/ 2560717 h 3923456"/>
              <a:gd name="connsiteX7" fmla="*/ 0 w 2580643"/>
              <a:gd name="connsiteY7" fmla="*/ 2560717 h 3923456"/>
              <a:gd name="connsiteX8" fmla="*/ 0 w 2580643"/>
              <a:gd name="connsiteY8" fmla="*/ 0 h 3923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0643" h="3923456">
                <a:moveTo>
                  <a:pt x="2580643" y="0"/>
                </a:moveTo>
                <a:lnTo>
                  <a:pt x="2580643" y="2560718"/>
                </a:lnTo>
                <a:lnTo>
                  <a:pt x="2577950" y="2560718"/>
                </a:lnTo>
                <a:cubicBezTo>
                  <a:pt x="2580643" y="2584956"/>
                  <a:pt x="2580643" y="2609195"/>
                  <a:pt x="2580643" y="2633433"/>
                </a:cubicBezTo>
                <a:cubicBezTo>
                  <a:pt x="2580643" y="3347121"/>
                  <a:pt x="2004174" y="3923456"/>
                  <a:pt x="1290321" y="3923456"/>
                </a:cubicBezTo>
                <a:cubicBezTo>
                  <a:pt x="576470" y="3923456"/>
                  <a:pt x="0" y="3344426"/>
                  <a:pt x="0" y="2633433"/>
                </a:cubicBezTo>
                <a:cubicBezTo>
                  <a:pt x="0" y="2609195"/>
                  <a:pt x="0" y="2582262"/>
                  <a:pt x="2693" y="2560717"/>
                </a:cubicBezTo>
                <a:lnTo>
                  <a:pt x="0" y="2560717"/>
                </a:lnTo>
                <a:lnTo>
                  <a:pt x="0" y="0"/>
                </a:lnTo>
                <a:close/>
              </a:path>
            </a:pathLst>
          </a:custGeom>
          <a:solidFill>
            <a:srgbClr val="E96751"/>
          </a:solidFill>
          <a:ln w="15768" cap="flat">
            <a:noFill/>
            <a:prstDash val="solid"/>
            <a:miter/>
          </a:ln>
        </p:spPr>
        <p:txBody>
          <a:bodyPr wrap="square" rtlCol="0" anchor="ctr">
            <a:noAutofit/>
          </a:bodyPr>
          <a:lstStyle/>
          <a:p>
            <a:endParaRPr lang="en-US" dirty="0">
              <a:latin typeface="Calibri" panose="020F0502020204030204" pitchFamily="34" charset="0"/>
              <a:cs typeface="Calibri" panose="020F0502020204030204" pitchFamily="34" charset="0"/>
            </a:endParaRPr>
          </a:p>
        </p:txBody>
      </p:sp>
      <p:sp>
        <p:nvSpPr>
          <p:cNvPr id="16" name="Freeform 15">
            <a:extLst>
              <a:ext uri="{FF2B5EF4-FFF2-40B4-BE49-F238E27FC236}">
                <a16:creationId xmlns:a16="http://schemas.microsoft.com/office/drawing/2014/main" id="{51BE07CA-394B-3436-9E01-A3901523976D}"/>
              </a:ext>
            </a:extLst>
          </p:cNvPr>
          <p:cNvSpPr>
            <a:spLocks noGrp="1"/>
          </p:cNvSpPr>
          <p:nvPr>
            <p:ph type="pic" sz="quarter" idx="34"/>
          </p:nvPr>
        </p:nvSpPr>
        <p:spPr>
          <a:xfrm>
            <a:off x="7089" y="257177"/>
            <a:ext cx="7575621" cy="4331221"/>
          </a:xfrm>
          <a:custGeom>
            <a:avLst/>
            <a:gdLst>
              <a:gd name="connsiteX0" fmla="*/ 445328 w 7575621"/>
              <a:gd name="connsiteY0" fmla="*/ 0 h 4331221"/>
              <a:gd name="connsiteX1" fmla="*/ 5288471 w 7575621"/>
              <a:gd name="connsiteY1" fmla="*/ 0 h 4331221"/>
              <a:gd name="connsiteX2" fmla="*/ 5288471 w 7575621"/>
              <a:gd name="connsiteY2" fmla="*/ 4519 h 4331221"/>
              <a:gd name="connsiteX3" fmla="*/ 5410512 w 7575621"/>
              <a:gd name="connsiteY3" fmla="*/ 0 h 4331221"/>
              <a:gd name="connsiteX4" fmla="*/ 7575621 w 7575621"/>
              <a:gd name="connsiteY4" fmla="*/ 2165610 h 4331221"/>
              <a:gd name="connsiteX5" fmla="*/ 5410512 w 7575621"/>
              <a:gd name="connsiteY5" fmla="*/ 4331221 h 4331221"/>
              <a:gd name="connsiteX6" fmla="*/ 5288471 w 7575621"/>
              <a:gd name="connsiteY6" fmla="*/ 4326701 h 4331221"/>
              <a:gd name="connsiteX7" fmla="*/ 5288471 w 7575621"/>
              <a:gd name="connsiteY7" fmla="*/ 4331221 h 4331221"/>
              <a:gd name="connsiteX8" fmla="*/ 4124915 w 7575621"/>
              <a:gd name="connsiteY8" fmla="*/ 4331221 h 4331221"/>
              <a:gd name="connsiteX9" fmla="*/ 4096958 w 7575621"/>
              <a:gd name="connsiteY9" fmla="*/ 4254659 h 4331221"/>
              <a:gd name="connsiteX10" fmla="*/ 2810695 w 7575621"/>
              <a:gd name="connsiteY10" fmla="*/ 3402554 h 4331221"/>
              <a:gd name="connsiteX11" fmla="*/ 2732020 w 7575621"/>
              <a:gd name="connsiteY11" fmla="*/ 3405467 h 4331221"/>
              <a:gd name="connsiteX12" fmla="*/ 2732020 w 7575621"/>
              <a:gd name="connsiteY12" fmla="*/ 3402554 h 4331221"/>
              <a:gd name="connsiteX13" fmla="*/ 0 w 7575621"/>
              <a:gd name="connsiteY13" fmla="*/ 3402554 h 4331221"/>
              <a:gd name="connsiteX14" fmla="*/ 0 w 7575621"/>
              <a:gd name="connsiteY14" fmla="*/ 2721178 h 4331221"/>
              <a:gd name="connsiteX15" fmla="*/ 416752 w 7575621"/>
              <a:gd name="connsiteY15" fmla="*/ 2721178 h 4331221"/>
              <a:gd name="connsiteX16" fmla="*/ 416752 w 7575621"/>
              <a:gd name="connsiteY16" fmla="*/ 2706890 h 4331221"/>
              <a:gd name="connsiteX17" fmla="*/ 445328 w 7575621"/>
              <a:gd name="connsiteY17" fmla="*/ 2706890 h 4331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575621" h="4331221">
                <a:moveTo>
                  <a:pt x="445328" y="0"/>
                </a:moveTo>
                <a:lnTo>
                  <a:pt x="5288471" y="0"/>
                </a:lnTo>
                <a:lnTo>
                  <a:pt x="5288471" y="4519"/>
                </a:lnTo>
                <a:cubicBezTo>
                  <a:pt x="5329151" y="0"/>
                  <a:pt x="5369833" y="0"/>
                  <a:pt x="5410512" y="0"/>
                </a:cubicBezTo>
                <a:cubicBezTo>
                  <a:pt x="6608330" y="0"/>
                  <a:pt x="7575621" y="967516"/>
                  <a:pt x="7575621" y="2165610"/>
                </a:cubicBezTo>
                <a:cubicBezTo>
                  <a:pt x="7575621" y="3363702"/>
                  <a:pt x="6603807" y="4331221"/>
                  <a:pt x="5410512" y="4331221"/>
                </a:cubicBezTo>
                <a:cubicBezTo>
                  <a:pt x="5369833" y="4331221"/>
                  <a:pt x="5324630" y="4331221"/>
                  <a:pt x="5288471" y="4326701"/>
                </a:cubicBezTo>
                <a:lnTo>
                  <a:pt x="5288471" y="4331221"/>
                </a:lnTo>
                <a:lnTo>
                  <a:pt x="4124915" y="4331221"/>
                </a:lnTo>
                <a:lnTo>
                  <a:pt x="4096958" y="4254659"/>
                </a:lnTo>
                <a:cubicBezTo>
                  <a:pt x="3885381" y="3753396"/>
                  <a:pt x="3389835" y="3402554"/>
                  <a:pt x="2810695" y="3402554"/>
                </a:cubicBezTo>
                <a:cubicBezTo>
                  <a:pt x="2784470" y="3402554"/>
                  <a:pt x="2758245" y="3402554"/>
                  <a:pt x="2732020" y="3405467"/>
                </a:cubicBezTo>
                <a:lnTo>
                  <a:pt x="2732020" y="3402554"/>
                </a:lnTo>
                <a:lnTo>
                  <a:pt x="0" y="3402554"/>
                </a:lnTo>
                <a:lnTo>
                  <a:pt x="0" y="2721178"/>
                </a:lnTo>
                <a:lnTo>
                  <a:pt x="416752" y="2721178"/>
                </a:lnTo>
                <a:lnTo>
                  <a:pt x="416752" y="2706890"/>
                </a:lnTo>
                <a:lnTo>
                  <a:pt x="445328" y="2706890"/>
                </a:lnTo>
                <a:close/>
              </a:path>
            </a:pathLst>
          </a:custGeom>
          <a:solidFill>
            <a:schemeClr val="bg1">
              <a:lumMod val="95000"/>
            </a:schemeClr>
          </a:solidFill>
        </p:spPr>
        <p:txBody>
          <a:bodyPr wrap="square" anchor="ctr">
            <a:noAutofit/>
          </a:bodyPr>
          <a:lstStyle>
            <a:lvl1pPr algn="ctr">
              <a:defRPr>
                <a:solidFill>
                  <a:schemeClr val="bg1">
                    <a:lumMod val="95000"/>
                  </a:schemeClr>
                </a:solidFill>
              </a:defRPr>
            </a:lvl1pPr>
          </a:lstStyle>
          <a:p>
            <a:endParaRPr lang="en-US"/>
          </a:p>
        </p:txBody>
      </p:sp>
      <p:sp>
        <p:nvSpPr>
          <p:cNvPr id="8" name="Slide Number Placeholder 5">
            <a:extLst>
              <a:ext uri="{FF2B5EF4-FFF2-40B4-BE49-F238E27FC236}">
                <a16:creationId xmlns:a16="http://schemas.microsoft.com/office/drawing/2014/main" id="{0DFC1F41-4F5A-AAD5-7239-767389B131BC}"/>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10" name="Text Placeholder 17">
            <a:extLst>
              <a:ext uri="{FF2B5EF4-FFF2-40B4-BE49-F238E27FC236}">
                <a16:creationId xmlns:a16="http://schemas.microsoft.com/office/drawing/2014/main" id="{78CBEF4C-8E97-28A0-B859-67C377F37434}"/>
              </a:ext>
            </a:extLst>
          </p:cNvPr>
          <p:cNvSpPr>
            <a:spLocks noGrp="1"/>
          </p:cNvSpPr>
          <p:nvPr>
            <p:ph type="body" sz="quarter" idx="21" hasCustomPrompt="1"/>
          </p:nvPr>
        </p:nvSpPr>
        <p:spPr>
          <a:xfrm>
            <a:off x="7946950" y="747840"/>
            <a:ext cx="3456394" cy="5147782"/>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13" name="Text Placeholder 23">
            <a:extLst>
              <a:ext uri="{FF2B5EF4-FFF2-40B4-BE49-F238E27FC236}">
                <a16:creationId xmlns:a16="http://schemas.microsoft.com/office/drawing/2014/main" id="{22B424EA-8C83-A428-9A22-8D1B4C4B4CBE}"/>
              </a:ext>
            </a:extLst>
          </p:cNvPr>
          <p:cNvSpPr>
            <a:spLocks noGrp="1"/>
          </p:cNvSpPr>
          <p:nvPr>
            <p:ph type="body" sz="quarter" idx="66" hasCustomPrompt="1"/>
          </p:nvPr>
        </p:nvSpPr>
        <p:spPr>
          <a:xfrm rot="16200000">
            <a:off x="-1247629" y="1272261"/>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cxnSp>
        <p:nvCxnSpPr>
          <p:cNvPr id="3" name="Straight Connector 2">
            <a:extLst>
              <a:ext uri="{FF2B5EF4-FFF2-40B4-BE49-F238E27FC236}">
                <a16:creationId xmlns:a16="http://schemas.microsoft.com/office/drawing/2014/main" id="{51F2F768-42B4-86F7-F6E9-EFF4F8B791AB}"/>
              </a:ext>
            </a:extLst>
          </p:cNvPr>
          <p:cNvCxnSpPr>
            <a:cxnSpLocks/>
          </p:cNvCxnSpPr>
          <p:nvPr userDrawn="1"/>
        </p:nvCxnSpPr>
        <p:spPr>
          <a:xfrm>
            <a:off x="359846" y="4854747"/>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7" name="Text Placeholder 32">
            <a:extLst>
              <a:ext uri="{FF2B5EF4-FFF2-40B4-BE49-F238E27FC236}">
                <a16:creationId xmlns:a16="http://schemas.microsoft.com/office/drawing/2014/main" id="{8CACE4E7-0635-8E7C-E157-23722F38E903}"/>
              </a:ext>
            </a:extLst>
          </p:cNvPr>
          <p:cNvSpPr>
            <a:spLocks noGrp="1"/>
          </p:cNvSpPr>
          <p:nvPr>
            <p:ph type="body" sz="quarter" idx="18" hasCustomPrompt="1"/>
          </p:nvPr>
        </p:nvSpPr>
        <p:spPr>
          <a:xfrm>
            <a:off x="479090" y="5016639"/>
            <a:ext cx="2680738" cy="1049221"/>
          </a:xfrm>
          <a:prstGeom prst="rect">
            <a:avLst/>
          </a:prstGeom>
        </p:spPr>
        <p:txBody>
          <a:bodyPr anchor="t">
            <a:noAutofit/>
          </a:bodyPr>
          <a:lstStyle>
            <a:lvl1pPr marL="0" indent="0" algn="ctr">
              <a:lnSpc>
                <a:spcPct val="100000"/>
              </a:lnSpc>
              <a:spcBef>
                <a:spcPts val="0"/>
              </a:spcBef>
              <a:buNone/>
              <a:defRPr sz="28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9" name="Text Placeholder 32">
            <a:extLst>
              <a:ext uri="{FF2B5EF4-FFF2-40B4-BE49-F238E27FC236}">
                <a16:creationId xmlns:a16="http://schemas.microsoft.com/office/drawing/2014/main" id="{C1E75131-B817-89D0-4D67-0C343AA22FFF}"/>
              </a:ext>
            </a:extLst>
          </p:cNvPr>
          <p:cNvSpPr>
            <a:spLocks noGrp="1"/>
          </p:cNvSpPr>
          <p:nvPr>
            <p:ph type="body" sz="quarter" idx="19" hasCustomPrompt="1"/>
          </p:nvPr>
        </p:nvSpPr>
        <p:spPr>
          <a:xfrm>
            <a:off x="495889" y="4081720"/>
            <a:ext cx="2597067" cy="385564"/>
          </a:xfrm>
          <a:prstGeom prst="rect">
            <a:avLst/>
          </a:prstGeom>
        </p:spPr>
        <p:txBody>
          <a:bodyPr anchor="t">
            <a:noAutofit/>
          </a:bodyPr>
          <a:lstStyle>
            <a:lvl1pPr marL="0" indent="0" algn="ctr">
              <a:lnSpc>
                <a:spcPct val="100000"/>
              </a:lnSpc>
              <a:spcBef>
                <a:spcPts val="0"/>
              </a:spcBef>
              <a:buNone/>
              <a:defRPr sz="32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Tree>
    <p:extLst>
      <p:ext uri="{BB962C8B-B14F-4D97-AF65-F5344CB8AC3E}">
        <p14:creationId xmlns:p14="http://schemas.microsoft.com/office/powerpoint/2010/main" val="48060243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Photo/Text Slide 04">
    <p:spTree>
      <p:nvGrpSpPr>
        <p:cNvPr id="1" name=""/>
        <p:cNvGrpSpPr/>
        <p:nvPr/>
      </p:nvGrpSpPr>
      <p:grpSpPr>
        <a:xfrm>
          <a:off x="0" y="0"/>
          <a:ext cx="0" cy="0"/>
          <a:chOff x="0" y="0"/>
          <a:chExt cx="0" cy="0"/>
        </a:xfrm>
      </p:grpSpPr>
      <p:sp>
        <p:nvSpPr>
          <p:cNvPr id="11" name="object 3">
            <a:extLst>
              <a:ext uri="{FF2B5EF4-FFF2-40B4-BE49-F238E27FC236}">
                <a16:creationId xmlns:a16="http://schemas.microsoft.com/office/drawing/2014/main" id="{6C66CE20-4F9E-FEAC-513B-A94340530F35}"/>
              </a:ext>
            </a:extLst>
          </p:cNvPr>
          <p:cNvSpPr/>
          <p:nvPr userDrawn="1"/>
        </p:nvSpPr>
        <p:spPr>
          <a:xfrm rot="16200000">
            <a:off x="-1262734" y="1248876"/>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 name="Freeform 1">
            <a:extLst>
              <a:ext uri="{FF2B5EF4-FFF2-40B4-BE49-F238E27FC236}">
                <a16:creationId xmlns:a16="http://schemas.microsoft.com/office/drawing/2014/main" id="{90A762DC-C1C5-4617-87D3-4AC57CCD90EA}"/>
              </a:ext>
            </a:extLst>
          </p:cNvPr>
          <p:cNvSpPr/>
          <p:nvPr userDrawn="1"/>
        </p:nvSpPr>
        <p:spPr>
          <a:xfrm rot="5400000">
            <a:off x="8185276" y="-436800"/>
            <a:ext cx="3179510" cy="4833938"/>
          </a:xfrm>
          <a:custGeom>
            <a:avLst/>
            <a:gdLst>
              <a:gd name="connsiteX0" fmla="*/ 2580643 w 2580643"/>
              <a:gd name="connsiteY0" fmla="*/ 0 h 3923456"/>
              <a:gd name="connsiteX1" fmla="*/ 2580643 w 2580643"/>
              <a:gd name="connsiteY1" fmla="*/ 2560718 h 3923456"/>
              <a:gd name="connsiteX2" fmla="*/ 2577950 w 2580643"/>
              <a:gd name="connsiteY2" fmla="*/ 2560718 h 3923456"/>
              <a:gd name="connsiteX3" fmla="*/ 2580643 w 2580643"/>
              <a:gd name="connsiteY3" fmla="*/ 2633433 h 3923456"/>
              <a:gd name="connsiteX4" fmla="*/ 1290321 w 2580643"/>
              <a:gd name="connsiteY4" fmla="*/ 3923456 h 3923456"/>
              <a:gd name="connsiteX5" fmla="*/ 0 w 2580643"/>
              <a:gd name="connsiteY5" fmla="*/ 2633433 h 3923456"/>
              <a:gd name="connsiteX6" fmla="*/ 2693 w 2580643"/>
              <a:gd name="connsiteY6" fmla="*/ 2560717 h 3923456"/>
              <a:gd name="connsiteX7" fmla="*/ 0 w 2580643"/>
              <a:gd name="connsiteY7" fmla="*/ 2560717 h 3923456"/>
              <a:gd name="connsiteX8" fmla="*/ 0 w 2580643"/>
              <a:gd name="connsiteY8" fmla="*/ 0 h 3923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0643" h="3923456">
                <a:moveTo>
                  <a:pt x="2580643" y="0"/>
                </a:moveTo>
                <a:lnTo>
                  <a:pt x="2580643" y="2560718"/>
                </a:lnTo>
                <a:lnTo>
                  <a:pt x="2577950" y="2560718"/>
                </a:lnTo>
                <a:cubicBezTo>
                  <a:pt x="2580643" y="2584956"/>
                  <a:pt x="2580643" y="2609195"/>
                  <a:pt x="2580643" y="2633433"/>
                </a:cubicBezTo>
                <a:cubicBezTo>
                  <a:pt x="2580643" y="3347121"/>
                  <a:pt x="2004174" y="3923456"/>
                  <a:pt x="1290321" y="3923456"/>
                </a:cubicBezTo>
                <a:cubicBezTo>
                  <a:pt x="576470" y="3923456"/>
                  <a:pt x="0" y="3344426"/>
                  <a:pt x="0" y="2633433"/>
                </a:cubicBezTo>
                <a:cubicBezTo>
                  <a:pt x="0" y="2609195"/>
                  <a:pt x="0" y="2582262"/>
                  <a:pt x="2693" y="2560717"/>
                </a:cubicBezTo>
                <a:lnTo>
                  <a:pt x="0" y="2560717"/>
                </a:lnTo>
                <a:lnTo>
                  <a:pt x="0" y="0"/>
                </a:lnTo>
                <a:close/>
              </a:path>
            </a:pathLst>
          </a:custGeom>
          <a:solidFill>
            <a:srgbClr val="459597"/>
          </a:solidFill>
          <a:ln w="15768" cap="flat">
            <a:noFill/>
            <a:prstDash val="solid"/>
            <a:miter/>
          </a:ln>
        </p:spPr>
        <p:txBody>
          <a:bodyPr wrap="square" rtlCol="0" anchor="ctr">
            <a:noAutofit/>
          </a:bodyPr>
          <a:lstStyle/>
          <a:p>
            <a:endParaRPr lang="en-US" dirty="0">
              <a:latin typeface="Calibri" panose="020F0502020204030204" pitchFamily="34" charset="0"/>
              <a:cs typeface="Calibri" panose="020F0502020204030204" pitchFamily="34" charset="0"/>
            </a:endParaRPr>
          </a:p>
        </p:txBody>
      </p:sp>
      <p:sp>
        <p:nvSpPr>
          <p:cNvPr id="10" name="Freeform 9">
            <a:extLst>
              <a:ext uri="{FF2B5EF4-FFF2-40B4-BE49-F238E27FC236}">
                <a16:creationId xmlns:a16="http://schemas.microsoft.com/office/drawing/2014/main" id="{ED8F36CA-7EDA-8F93-3327-64F428FB19C8}"/>
              </a:ext>
            </a:extLst>
          </p:cNvPr>
          <p:cNvSpPr>
            <a:spLocks noGrp="1"/>
          </p:cNvSpPr>
          <p:nvPr>
            <p:ph type="pic" sz="quarter" idx="22"/>
          </p:nvPr>
        </p:nvSpPr>
        <p:spPr>
          <a:xfrm>
            <a:off x="0" y="148452"/>
            <a:ext cx="8097183" cy="4466563"/>
          </a:xfrm>
          <a:custGeom>
            <a:avLst/>
            <a:gdLst>
              <a:gd name="connsiteX0" fmla="*/ 452417 w 8097183"/>
              <a:gd name="connsiteY0" fmla="*/ 0 h 4466563"/>
              <a:gd name="connsiteX1" fmla="*/ 647268 w 8097183"/>
              <a:gd name="connsiteY1" fmla="*/ 0 h 4466563"/>
              <a:gd name="connsiteX2" fmla="*/ 1666217 w 8097183"/>
              <a:gd name="connsiteY2" fmla="*/ 0 h 4466563"/>
              <a:gd name="connsiteX3" fmla="*/ 2313486 w 8097183"/>
              <a:gd name="connsiteY3" fmla="*/ 0 h 4466563"/>
              <a:gd name="connsiteX4" fmla="*/ 3059015 w 8097183"/>
              <a:gd name="connsiteY4" fmla="*/ 0 h 4466563"/>
              <a:gd name="connsiteX5" fmla="*/ 3171419 w 8097183"/>
              <a:gd name="connsiteY5" fmla="*/ 0 h 4466563"/>
              <a:gd name="connsiteX6" fmla="*/ 4072346 w 8097183"/>
              <a:gd name="connsiteY6" fmla="*/ 0 h 4466563"/>
              <a:gd name="connsiteX7" fmla="*/ 4198202 w 8097183"/>
              <a:gd name="connsiteY7" fmla="*/ 0 h 4466563"/>
              <a:gd name="connsiteX8" fmla="*/ 4725231 w 8097183"/>
              <a:gd name="connsiteY8" fmla="*/ 0 h 4466563"/>
              <a:gd name="connsiteX9" fmla="*/ 4837637 w 8097183"/>
              <a:gd name="connsiteY9" fmla="*/ 0 h 4466563"/>
              <a:gd name="connsiteX10" fmla="*/ 5738563 w 8097183"/>
              <a:gd name="connsiteY10" fmla="*/ 0 h 4466563"/>
              <a:gd name="connsiteX11" fmla="*/ 5738563 w 8097183"/>
              <a:gd name="connsiteY11" fmla="*/ 4661 h 4466563"/>
              <a:gd name="connsiteX12" fmla="*/ 5864419 w 8097183"/>
              <a:gd name="connsiteY12" fmla="*/ 0 h 4466563"/>
              <a:gd name="connsiteX13" fmla="*/ 8097183 w 8097183"/>
              <a:gd name="connsiteY13" fmla="*/ 2233280 h 4466563"/>
              <a:gd name="connsiteX14" fmla="*/ 5864418 w 8097183"/>
              <a:gd name="connsiteY14" fmla="*/ 4466563 h 4466563"/>
              <a:gd name="connsiteX15" fmla="*/ 5738563 w 8097183"/>
              <a:gd name="connsiteY15" fmla="*/ 4461902 h 4466563"/>
              <a:gd name="connsiteX16" fmla="*/ 5738563 w 8097183"/>
              <a:gd name="connsiteY16" fmla="*/ 4466563 h 4466563"/>
              <a:gd name="connsiteX17" fmla="*/ 4837637 w 8097183"/>
              <a:gd name="connsiteY17" fmla="*/ 4466563 h 4466563"/>
              <a:gd name="connsiteX18" fmla="*/ 4725231 w 8097183"/>
              <a:gd name="connsiteY18" fmla="*/ 4466563 h 4466563"/>
              <a:gd name="connsiteX19" fmla="*/ 4198201 w 8097183"/>
              <a:gd name="connsiteY19" fmla="*/ 4466563 h 4466563"/>
              <a:gd name="connsiteX20" fmla="*/ 4072346 w 8097183"/>
              <a:gd name="connsiteY20" fmla="*/ 4466563 h 4466563"/>
              <a:gd name="connsiteX21" fmla="*/ 3171419 w 8097183"/>
              <a:gd name="connsiteY21" fmla="*/ 4466563 h 4466563"/>
              <a:gd name="connsiteX22" fmla="*/ 3059014 w 8097183"/>
              <a:gd name="connsiteY22" fmla="*/ 4466563 h 4466563"/>
              <a:gd name="connsiteX23" fmla="*/ 2313485 w 8097183"/>
              <a:gd name="connsiteY23" fmla="*/ 4466563 h 4466563"/>
              <a:gd name="connsiteX24" fmla="*/ 1666217 w 8097183"/>
              <a:gd name="connsiteY24" fmla="*/ 4466563 h 4466563"/>
              <a:gd name="connsiteX25" fmla="*/ 647268 w 8097183"/>
              <a:gd name="connsiteY25" fmla="*/ 4466563 h 4466563"/>
              <a:gd name="connsiteX26" fmla="*/ 0 w 8097183"/>
              <a:gd name="connsiteY26" fmla="*/ 4466563 h 4466563"/>
              <a:gd name="connsiteX27" fmla="*/ 0 w 8097183"/>
              <a:gd name="connsiteY27" fmla="*/ 2815615 h 4466563"/>
              <a:gd name="connsiteX28" fmla="*/ 452417 w 8097183"/>
              <a:gd name="connsiteY28" fmla="*/ 2815615 h 4466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097183" h="4466563">
                <a:moveTo>
                  <a:pt x="452417" y="0"/>
                </a:moveTo>
                <a:lnTo>
                  <a:pt x="647268" y="0"/>
                </a:lnTo>
                <a:lnTo>
                  <a:pt x="1666217" y="0"/>
                </a:lnTo>
                <a:lnTo>
                  <a:pt x="2313486" y="0"/>
                </a:lnTo>
                <a:lnTo>
                  <a:pt x="3059015" y="0"/>
                </a:lnTo>
                <a:lnTo>
                  <a:pt x="3171419" y="0"/>
                </a:lnTo>
                <a:lnTo>
                  <a:pt x="4072346" y="0"/>
                </a:lnTo>
                <a:lnTo>
                  <a:pt x="4198202" y="0"/>
                </a:lnTo>
                <a:lnTo>
                  <a:pt x="4725231" y="0"/>
                </a:lnTo>
                <a:lnTo>
                  <a:pt x="4837637" y="0"/>
                </a:lnTo>
                <a:lnTo>
                  <a:pt x="5738563" y="0"/>
                </a:lnTo>
                <a:lnTo>
                  <a:pt x="5738563" y="4661"/>
                </a:lnTo>
                <a:cubicBezTo>
                  <a:pt x="5780513" y="0"/>
                  <a:pt x="5822468" y="0"/>
                  <a:pt x="5864419" y="0"/>
                </a:cubicBezTo>
                <a:cubicBezTo>
                  <a:pt x="7099666" y="0"/>
                  <a:pt x="8097183" y="997748"/>
                  <a:pt x="8097183" y="2233280"/>
                </a:cubicBezTo>
                <a:cubicBezTo>
                  <a:pt x="8097183" y="3468811"/>
                  <a:pt x="7095002" y="4466563"/>
                  <a:pt x="5864418" y="4466563"/>
                </a:cubicBezTo>
                <a:cubicBezTo>
                  <a:pt x="5822468" y="4466563"/>
                  <a:pt x="5775853" y="4466563"/>
                  <a:pt x="5738563" y="4461902"/>
                </a:cubicBezTo>
                <a:lnTo>
                  <a:pt x="5738563" y="4466563"/>
                </a:lnTo>
                <a:lnTo>
                  <a:pt x="4837637" y="4466563"/>
                </a:lnTo>
                <a:lnTo>
                  <a:pt x="4725231" y="4466563"/>
                </a:lnTo>
                <a:lnTo>
                  <a:pt x="4198201" y="4466563"/>
                </a:lnTo>
                <a:lnTo>
                  <a:pt x="4072346" y="4466563"/>
                </a:lnTo>
                <a:lnTo>
                  <a:pt x="3171419" y="4466563"/>
                </a:lnTo>
                <a:lnTo>
                  <a:pt x="3059014" y="4466563"/>
                </a:lnTo>
                <a:lnTo>
                  <a:pt x="2313485" y="4466563"/>
                </a:lnTo>
                <a:lnTo>
                  <a:pt x="1666217" y="4466563"/>
                </a:lnTo>
                <a:lnTo>
                  <a:pt x="647268" y="4466563"/>
                </a:lnTo>
                <a:lnTo>
                  <a:pt x="0" y="4466563"/>
                </a:lnTo>
                <a:lnTo>
                  <a:pt x="0" y="2815615"/>
                </a:lnTo>
                <a:lnTo>
                  <a:pt x="452417" y="2815615"/>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a:p>
        </p:txBody>
      </p:sp>
      <p:sp>
        <p:nvSpPr>
          <p:cNvPr id="3" name="Slide Number Placeholder 5">
            <a:extLst>
              <a:ext uri="{FF2B5EF4-FFF2-40B4-BE49-F238E27FC236}">
                <a16:creationId xmlns:a16="http://schemas.microsoft.com/office/drawing/2014/main" id="{7036C250-FBAB-4B59-B7C7-3866450FE5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7" name="Text Placeholder 17">
            <a:extLst>
              <a:ext uri="{FF2B5EF4-FFF2-40B4-BE49-F238E27FC236}">
                <a16:creationId xmlns:a16="http://schemas.microsoft.com/office/drawing/2014/main" id="{382D9EF9-F866-B982-4A32-608F09A8F391}"/>
              </a:ext>
            </a:extLst>
          </p:cNvPr>
          <p:cNvSpPr>
            <a:spLocks noGrp="1"/>
          </p:cNvSpPr>
          <p:nvPr>
            <p:ph type="body" sz="quarter" idx="23" hasCustomPrompt="1"/>
          </p:nvPr>
        </p:nvSpPr>
        <p:spPr>
          <a:xfrm>
            <a:off x="788657" y="5062321"/>
            <a:ext cx="10614687" cy="1248936"/>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9" name="Text Placeholder 23">
            <a:extLst>
              <a:ext uri="{FF2B5EF4-FFF2-40B4-BE49-F238E27FC236}">
                <a16:creationId xmlns:a16="http://schemas.microsoft.com/office/drawing/2014/main" id="{B01F4608-B26D-6B1C-7CC5-53B255813DEF}"/>
              </a:ext>
            </a:extLst>
          </p:cNvPr>
          <p:cNvSpPr>
            <a:spLocks noGrp="1"/>
          </p:cNvSpPr>
          <p:nvPr>
            <p:ph type="body" sz="quarter" idx="66" hasCustomPrompt="1"/>
          </p:nvPr>
        </p:nvSpPr>
        <p:spPr>
          <a:xfrm rot="16200000">
            <a:off x="-1247629" y="1257973"/>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cxnSp>
        <p:nvCxnSpPr>
          <p:cNvPr id="17" name="Straight Connector 16">
            <a:extLst>
              <a:ext uri="{FF2B5EF4-FFF2-40B4-BE49-F238E27FC236}">
                <a16:creationId xmlns:a16="http://schemas.microsoft.com/office/drawing/2014/main" id="{6D3C23C9-AB97-3A0B-EEFD-89FEFA5B86CE}"/>
              </a:ext>
            </a:extLst>
          </p:cNvPr>
          <p:cNvCxnSpPr>
            <a:cxnSpLocks/>
          </p:cNvCxnSpPr>
          <p:nvPr userDrawn="1"/>
        </p:nvCxnSpPr>
        <p:spPr>
          <a:xfrm>
            <a:off x="8773537" y="1896157"/>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18" name="Text Placeholder 32">
            <a:extLst>
              <a:ext uri="{FF2B5EF4-FFF2-40B4-BE49-F238E27FC236}">
                <a16:creationId xmlns:a16="http://schemas.microsoft.com/office/drawing/2014/main" id="{47539578-6F17-C090-F05F-02DD35E230C1}"/>
              </a:ext>
            </a:extLst>
          </p:cNvPr>
          <p:cNvSpPr>
            <a:spLocks noGrp="1"/>
          </p:cNvSpPr>
          <p:nvPr>
            <p:ph type="body" sz="quarter" idx="18" hasCustomPrompt="1"/>
          </p:nvPr>
        </p:nvSpPr>
        <p:spPr>
          <a:xfrm>
            <a:off x="8892781" y="2058049"/>
            <a:ext cx="2680738" cy="1049221"/>
          </a:xfrm>
          <a:prstGeom prst="rect">
            <a:avLst/>
          </a:prstGeom>
        </p:spPr>
        <p:txBody>
          <a:bodyPr anchor="t">
            <a:noAutofit/>
          </a:bodyPr>
          <a:lstStyle>
            <a:lvl1pPr marL="0" indent="0" algn="ctr">
              <a:lnSpc>
                <a:spcPct val="100000"/>
              </a:lnSpc>
              <a:spcBef>
                <a:spcPts val="0"/>
              </a:spcBef>
              <a:buNone/>
              <a:defRPr sz="28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19" name="Text Placeholder 32">
            <a:extLst>
              <a:ext uri="{FF2B5EF4-FFF2-40B4-BE49-F238E27FC236}">
                <a16:creationId xmlns:a16="http://schemas.microsoft.com/office/drawing/2014/main" id="{7EF53169-D93C-A218-5EE7-DCAF912D98D2}"/>
              </a:ext>
            </a:extLst>
          </p:cNvPr>
          <p:cNvSpPr>
            <a:spLocks noGrp="1"/>
          </p:cNvSpPr>
          <p:nvPr>
            <p:ph type="body" sz="quarter" idx="19" hasCustomPrompt="1"/>
          </p:nvPr>
        </p:nvSpPr>
        <p:spPr>
          <a:xfrm>
            <a:off x="8909580" y="1123130"/>
            <a:ext cx="2597067" cy="385564"/>
          </a:xfrm>
          <a:prstGeom prst="rect">
            <a:avLst/>
          </a:prstGeom>
        </p:spPr>
        <p:txBody>
          <a:bodyPr anchor="t">
            <a:noAutofit/>
          </a:bodyPr>
          <a:lstStyle>
            <a:lvl1pPr marL="0" indent="0" algn="ctr">
              <a:lnSpc>
                <a:spcPct val="100000"/>
              </a:lnSpc>
              <a:spcBef>
                <a:spcPts val="0"/>
              </a:spcBef>
              <a:buNone/>
              <a:defRPr sz="32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Tree>
    <p:extLst>
      <p:ext uri="{BB962C8B-B14F-4D97-AF65-F5344CB8AC3E}">
        <p14:creationId xmlns:p14="http://schemas.microsoft.com/office/powerpoint/2010/main" val="101048799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2_Photo/Text Slide 04">
    <p:spTree>
      <p:nvGrpSpPr>
        <p:cNvPr id="1" name=""/>
        <p:cNvGrpSpPr/>
        <p:nvPr/>
      </p:nvGrpSpPr>
      <p:grpSpPr>
        <a:xfrm>
          <a:off x="0" y="0"/>
          <a:ext cx="0" cy="0"/>
          <a:chOff x="0" y="0"/>
          <a:chExt cx="0" cy="0"/>
        </a:xfrm>
      </p:grpSpPr>
      <p:sp>
        <p:nvSpPr>
          <p:cNvPr id="11" name="object 3">
            <a:extLst>
              <a:ext uri="{FF2B5EF4-FFF2-40B4-BE49-F238E27FC236}">
                <a16:creationId xmlns:a16="http://schemas.microsoft.com/office/drawing/2014/main" id="{6C66CE20-4F9E-FEAC-513B-A94340530F35}"/>
              </a:ext>
            </a:extLst>
          </p:cNvPr>
          <p:cNvSpPr/>
          <p:nvPr userDrawn="1"/>
        </p:nvSpPr>
        <p:spPr>
          <a:xfrm rot="16200000">
            <a:off x="-1262734" y="1248876"/>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459597"/>
          </a:solidFill>
        </p:spPr>
        <p:txBody>
          <a:bodyPr wrap="square" lIns="0" tIns="0" rIns="0" bIns="0" rtlCol="0"/>
          <a:lstStyle/>
          <a:p>
            <a:endParaRPr dirty="0"/>
          </a:p>
        </p:txBody>
      </p:sp>
      <p:sp>
        <p:nvSpPr>
          <p:cNvPr id="2" name="Freeform 1">
            <a:extLst>
              <a:ext uri="{FF2B5EF4-FFF2-40B4-BE49-F238E27FC236}">
                <a16:creationId xmlns:a16="http://schemas.microsoft.com/office/drawing/2014/main" id="{90A762DC-C1C5-4617-87D3-4AC57CCD90EA}"/>
              </a:ext>
            </a:extLst>
          </p:cNvPr>
          <p:cNvSpPr/>
          <p:nvPr userDrawn="1"/>
        </p:nvSpPr>
        <p:spPr>
          <a:xfrm rot="5400000">
            <a:off x="8185276" y="-436800"/>
            <a:ext cx="3179510" cy="4833938"/>
          </a:xfrm>
          <a:custGeom>
            <a:avLst/>
            <a:gdLst>
              <a:gd name="connsiteX0" fmla="*/ 2580643 w 2580643"/>
              <a:gd name="connsiteY0" fmla="*/ 0 h 3923456"/>
              <a:gd name="connsiteX1" fmla="*/ 2580643 w 2580643"/>
              <a:gd name="connsiteY1" fmla="*/ 2560718 h 3923456"/>
              <a:gd name="connsiteX2" fmla="*/ 2577950 w 2580643"/>
              <a:gd name="connsiteY2" fmla="*/ 2560718 h 3923456"/>
              <a:gd name="connsiteX3" fmla="*/ 2580643 w 2580643"/>
              <a:gd name="connsiteY3" fmla="*/ 2633433 h 3923456"/>
              <a:gd name="connsiteX4" fmla="*/ 1290321 w 2580643"/>
              <a:gd name="connsiteY4" fmla="*/ 3923456 h 3923456"/>
              <a:gd name="connsiteX5" fmla="*/ 0 w 2580643"/>
              <a:gd name="connsiteY5" fmla="*/ 2633433 h 3923456"/>
              <a:gd name="connsiteX6" fmla="*/ 2693 w 2580643"/>
              <a:gd name="connsiteY6" fmla="*/ 2560717 h 3923456"/>
              <a:gd name="connsiteX7" fmla="*/ 0 w 2580643"/>
              <a:gd name="connsiteY7" fmla="*/ 2560717 h 3923456"/>
              <a:gd name="connsiteX8" fmla="*/ 0 w 2580643"/>
              <a:gd name="connsiteY8" fmla="*/ 0 h 3923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0643" h="3923456">
                <a:moveTo>
                  <a:pt x="2580643" y="0"/>
                </a:moveTo>
                <a:lnTo>
                  <a:pt x="2580643" y="2560718"/>
                </a:lnTo>
                <a:lnTo>
                  <a:pt x="2577950" y="2560718"/>
                </a:lnTo>
                <a:cubicBezTo>
                  <a:pt x="2580643" y="2584956"/>
                  <a:pt x="2580643" y="2609195"/>
                  <a:pt x="2580643" y="2633433"/>
                </a:cubicBezTo>
                <a:cubicBezTo>
                  <a:pt x="2580643" y="3347121"/>
                  <a:pt x="2004174" y="3923456"/>
                  <a:pt x="1290321" y="3923456"/>
                </a:cubicBezTo>
                <a:cubicBezTo>
                  <a:pt x="576470" y="3923456"/>
                  <a:pt x="0" y="3344426"/>
                  <a:pt x="0" y="2633433"/>
                </a:cubicBezTo>
                <a:cubicBezTo>
                  <a:pt x="0" y="2609195"/>
                  <a:pt x="0" y="2582262"/>
                  <a:pt x="2693" y="2560717"/>
                </a:cubicBezTo>
                <a:lnTo>
                  <a:pt x="0" y="2560717"/>
                </a:lnTo>
                <a:lnTo>
                  <a:pt x="0" y="0"/>
                </a:lnTo>
                <a:close/>
              </a:path>
            </a:pathLst>
          </a:custGeom>
          <a:solidFill>
            <a:srgbClr val="E96751"/>
          </a:solidFill>
          <a:ln w="15768" cap="flat">
            <a:noFill/>
            <a:prstDash val="solid"/>
            <a:miter/>
          </a:ln>
        </p:spPr>
        <p:txBody>
          <a:bodyPr wrap="square" rtlCol="0" anchor="ctr">
            <a:noAutofit/>
          </a:bodyPr>
          <a:lstStyle/>
          <a:p>
            <a:endParaRPr lang="en-US" dirty="0">
              <a:latin typeface="Calibri" panose="020F0502020204030204" pitchFamily="34" charset="0"/>
              <a:cs typeface="Calibri" panose="020F0502020204030204" pitchFamily="34" charset="0"/>
            </a:endParaRPr>
          </a:p>
        </p:txBody>
      </p:sp>
      <p:sp>
        <p:nvSpPr>
          <p:cNvPr id="10" name="Freeform 9">
            <a:extLst>
              <a:ext uri="{FF2B5EF4-FFF2-40B4-BE49-F238E27FC236}">
                <a16:creationId xmlns:a16="http://schemas.microsoft.com/office/drawing/2014/main" id="{ED8F36CA-7EDA-8F93-3327-64F428FB19C8}"/>
              </a:ext>
            </a:extLst>
          </p:cNvPr>
          <p:cNvSpPr>
            <a:spLocks noGrp="1"/>
          </p:cNvSpPr>
          <p:nvPr>
            <p:ph type="pic" sz="quarter" idx="22"/>
          </p:nvPr>
        </p:nvSpPr>
        <p:spPr>
          <a:xfrm>
            <a:off x="0" y="148452"/>
            <a:ext cx="8097183" cy="4466563"/>
          </a:xfrm>
          <a:custGeom>
            <a:avLst/>
            <a:gdLst>
              <a:gd name="connsiteX0" fmla="*/ 452417 w 8097183"/>
              <a:gd name="connsiteY0" fmla="*/ 0 h 4466563"/>
              <a:gd name="connsiteX1" fmla="*/ 647268 w 8097183"/>
              <a:gd name="connsiteY1" fmla="*/ 0 h 4466563"/>
              <a:gd name="connsiteX2" fmla="*/ 1666217 w 8097183"/>
              <a:gd name="connsiteY2" fmla="*/ 0 h 4466563"/>
              <a:gd name="connsiteX3" fmla="*/ 2313486 w 8097183"/>
              <a:gd name="connsiteY3" fmla="*/ 0 h 4466563"/>
              <a:gd name="connsiteX4" fmla="*/ 3059015 w 8097183"/>
              <a:gd name="connsiteY4" fmla="*/ 0 h 4466563"/>
              <a:gd name="connsiteX5" fmla="*/ 3171419 w 8097183"/>
              <a:gd name="connsiteY5" fmla="*/ 0 h 4466563"/>
              <a:gd name="connsiteX6" fmla="*/ 4072346 w 8097183"/>
              <a:gd name="connsiteY6" fmla="*/ 0 h 4466563"/>
              <a:gd name="connsiteX7" fmla="*/ 4198202 w 8097183"/>
              <a:gd name="connsiteY7" fmla="*/ 0 h 4466563"/>
              <a:gd name="connsiteX8" fmla="*/ 4725231 w 8097183"/>
              <a:gd name="connsiteY8" fmla="*/ 0 h 4466563"/>
              <a:gd name="connsiteX9" fmla="*/ 4837637 w 8097183"/>
              <a:gd name="connsiteY9" fmla="*/ 0 h 4466563"/>
              <a:gd name="connsiteX10" fmla="*/ 5738563 w 8097183"/>
              <a:gd name="connsiteY10" fmla="*/ 0 h 4466563"/>
              <a:gd name="connsiteX11" fmla="*/ 5738563 w 8097183"/>
              <a:gd name="connsiteY11" fmla="*/ 4661 h 4466563"/>
              <a:gd name="connsiteX12" fmla="*/ 5864419 w 8097183"/>
              <a:gd name="connsiteY12" fmla="*/ 0 h 4466563"/>
              <a:gd name="connsiteX13" fmla="*/ 8097183 w 8097183"/>
              <a:gd name="connsiteY13" fmla="*/ 2233280 h 4466563"/>
              <a:gd name="connsiteX14" fmla="*/ 5864418 w 8097183"/>
              <a:gd name="connsiteY14" fmla="*/ 4466563 h 4466563"/>
              <a:gd name="connsiteX15" fmla="*/ 5738563 w 8097183"/>
              <a:gd name="connsiteY15" fmla="*/ 4461902 h 4466563"/>
              <a:gd name="connsiteX16" fmla="*/ 5738563 w 8097183"/>
              <a:gd name="connsiteY16" fmla="*/ 4466563 h 4466563"/>
              <a:gd name="connsiteX17" fmla="*/ 4837637 w 8097183"/>
              <a:gd name="connsiteY17" fmla="*/ 4466563 h 4466563"/>
              <a:gd name="connsiteX18" fmla="*/ 4725231 w 8097183"/>
              <a:gd name="connsiteY18" fmla="*/ 4466563 h 4466563"/>
              <a:gd name="connsiteX19" fmla="*/ 4198201 w 8097183"/>
              <a:gd name="connsiteY19" fmla="*/ 4466563 h 4466563"/>
              <a:gd name="connsiteX20" fmla="*/ 4072346 w 8097183"/>
              <a:gd name="connsiteY20" fmla="*/ 4466563 h 4466563"/>
              <a:gd name="connsiteX21" fmla="*/ 3171419 w 8097183"/>
              <a:gd name="connsiteY21" fmla="*/ 4466563 h 4466563"/>
              <a:gd name="connsiteX22" fmla="*/ 3059014 w 8097183"/>
              <a:gd name="connsiteY22" fmla="*/ 4466563 h 4466563"/>
              <a:gd name="connsiteX23" fmla="*/ 2313485 w 8097183"/>
              <a:gd name="connsiteY23" fmla="*/ 4466563 h 4466563"/>
              <a:gd name="connsiteX24" fmla="*/ 1666217 w 8097183"/>
              <a:gd name="connsiteY24" fmla="*/ 4466563 h 4466563"/>
              <a:gd name="connsiteX25" fmla="*/ 647268 w 8097183"/>
              <a:gd name="connsiteY25" fmla="*/ 4466563 h 4466563"/>
              <a:gd name="connsiteX26" fmla="*/ 0 w 8097183"/>
              <a:gd name="connsiteY26" fmla="*/ 4466563 h 4466563"/>
              <a:gd name="connsiteX27" fmla="*/ 0 w 8097183"/>
              <a:gd name="connsiteY27" fmla="*/ 2815615 h 4466563"/>
              <a:gd name="connsiteX28" fmla="*/ 452417 w 8097183"/>
              <a:gd name="connsiteY28" fmla="*/ 2815615 h 4466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097183" h="4466563">
                <a:moveTo>
                  <a:pt x="452417" y="0"/>
                </a:moveTo>
                <a:lnTo>
                  <a:pt x="647268" y="0"/>
                </a:lnTo>
                <a:lnTo>
                  <a:pt x="1666217" y="0"/>
                </a:lnTo>
                <a:lnTo>
                  <a:pt x="2313486" y="0"/>
                </a:lnTo>
                <a:lnTo>
                  <a:pt x="3059015" y="0"/>
                </a:lnTo>
                <a:lnTo>
                  <a:pt x="3171419" y="0"/>
                </a:lnTo>
                <a:lnTo>
                  <a:pt x="4072346" y="0"/>
                </a:lnTo>
                <a:lnTo>
                  <a:pt x="4198202" y="0"/>
                </a:lnTo>
                <a:lnTo>
                  <a:pt x="4725231" y="0"/>
                </a:lnTo>
                <a:lnTo>
                  <a:pt x="4837637" y="0"/>
                </a:lnTo>
                <a:lnTo>
                  <a:pt x="5738563" y="0"/>
                </a:lnTo>
                <a:lnTo>
                  <a:pt x="5738563" y="4661"/>
                </a:lnTo>
                <a:cubicBezTo>
                  <a:pt x="5780513" y="0"/>
                  <a:pt x="5822468" y="0"/>
                  <a:pt x="5864419" y="0"/>
                </a:cubicBezTo>
                <a:cubicBezTo>
                  <a:pt x="7099666" y="0"/>
                  <a:pt x="8097183" y="997748"/>
                  <a:pt x="8097183" y="2233280"/>
                </a:cubicBezTo>
                <a:cubicBezTo>
                  <a:pt x="8097183" y="3468811"/>
                  <a:pt x="7095002" y="4466563"/>
                  <a:pt x="5864418" y="4466563"/>
                </a:cubicBezTo>
                <a:cubicBezTo>
                  <a:pt x="5822468" y="4466563"/>
                  <a:pt x="5775853" y="4466563"/>
                  <a:pt x="5738563" y="4461902"/>
                </a:cubicBezTo>
                <a:lnTo>
                  <a:pt x="5738563" y="4466563"/>
                </a:lnTo>
                <a:lnTo>
                  <a:pt x="4837637" y="4466563"/>
                </a:lnTo>
                <a:lnTo>
                  <a:pt x="4725231" y="4466563"/>
                </a:lnTo>
                <a:lnTo>
                  <a:pt x="4198201" y="4466563"/>
                </a:lnTo>
                <a:lnTo>
                  <a:pt x="4072346" y="4466563"/>
                </a:lnTo>
                <a:lnTo>
                  <a:pt x="3171419" y="4466563"/>
                </a:lnTo>
                <a:lnTo>
                  <a:pt x="3059014" y="4466563"/>
                </a:lnTo>
                <a:lnTo>
                  <a:pt x="2313485" y="4466563"/>
                </a:lnTo>
                <a:lnTo>
                  <a:pt x="1666217" y="4466563"/>
                </a:lnTo>
                <a:lnTo>
                  <a:pt x="647268" y="4466563"/>
                </a:lnTo>
                <a:lnTo>
                  <a:pt x="0" y="4466563"/>
                </a:lnTo>
                <a:lnTo>
                  <a:pt x="0" y="2815615"/>
                </a:lnTo>
                <a:lnTo>
                  <a:pt x="452417" y="2815615"/>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a:p>
        </p:txBody>
      </p:sp>
      <p:sp>
        <p:nvSpPr>
          <p:cNvPr id="3" name="Slide Number Placeholder 5">
            <a:extLst>
              <a:ext uri="{FF2B5EF4-FFF2-40B4-BE49-F238E27FC236}">
                <a16:creationId xmlns:a16="http://schemas.microsoft.com/office/drawing/2014/main" id="{7036C250-FBAB-4B59-B7C7-3866450FE5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7" name="Text Placeholder 17">
            <a:extLst>
              <a:ext uri="{FF2B5EF4-FFF2-40B4-BE49-F238E27FC236}">
                <a16:creationId xmlns:a16="http://schemas.microsoft.com/office/drawing/2014/main" id="{382D9EF9-F866-B982-4A32-608F09A8F391}"/>
              </a:ext>
            </a:extLst>
          </p:cNvPr>
          <p:cNvSpPr>
            <a:spLocks noGrp="1"/>
          </p:cNvSpPr>
          <p:nvPr>
            <p:ph type="body" sz="quarter" idx="23" hasCustomPrompt="1"/>
          </p:nvPr>
        </p:nvSpPr>
        <p:spPr>
          <a:xfrm>
            <a:off x="788657" y="5062321"/>
            <a:ext cx="10614687" cy="1248936"/>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9" name="Text Placeholder 23">
            <a:extLst>
              <a:ext uri="{FF2B5EF4-FFF2-40B4-BE49-F238E27FC236}">
                <a16:creationId xmlns:a16="http://schemas.microsoft.com/office/drawing/2014/main" id="{B01F4608-B26D-6B1C-7CC5-53B255813DEF}"/>
              </a:ext>
            </a:extLst>
          </p:cNvPr>
          <p:cNvSpPr>
            <a:spLocks noGrp="1"/>
          </p:cNvSpPr>
          <p:nvPr>
            <p:ph type="body" sz="quarter" idx="66" hasCustomPrompt="1"/>
          </p:nvPr>
        </p:nvSpPr>
        <p:spPr>
          <a:xfrm rot="16200000">
            <a:off x="-1247629" y="1257973"/>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cxnSp>
        <p:nvCxnSpPr>
          <p:cNvPr id="17" name="Straight Connector 16">
            <a:extLst>
              <a:ext uri="{FF2B5EF4-FFF2-40B4-BE49-F238E27FC236}">
                <a16:creationId xmlns:a16="http://schemas.microsoft.com/office/drawing/2014/main" id="{6D3C23C9-AB97-3A0B-EEFD-89FEFA5B86CE}"/>
              </a:ext>
            </a:extLst>
          </p:cNvPr>
          <p:cNvCxnSpPr>
            <a:cxnSpLocks/>
          </p:cNvCxnSpPr>
          <p:nvPr userDrawn="1"/>
        </p:nvCxnSpPr>
        <p:spPr>
          <a:xfrm>
            <a:off x="8773537" y="1896157"/>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18" name="Text Placeholder 32">
            <a:extLst>
              <a:ext uri="{FF2B5EF4-FFF2-40B4-BE49-F238E27FC236}">
                <a16:creationId xmlns:a16="http://schemas.microsoft.com/office/drawing/2014/main" id="{47539578-6F17-C090-F05F-02DD35E230C1}"/>
              </a:ext>
            </a:extLst>
          </p:cNvPr>
          <p:cNvSpPr>
            <a:spLocks noGrp="1"/>
          </p:cNvSpPr>
          <p:nvPr>
            <p:ph type="body" sz="quarter" idx="18" hasCustomPrompt="1"/>
          </p:nvPr>
        </p:nvSpPr>
        <p:spPr>
          <a:xfrm>
            <a:off x="8892781" y="2058049"/>
            <a:ext cx="2680738" cy="1049221"/>
          </a:xfrm>
          <a:prstGeom prst="rect">
            <a:avLst/>
          </a:prstGeom>
        </p:spPr>
        <p:txBody>
          <a:bodyPr anchor="t">
            <a:noAutofit/>
          </a:bodyPr>
          <a:lstStyle>
            <a:lvl1pPr marL="0" indent="0" algn="ctr">
              <a:lnSpc>
                <a:spcPct val="100000"/>
              </a:lnSpc>
              <a:spcBef>
                <a:spcPts val="0"/>
              </a:spcBef>
              <a:buNone/>
              <a:defRPr sz="28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19" name="Text Placeholder 32">
            <a:extLst>
              <a:ext uri="{FF2B5EF4-FFF2-40B4-BE49-F238E27FC236}">
                <a16:creationId xmlns:a16="http://schemas.microsoft.com/office/drawing/2014/main" id="{7EF53169-D93C-A218-5EE7-DCAF912D98D2}"/>
              </a:ext>
            </a:extLst>
          </p:cNvPr>
          <p:cNvSpPr>
            <a:spLocks noGrp="1"/>
          </p:cNvSpPr>
          <p:nvPr>
            <p:ph type="body" sz="quarter" idx="19" hasCustomPrompt="1"/>
          </p:nvPr>
        </p:nvSpPr>
        <p:spPr>
          <a:xfrm>
            <a:off x="8909580" y="1123130"/>
            <a:ext cx="2597067" cy="385564"/>
          </a:xfrm>
          <a:prstGeom prst="rect">
            <a:avLst/>
          </a:prstGeom>
        </p:spPr>
        <p:txBody>
          <a:bodyPr anchor="t">
            <a:noAutofit/>
          </a:bodyPr>
          <a:lstStyle>
            <a:lvl1pPr marL="0" indent="0" algn="ctr">
              <a:lnSpc>
                <a:spcPct val="100000"/>
              </a:lnSpc>
              <a:spcBef>
                <a:spcPts val="0"/>
              </a:spcBef>
              <a:buNone/>
              <a:defRPr sz="32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Tree>
    <p:extLst>
      <p:ext uri="{BB962C8B-B14F-4D97-AF65-F5344CB8AC3E}">
        <p14:creationId xmlns:p14="http://schemas.microsoft.com/office/powerpoint/2010/main" val="344508413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3_Photo/Text Slide 04">
    <p:spTree>
      <p:nvGrpSpPr>
        <p:cNvPr id="1" name=""/>
        <p:cNvGrpSpPr/>
        <p:nvPr/>
      </p:nvGrpSpPr>
      <p:grpSpPr>
        <a:xfrm>
          <a:off x="0" y="0"/>
          <a:ext cx="0" cy="0"/>
          <a:chOff x="0" y="0"/>
          <a:chExt cx="0" cy="0"/>
        </a:xfrm>
      </p:grpSpPr>
      <p:sp>
        <p:nvSpPr>
          <p:cNvPr id="11" name="object 3">
            <a:extLst>
              <a:ext uri="{FF2B5EF4-FFF2-40B4-BE49-F238E27FC236}">
                <a16:creationId xmlns:a16="http://schemas.microsoft.com/office/drawing/2014/main" id="{6C66CE20-4F9E-FEAC-513B-A94340530F35}"/>
              </a:ext>
            </a:extLst>
          </p:cNvPr>
          <p:cNvSpPr/>
          <p:nvPr userDrawn="1"/>
        </p:nvSpPr>
        <p:spPr>
          <a:xfrm rot="16200000">
            <a:off x="-1262734" y="1248876"/>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 name="Freeform 1">
            <a:extLst>
              <a:ext uri="{FF2B5EF4-FFF2-40B4-BE49-F238E27FC236}">
                <a16:creationId xmlns:a16="http://schemas.microsoft.com/office/drawing/2014/main" id="{90A762DC-C1C5-4617-87D3-4AC57CCD90EA}"/>
              </a:ext>
            </a:extLst>
          </p:cNvPr>
          <p:cNvSpPr/>
          <p:nvPr userDrawn="1"/>
        </p:nvSpPr>
        <p:spPr>
          <a:xfrm rot="5400000">
            <a:off x="8185276" y="-436800"/>
            <a:ext cx="3179510" cy="4833938"/>
          </a:xfrm>
          <a:custGeom>
            <a:avLst/>
            <a:gdLst>
              <a:gd name="connsiteX0" fmla="*/ 2580643 w 2580643"/>
              <a:gd name="connsiteY0" fmla="*/ 0 h 3923456"/>
              <a:gd name="connsiteX1" fmla="*/ 2580643 w 2580643"/>
              <a:gd name="connsiteY1" fmla="*/ 2560718 h 3923456"/>
              <a:gd name="connsiteX2" fmla="*/ 2577950 w 2580643"/>
              <a:gd name="connsiteY2" fmla="*/ 2560718 h 3923456"/>
              <a:gd name="connsiteX3" fmla="*/ 2580643 w 2580643"/>
              <a:gd name="connsiteY3" fmla="*/ 2633433 h 3923456"/>
              <a:gd name="connsiteX4" fmla="*/ 1290321 w 2580643"/>
              <a:gd name="connsiteY4" fmla="*/ 3923456 h 3923456"/>
              <a:gd name="connsiteX5" fmla="*/ 0 w 2580643"/>
              <a:gd name="connsiteY5" fmla="*/ 2633433 h 3923456"/>
              <a:gd name="connsiteX6" fmla="*/ 2693 w 2580643"/>
              <a:gd name="connsiteY6" fmla="*/ 2560717 h 3923456"/>
              <a:gd name="connsiteX7" fmla="*/ 0 w 2580643"/>
              <a:gd name="connsiteY7" fmla="*/ 2560717 h 3923456"/>
              <a:gd name="connsiteX8" fmla="*/ 0 w 2580643"/>
              <a:gd name="connsiteY8" fmla="*/ 0 h 3923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0643" h="3923456">
                <a:moveTo>
                  <a:pt x="2580643" y="0"/>
                </a:moveTo>
                <a:lnTo>
                  <a:pt x="2580643" y="2560718"/>
                </a:lnTo>
                <a:lnTo>
                  <a:pt x="2577950" y="2560718"/>
                </a:lnTo>
                <a:cubicBezTo>
                  <a:pt x="2580643" y="2584956"/>
                  <a:pt x="2580643" y="2609195"/>
                  <a:pt x="2580643" y="2633433"/>
                </a:cubicBezTo>
                <a:cubicBezTo>
                  <a:pt x="2580643" y="3347121"/>
                  <a:pt x="2004174" y="3923456"/>
                  <a:pt x="1290321" y="3923456"/>
                </a:cubicBezTo>
                <a:cubicBezTo>
                  <a:pt x="576470" y="3923456"/>
                  <a:pt x="0" y="3344426"/>
                  <a:pt x="0" y="2633433"/>
                </a:cubicBezTo>
                <a:cubicBezTo>
                  <a:pt x="0" y="2609195"/>
                  <a:pt x="0" y="2582262"/>
                  <a:pt x="2693" y="2560717"/>
                </a:cubicBezTo>
                <a:lnTo>
                  <a:pt x="0" y="2560717"/>
                </a:lnTo>
                <a:lnTo>
                  <a:pt x="0" y="0"/>
                </a:lnTo>
                <a:close/>
              </a:path>
            </a:pathLst>
          </a:custGeom>
          <a:solidFill>
            <a:srgbClr val="FBA63B"/>
          </a:solidFill>
          <a:ln w="15768" cap="flat">
            <a:noFill/>
            <a:prstDash val="solid"/>
            <a:miter/>
          </a:ln>
        </p:spPr>
        <p:txBody>
          <a:bodyPr wrap="square" rtlCol="0" anchor="ctr">
            <a:noAutofit/>
          </a:bodyPr>
          <a:lstStyle/>
          <a:p>
            <a:endParaRPr lang="en-US" dirty="0">
              <a:latin typeface="Calibri" panose="020F0502020204030204" pitchFamily="34" charset="0"/>
              <a:cs typeface="Calibri" panose="020F0502020204030204" pitchFamily="34" charset="0"/>
            </a:endParaRPr>
          </a:p>
        </p:txBody>
      </p:sp>
      <p:sp>
        <p:nvSpPr>
          <p:cNvPr id="10" name="Freeform 9">
            <a:extLst>
              <a:ext uri="{FF2B5EF4-FFF2-40B4-BE49-F238E27FC236}">
                <a16:creationId xmlns:a16="http://schemas.microsoft.com/office/drawing/2014/main" id="{ED8F36CA-7EDA-8F93-3327-64F428FB19C8}"/>
              </a:ext>
            </a:extLst>
          </p:cNvPr>
          <p:cNvSpPr>
            <a:spLocks noGrp="1"/>
          </p:cNvSpPr>
          <p:nvPr>
            <p:ph type="pic" sz="quarter" idx="22"/>
          </p:nvPr>
        </p:nvSpPr>
        <p:spPr>
          <a:xfrm>
            <a:off x="0" y="148452"/>
            <a:ext cx="8097183" cy="4466563"/>
          </a:xfrm>
          <a:custGeom>
            <a:avLst/>
            <a:gdLst>
              <a:gd name="connsiteX0" fmla="*/ 452417 w 8097183"/>
              <a:gd name="connsiteY0" fmla="*/ 0 h 4466563"/>
              <a:gd name="connsiteX1" fmla="*/ 647268 w 8097183"/>
              <a:gd name="connsiteY1" fmla="*/ 0 h 4466563"/>
              <a:gd name="connsiteX2" fmla="*/ 1666217 w 8097183"/>
              <a:gd name="connsiteY2" fmla="*/ 0 h 4466563"/>
              <a:gd name="connsiteX3" fmla="*/ 2313486 w 8097183"/>
              <a:gd name="connsiteY3" fmla="*/ 0 h 4466563"/>
              <a:gd name="connsiteX4" fmla="*/ 3059015 w 8097183"/>
              <a:gd name="connsiteY4" fmla="*/ 0 h 4466563"/>
              <a:gd name="connsiteX5" fmla="*/ 3171419 w 8097183"/>
              <a:gd name="connsiteY5" fmla="*/ 0 h 4466563"/>
              <a:gd name="connsiteX6" fmla="*/ 4072346 w 8097183"/>
              <a:gd name="connsiteY6" fmla="*/ 0 h 4466563"/>
              <a:gd name="connsiteX7" fmla="*/ 4198202 w 8097183"/>
              <a:gd name="connsiteY7" fmla="*/ 0 h 4466563"/>
              <a:gd name="connsiteX8" fmla="*/ 4725231 w 8097183"/>
              <a:gd name="connsiteY8" fmla="*/ 0 h 4466563"/>
              <a:gd name="connsiteX9" fmla="*/ 4837637 w 8097183"/>
              <a:gd name="connsiteY9" fmla="*/ 0 h 4466563"/>
              <a:gd name="connsiteX10" fmla="*/ 5738563 w 8097183"/>
              <a:gd name="connsiteY10" fmla="*/ 0 h 4466563"/>
              <a:gd name="connsiteX11" fmla="*/ 5738563 w 8097183"/>
              <a:gd name="connsiteY11" fmla="*/ 4661 h 4466563"/>
              <a:gd name="connsiteX12" fmla="*/ 5864419 w 8097183"/>
              <a:gd name="connsiteY12" fmla="*/ 0 h 4466563"/>
              <a:gd name="connsiteX13" fmla="*/ 8097183 w 8097183"/>
              <a:gd name="connsiteY13" fmla="*/ 2233280 h 4466563"/>
              <a:gd name="connsiteX14" fmla="*/ 5864418 w 8097183"/>
              <a:gd name="connsiteY14" fmla="*/ 4466563 h 4466563"/>
              <a:gd name="connsiteX15" fmla="*/ 5738563 w 8097183"/>
              <a:gd name="connsiteY15" fmla="*/ 4461902 h 4466563"/>
              <a:gd name="connsiteX16" fmla="*/ 5738563 w 8097183"/>
              <a:gd name="connsiteY16" fmla="*/ 4466563 h 4466563"/>
              <a:gd name="connsiteX17" fmla="*/ 4837637 w 8097183"/>
              <a:gd name="connsiteY17" fmla="*/ 4466563 h 4466563"/>
              <a:gd name="connsiteX18" fmla="*/ 4725231 w 8097183"/>
              <a:gd name="connsiteY18" fmla="*/ 4466563 h 4466563"/>
              <a:gd name="connsiteX19" fmla="*/ 4198201 w 8097183"/>
              <a:gd name="connsiteY19" fmla="*/ 4466563 h 4466563"/>
              <a:gd name="connsiteX20" fmla="*/ 4072346 w 8097183"/>
              <a:gd name="connsiteY20" fmla="*/ 4466563 h 4466563"/>
              <a:gd name="connsiteX21" fmla="*/ 3171419 w 8097183"/>
              <a:gd name="connsiteY21" fmla="*/ 4466563 h 4466563"/>
              <a:gd name="connsiteX22" fmla="*/ 3059014 w 8097183"/>
              <a:gd name="connsiteY22" fmla="*/ 4466563 h 4466563"/>
              <a:gd name="connsiteX23" fmla="*/ 2313485 w 8097183"/>
              <a:gd name="connsiteY23" fmla="*/ 4466563 h 4466563"/>
              <a:gd name="connsiteX24" fmla="*/ 1666217 w 8097183"/>
              <a:gd name="connsiteY24" fmla="*/ 4466563 h 4466563"/>
              <a:gd name="connsiteX25" fmla="*/ 647268 w 8097183"/>
              <a:gd name="connsiteY25" fmla="*/ 4466563 h 4466563"/>
              <a:gd name="connsiteX26" fmla="*/ 0 w 8097183"/>
              <a:gd name="connsiteY26" fmla="*/ 4466563 h 4466563"/>
              <a:gd name="connsiteX27" fmla="*/ 0 w 8097183"/>
              <a:gd name="connsiteY27" fmla="*/ 2815615 h 4466563"/>
              <a:gd name="connsiteX28" fmla="*/ 452417 w 8097183"/>
              <a:gd name="connsiteY28" fmla="*/ 2815615 h 4466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097183" h="4466563">
                <a:moveTo>
                  <a:pt x="452417" y="0"/>
                </a:moveTo>
                <a:lnTo>
                  <a:pt x="647268" y="0"/>
                </a:lnTo>
                <a:lnTo>
                  <a:pt x="1666217" y="0"/>
                </a:lnTo>
                <a:lnTo>
                  <a:pt x="2313486" y="0"/>
                </a:lnTo>
                <a:lnTo>
                  <a:pt x="3059015" y="0"/>
                </a:lnTo>
                <a:lnTo>
                  <a:pt x="3171419" y="0"/>
                </a:lnTo>
                <a:lnTo>
                  <a:pt x="4072346" y="0"/>
                </a:lnTo>
                <a:lnTo>
                  <a:pt x="4198202" y="0"/>
                </a:lnTo>
                <a:lnTo>
                  <a:pt x="4725231" y="0"/>
                </a:lnTo>
                <a:lnTo>
                  <a:pt x="4837637" y="0"/>
                </a:lnTo>
                <a:lnTo>
                  <a:pt x="5738563" y="0"/>
                </a:lnTo>
                <a:lnTo>
                  <a:pt x="5738563" y="4661"/>
                </a:lnTo>
                <a:cubicBezTo>
                  <a:pt x="5780513" y="0"/>
                  <a:pt x="5822468" y="0"/>
                  <a:pt x="5864419" y="0"/>
                </a:cubicBezTo>
                <a:cubicBezTo>
                  <a:pt x="7099666" y="0"/>
                  <a:pt x="8097183" y="997748"/>
                  <a:pt x="8097183" y="2233280"/>
                </a:cubicBezTo>
                <a:cubicBezTo>
                  <a:pt x="8097183" y="3468811"/>
                  <a:pt x="7095002" y="4466563"/>
                  <a:pt x="5864418" y="4466563"/>
                </a:cubicBezTo>
                <a:cubicBezTo>
                  <a:pt x="5822468" y="4466563"/>
                  <a:pt x="5775853" y="4466563"/>
                  <a:pt x="5738563" y="4461902"/>
                </a:cubicBezTo>
                <a:lnTo>
                  <a:pt x="5738563" y="4466563"/>
                </a:lnTo>
                <a:lnTo>
                  <a:pt x="4837637" y="4466563"/>
                </a:lnTo>
                <a:lnTo>
                  <a:pt x="4725231" y="4466563"/>
                </a:lnTo>
                <a:lnTo>
                  <a:pt x="4198201" y="4466563"/>
                </a:lnTo>
                <a:lnTo>
                  <a:pt x="4072346" y="4466563"/>
                </a:lnTo>
                <a:lnTo>
                  <a:pt x="3171419" y="4466563"/>
                </a:lnTo>
                <a:lnTo>
                  <a:pt x="3059014" y="4466563"/>
                </a:lnTo>
                <a:lnTo>
                  <a:pt x="2313485" y="4466563"/>
                </a:lnTo>
                <a:lnTo>
                  <a:pt x="1666217" y="4466563"/>
                </a:lnTo>
                <a:lnTo>
                  <a:pt x="647268" y="4466563"/>
                </a:lnTo>
                <a:lnTo>
                  <a:pt x="0" y="4466563"/>
                </a:lnTo>
                <a:lnTo>
                  <a:pt x="0" y="2815615"/>
                </a:lnTo>
                <a:lnTo>
                  <a:pt x="452417" y="2815615"/>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a:p>
        </p:txBody>
      </p:sp>
      <p:sp>
        <p:nvSpPr>
          <p:cNvPr id="3" name="Slide Number Placeholder 5">
            <a:extLst>
              <a:ext uri="{FF2B5EF4-FFF2-40B4-BE49-F238E27FC236}">
                <a16:creationId xmlns:a16="http://schemas.microsoft.com/office/drawing/2014/main" id="{7036C250-FBAB-4B59-B7C7-3866450FE5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7" name="Text Placeholder 17">
            <a:extLst>
              <a:ext uri="{FF2B5EF4-FFF2-40B4-BE49-F238E27FC236}">
                <a16:creationId xmlns:a16="http://schemas.microsoft.com/office/drawing/2014/main" id="{382D9EF9-F866-B982-4A32-608F09A8F391}"/>
              </a:ext>
            </a:extLst>
          </p:cNvPr>
          <p:cNvSpPr>
            <a:spLocks noGrp="1"/>
          </p:cNvSpPr>
          <p:nvPr>
            <p:ph type="body" sz="quarter" idx="23" hasCustomPrompt="1"/>
          </p:nvPr>
        </p:nvSpPr>
        <p:spPr>
          <a:xfrm>
            <a:off x="788657" y="5062321"/>
            <a:ext cx="10614687" cy="1248936"/>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9" name="Text Placeholder 23">
            <a:extLst>
              <a:ext uri="{FF2B5EF4-FFF2-40B4-BE49-F238E27FC236}">
                <a16:creationId xmlns:a16="http://schemas.microsoft.com/office/drawing/2014/main" id="{B01F4608-B26D-6B1C-7CC5-53B255813DEF}"/>
              </a:ext>
            </a:extLst>
          </p:cNvPr>
          <p:cNvSpPr>
            <a:spLocks noGrp="1"/>
          </p:cNvSpPr>
          <p:nvPr>
            <p:ph type="body" sz="quarter" idx="66" hasCustomPrompt="1"/>
          </p:nvPr>
        </p:nvSpPr>
        <p:spPr>
          <a:xfrm rot="16200000">
            <a:off x="-1247629" y="1257973"/>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cxnSp>
        <p:nvCxnSpPr>
          <p:cNvPr id="17" name="Straight Connector 16">
            <a:extLst>
              <a:ext uri="{FF2B5EF4-FFF2-40B4-BE49-F238E27FC236}">
                <a16:creationId xmlns:a16="http://schemas.microsoft.com/office/drawing/2014/main" id="{6D3C23C9-AB97-3A0B-EEFD-89FEFA5B86CE}"/>
              </a:ext>
            </a:extLst>
          </p:cNvPr>
          <p:cNvCxnSpPr>
            <a:cxnSpLocks/>
          </p:cNvCxnSpPr>
          <p:nvPr userDrawn="1"/>
        </p:nvCxnSpPr>
        <p:spPr>
          <a:xfrm>
            <a:off x="8773537" y="1896157"/>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18" name="Text Placeholder 32">
            <a:extLst>
              <a:ext uri="{FF2B5EF4-FFF2-40B4-BE49-F238E27FC236}">
                <a16:creationId xmlns:a16="http://schemas.microsoft.com/office/drawing/2014/main" id="{47539578-6F17-C090-F05F-02DD35E230C1}"/>
              </a:ext>
            </a:extLst>
          </p:cNvPr>
          <p:cNvSpPr>
            <a:spLocks noGrp="1"/>
          </p:cNvSpPr>
          <p:nvPr>
            <p:ph type="body" sz="quarter" idx="18" hasCustomPrompt="1"/>
          </p:nvPr>
        </p:nvSpPr>
        <p:spPr>
          <a:xfrm>
            <a:off x="8892781" y="2058049"/>
            <a:ext cx="2680738" cy="1049221"/>
          </a:xfrm>
          <a:prstGeom prst="rect">
            <a:avLst/>
          </a:prstGeom>
        </p:spPr>
        <p:txBody>
          <a:bodyPr anchor="t">
            <a:noAutofit/>
          </a:bodyPr>
          <a:lstStyle>
            <a:lvl1pPr marL="0" indent="0" algn="ctr">
              <a:lnSpc>
                <a:spcPct val="100000"/>
              </a:lnSpc>
              <a:spcBef>
                <a:spcPts val="0"/>
              </a:spcBef>
              <a:buNone/>
              <a:defRPr sz="28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19" name="Text Placeholder 32">
            <a:extLst>
              <a:ext uri="{FF2B5EF4-FFF2-40B4-BE49-F238E27FC236}">
                <a16:creationId xmlns:a16="http://schemas.microsoft.com/office/drawing/2014/main" id="{7EF53169-D93C-A218-5EE7-DCAF912D98D2}"/>
              </a:ext>
            </a:extLst>
          </p:cNvPr>
          <p:cNvSpPr>
            <a:spLocks noGrp="1"/>
          </p:cNvSpPr>
          <p:nvPr>
            <p:ph type="body" sz="quarter" idx="19" hasCustomPrompt="1"/>
          </p:nvPr>
        </p:nvSpPr>
        <p:spPr>
          <a:xfrm>
            <a:off x="8909580" y="1123130"/>
            <a:ext cx="2597067" cy="385564"/>
          </a:xfrm>
          <a:prstGeom prst="rect">
            <a:avLst/>
          </a:prstGeom>
        </p:spPr>
        <p:txBody>
          <a:bodyPr anchor="t">
            <a:noAutofit/>
          </a:bodyPr>
          <a:lstStyle>
            <a:lvl1pPr marL="0" indent="0" algn="ctr">
              <a:lnSpc>
                <a:spcPct val="100000"/>
              </a:lnSpc>
              <a:spcBef>
                <a:spcPts val="0"/>
              </a:spcBef>
              <a:buNone/>
              <a:defRPr sz="32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Tree>
    <p:extLst>
      <p:ext uri="{BB962C8B-B14F-4D97-AF65-F5344CB8AC3E}">
        <p14:creationId xmlns:p14="http://schemas.microsoft.com/office/powerpoint/2010/main" val="18429631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ext + Device 01">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535F255-6A56-2A77-E9C6-5B560E90E3B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591011" y="1421161"/>
            <a:ext cx="5591242" cy="4065240"/>
          </a:xfrm>
          <a:prstGeom prst="rect">
            <a:avLst/>
          </a:prstGeom>
          <a:noFill/>
        </p:spPr>
      </p:pic>
      <p:sp>
        <p:nvSpPr>
          <p:cNvPr id="6" name="Picture Placeholder 9">
            <a:extLst>
              <a:ext uri="{FF2B5EF4-FFF2-40B4-BE49-F238E27FC236}">
                <a16:creationId xmlns:a16="http://schemas.microsoft.com/office/drawing/2014/main" id="{1486B446-7EE2-A521-0043-FE2D14242AAD}"/>
              </a:ext>
            </a:extLst>
          </p:cNvPr>
          <p:cNvSpPr>
            <a:spLocks noGrp="1"/>
          </p:cNvSpPr>
          <p:nvPr>
            <p:ph type="pic" sz="quarter" idx="13"/>
          </p:nvPr>
        </p:nvSpPr>
        <p:spPr>
          <a:xfrm>
            <a:off x="7609973" y="1917699"/>
            <a:ext cx="3620593" cy="2549377"/>
          </a:xfrm>
          <a:prstGeom prst="rect">
            <a:avLst/>
          </a:prstGeom>
          <a:solidFill>
            <a:schemeClr val="bg1">
              <a:lumMod val="95000"/>
            </a:schemeClr>
          </a:solidFill>
        </p:spPr>
        <p:txBody>
          <a:bodyPr/>
          <a:lstStyle>
            <a:lvl1pPr>
              <a:defRPr>
                <a:solidFill>
                  <a:schemeClr val="bg1">
                    <a:lumMod val="95000"/>
                  </a:schemeClr>
                </a:solidFill>
              </a:defRPr>
            </a:lvl1pPr>
          </a:lstStyle>
          <a:p>
            <a:endParaRPr lang="fr-CA" dirty="0"/>
          </a:p>
        </p:txBody>
      </p:sp>
      <p:sp>
        <p:nvSpPr>
          <p:cNvPr id="7" name="Slide Number Placeholder 5">
            <a:extLst>
              <a:ext uri="{FF2B5EF4-FFF2-40B4-BE49-F238E27FC236}">
                <a16:creationId xmlns:a16="http://schemas.microsoft.com/office/drawing/2014/main" id="{C8FFBAD9-4E8A-6469-5BFF-24DC7A7880A9}"/>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8" name="Text Placeholder 17">
            <a:extLst>
              <a:ext uri="{FF2B5EF4-FFF2-40B4-BE49-F238E27FC236}">
                <a16:creationId xmlns:a16="http://schemas.microsoft.com/office/drawing/2014/main" id="{E97BE9FB-E051-35D2-BB96-1EE0023E29A4}"/>
              </a:ext>
            </a:extLst>
          </p:cNvPr>
          <p:cNvSpPr>
            <a:spLocks noGrp="1"/>
          </p:cNvSpPr>
          <p:nvPr>
            <p:ph type="body" sz="quarter" idx="18" hasCustomPrompt="1"/>
          </p:nvPr>
        </p:nvSpPr>
        <p:spPr>
          <a:xfrm>
            <a:off x="400073" y="1879941"/>
            <a:ext cx="5096572" cy="4511981"/>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9" name="Text Placeholder 23">
            <a:extLst>
              <a:ext uri="{FF2B5EF4-FFF2-40B4-BE49-F238E27FC236}">
                <a16:creationId xmlns:a16="http://schemas.microsoft.com/office/drawing/2014/main" id="{7A6B5D46-F116-3C5A-6E7C-6AC77517284F}"/>
              </a:ext>
            </a:extLst>
          </p:cNvPr>
          <p:cNvSpPr>
            <a:spLocks noGrp="1"/>
          </p:cNvSpPr>
          <p:nvPr>
            <p:ph type="body" sz="quarter" idx="16" hasCustomPrompt="1"/>
          </p:nvPr>
        </p:nvSpPr>
        <p:spPr>
          <a:xfrm>
            <a:off x="418201" y="158725"/>
            <a:ext cx="5096572" cy="803654"/>
          </a:xfrm>
          <a:prstGeom prst="rect">
            <a:avLst/>
          </a:prstGeom>
        </p:spPr>
        <p:txBody>
          <a:bodyPr>
            <a:noAutofit/>
          </a:bodyPr>
          <a:lstStyle>
            <a:lvl1pPr marL="0" indent="0" algn="l">
              <a:lnSpc>
                <a:spcPct val="100000"/>
              </a:lnSpc>
              <a:spcBef>
                <a:spcPts val="0"/>
              </a:spcBef>
              <a:buNone/>
              <a:defRPr sz="3200" b="1" i="0">
                <a:solidFill>
                  <a:srgbClr val="459597"/>
                </a:solidFill>
                <a:latin typeface="+mn-lt"/>
              </a:defRPr>
            </a:lvl1pPr>
          </a:lstStyle>
          <a:p>
            <a:pPr lvl="0"/>
            <a:r>
              <a:rPr lang="en-US" dirty="0"/>
              <a:t>Heading</a:t>
            </a:r>
          </a:p>
        </p:txBody>
      </p:sp>
      <p:sp>
        <p:nvSpPr>
          <p:cNvPr id="10" name="Text Placeholder 23">
            <a:extLst>
              <a:ext uri="{FF2B5EF4-FFF2-40B4-BE49-F238E27FC236}">
                <a16:creationId xmlns:a16="http://schemas.microsoft.com/office/drawing/2014/main" id="{66738C6A-58E4-9F9B-8C5E-591310DDCAB2}"/>
              </a:ext>
            </a:extLst>
          </p:cNvPr>
          <p:cNvSpPr>
            <a:spLocks noGrp="1"/>
          </p:cNvSpPr>
          <p:nvPr>
            <p:ph type="body" sz="quarter" idx="19" hasCustomPrompt="1"/>
          </p:nvPr>
        </p:nvSpPr>
        <p:spPr>
          <a:xfrm>
            <a:off x="415573" y="1019333"/>
            <a:ext cx="5096572" cy="803654"/>
          </a:xfrm>
          <a:prstGeom prst="rect">
            <a:avLst/>
          </a:prstGeom>
        </p:spPr>
        <p:txBody>
          <a:bodyPr>
            <a:noAutofit/>
          </a:bodyPr>
          <a:lstStyle>
            <a:lvl1pPr marL="0" indent="0" algn="l">
              <a:lnSpc>
                <a:spcPct val="100000"/>
              </a:lnSpc>
              <a:spcBef>
                <a:spcPts val="0"/>
              </a:spcBef>
              <a:buNone/>
              <a:defRPr sz="2800" b="1" i="0">
                <a:solidFill>
                  <a:srgbClr val="EC7C69"/>
                </a:solidFill>
                <a:latin typeface="+mn-lt"/>
              </a:defRPr>
            </a:lvl1pPr>
          </a:lstStyle>
          <a:p>
            <a:pPr lvl="0"/>
            <a:r>
              <a:rPr lang="en-US" dirty="0"/>
              <a:t>Sub-Heading</a:t>
            </a:r>
          </a:p>
        </p:txBody>
      </p:sp>
      <p:sp>
        <p:nvSpPr>
          <p:cNvPr id="12" name="object 3">
            <a:extLst>
              <a:ext uri="{FF2B5EF4-FFF2-40B4-BE49-F238E27FC236}">
                <a16:creationId xmlns:a16="http://schemas.microsoft.com/office/drawing/2014/main" id="{0B98BB15-36D8-AB9F-8C0D-5FC77D734CF5}"/>
              </a:ext>
            </a:extLst>
          </p:cNvPr>
          <p:cNvSpPr/>
          <p:nvPr userDrawn="1"/>
        </p:nvSpPr>
        <p:spPr>
          <a:xfrm rot="16200000">
            <a:off x="4352895" y="1253636"/>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13" name="Text Placeholder 23">
            <a:extLst>
              <a:ext uri="{FF2B5EF4-FFF2-40B4-BE49-F238E27FC236}">
                <a16:creationId xmlns:a16="http://schemas.microsoft.com/office/drawing/2014/main" id="{84BC1840-9AB3-1DF5-D29D-1574E457F723}"/>
              </a:ext>
            </a:extLst>
          </p:cNvPr>
          <p:cNvSpPr>
            <a:spLocks noGrp="1"/>
          </p:cNvSpPr>
          <p:nvPr>
            <p:ph type="body" sz="quarter" idx="65" hasCustomPrompt="1"/>
          </p:nvPr>
        </p:nvSpPr>
        <p:spPr>
          <a:xfrm rot="16200000">
            <a:off x="4358905" y="1253637"/>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57531829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ext + Device 02">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DD8D624-C2EB-D1C7-4B03-7BAC84FBB9AD}"/>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a:fillRect/>
          </a:stretch>
        </p:blipFill>
        <p:spPr>
          <a:xfrm>
            <a:off x="6474192" y="1328699"/>
            <a:ext cx="4881979" cy="5529299"/>
          </a:xfrm>
          <a:custGeom>
            <a:avLst/>
            <a:gdLst>
              <a:gd name="connsiteX0" fmla="*/ 0 w 4991918"/>
              <a:gd name="connsiteY0" fmla="*/ 0 h 5653816"/>
              <a:gd name="connsiteX1" fmla="*/ 4991918 w 4991918"/>
              <a:gd name="connsiteY1" fmla="*/ 0 h 5653816"/>
              <a:gd name="connsiteX2" fmla="*/ 4991918 w 4991918"/>
              <a:gd name="connsiteY2" fmla="*/ 5653816 h 5653816"/>
              <a:gd name="connsiteX3" fmla="*/ 0 w 4991918"/>
              <a:gd name="connsiteY3" fmla="*/ 5653816 h 5653816"/>
            </a:gdLst>
            <a:ahLst/>
            <a:cxnLst>
              <a:cxn ang="0">
                <a:pos x="connsiteX0" y="connsiteY0"/>
              </a:cxn>
              <a:cxn ang="0">
                <a:pos x="connsiteX1" y="connsiteY1"/>
              </a:cxn>
              <a:cxn ang="0">
                <a:pos x="connsiteX2" y="connsiteY2"/>
              </a:cxn>
              <a:cxn ang="0">
                <a:pos x="connsiteX3" y="connsiteY3"/>
              </a:cxn>
            </a:cxnLst>
            <a:rect l="l" t="t" r="r" b="b"/>
            <a:pathLst>
              <a:path w="4991918" h="5653816">
                <a:moveTo>
                  <a:pt x="0" y="0"/>
                </a:moveTo>
                <a:lnTo>
                  <a:pt x="4991918" y="0"/>
                </a:lnTo>
                <a:lnTo>
                  <a:pt x="4991918" y="5653816"/>
                </a:lnTo>
                <a:lnTo>
                  <a:pt x="0" y="5653816"/>
                </a:lnTo>
                <a:close/>
              </a:path>
            </a:pathLst>
          </a:custGeom>
        </p:spPr>
      </p:pic>
      <p:sp>
        <p:nvSpPr>
          <p:cNvPr id="9" name="Picture Placeholder 9">
            <a:extLst>
              <a:ext uri="{FF2B5EF4-FFF2-40B4-BE49-F238E27FC236}">
                <a16:creationId xmlns:a16="http://schemas.microsoft.com/office/drawing/2014/main" id="{6EB8F01E-06BF-8F01-5A40-30285A91F4ED}"/>
              </a:ext>
            </a:extLst>
          </p:cNvPr>
          <p:cNvSpPr>
            <a:spLocks noGrp="1"/>
          </p:cNvSpPr>
          <p:nvPr>
            <p:ph type="pic" sz="quarter" idx="13"/>
          </p:nvPr>
        </p:nvSpPr>
        <p:spPr>
          <a:xfrm>
            <a:off x="6966760" y="2884487"/>
            <a:ext cx="3896842" cy="3973513"/>
          </a:xfrm>
          <a:prstGeom prst="rect">
            <a:avLst/>
          </a:prstGeom>
          <a:solidFill>
            <a:schemeClr val="bg1">
              <a:lumMod val="95000"/>
            </a:schemeClr>
          </a:solidFill>
        </p:spPr>
        <p:txBody>
          <a:bodyPr/>
          <a:lstStyle>
            <a:lvl1pPr>
              <a:defRPr>
                <a:solidFill>
                  <a:schemeClr val="bg1">
                    <a:lumMod val="95000"/>
                  </a:schemeClr>
                </a:solidFill>
              </a:defRPr>
            </a:lvl1pPr>
          </a:lstStyle>
          <a:p>
            <a:endParaRPr lang="fr-CA" dirty="0"/>
          </a:p>
        </p:txBody>
      </p:sp>
      <p:sp>
        <p:nvSpPr>
          <p:cNvPr id="4" name="Slide Number Placeholder 5">
            <a:extLst>
              <a:ext uri="{FF2B5EF4-FFF2-40B4-BE49-F238E27FC236}">
                <a16:creationId xmlns:a16="http://schemas.microsoft.com/office/drawing/2014/main" id="{5433680D-BD5D-B256-25AF-7651ACEBE909}"/>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11" name="object 3">
            <a:extLst>
              <a:ext uri="{FF2B5EF4-FFF2-40B4-BE49-F238E27FC236}">
                <a16:creationId xmlns:a16="http://schemas.microsoft.com/office/drawing/2014/main" id="{129A9620-C0F4-CBC3-4970-ACD6FCC8D090}"/>
              </a:ext>
            </a:extLst>
          </p:cNvPr>
          <p:cNvSpPr/>
          <p:nvPr userDrawn="1"/>
        </p:nvSpPr>
        <p:spPr>
          <a:xfrm rot="16200000">
            <a:off x="9615266" y="5151903"/>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12" name="Text Placeholder 23">
            <a:extLst>
              <a:ext uri="{FF2B5EF4-FFF2-40B4-BE49-F238E27FC236}">
                <a16:creationId xmlns:a16="http://schemas.microsoft.com/office/drawing/2014/main" id="{8370C565-93FA-ECE8-6FE8-6914FFDDAF3C}"/>
              </a:ext>
            </a:extLst>
          </p:cNvPr>
          <p:cNvSpPr>
            <a:spLocks noGrp="1"/>
          </p:cNvSpPr>
          <p:nvPr>
            <p:ph type="body" sz="quarter" idx="65" hasCustomPrompt="1"/>
          </p:nvPr>
        </p:nvSpPr>
        <p:spPr>
          <a:xfrm rot="16200000">
            <a:off x="9621276" y="5151904"/>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2" name="Text Placeholder 17">
            <a:extLst>
              <a:ext uri="{FF2B5EF4-FFF2-40B4-BE49-F238E27FC236}">
                <a16:creationId xmlns:a16="http://schemas.microsoft.com/office/drawing/2014/main" id="{1DA36682-58B5-7FC5-2870-DCEF84343C73}"/>
              </a:ext>
            </a:extLst>
          </p:cNvPr>
          <p:cNvSpPr>
            <a:spLocks noGrp="1"/>
          </p:cNvSpPr>
          <p:nvPr>
            <p:ph type="body" sz="quarter" idx="18" hasCustomPrompt="1"/>
          </p:nvPr>
        </p:nvSpPr>
        <p:spPr>
          <a:xfrm>
            <a:off x="400073" y="1879941"/>
            <a:ext cx="5096572" cy="4511981"/>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3" name="Text Placeholder 23">
            <a:extLst>
              <a:ext uri="{FF2B5EF4-FFF2-40B4-BE49-F238E27FC236}">
                <a16:creationId xmlns:a16="http://schemas.microsoft.com/office/drawing/2014/main" id="{BBFF1E66-2C08-3FE8-ADE0-8FD6BAE84BF0}"/>
              </a:ext>
            </a:extLst>
          </p:cNvPr>
          <p:cNvSpPr>
            <a:spLocks noGrp="1"/>
          </p:cNvSpPr>
          <p:nvPr>
            <p:ph type="body" sz="quarter" idx="16" hasCustomPrompt="1"/>
          </p:nvPr>
        </p:nvSpPr>
        <p:spPr>
          <a:xfrm>
            <a:off x="418201" y="158725"/>
            <a:ext cx="5096572" cy="803654"/>
          </a:xfrm>
          <a:prstGeom prst="rect">
            <a:avLst/>
          </a:prstGeom>
        </p:spPr>
        <p:txBody>
          <a:bodyPr>
            <a:noAutofit/>
          </a:bodyPr>
          <a:lstStyle>
            <a:lvl1pPr marL="0" indent="0" algn="l">
              <a:lnSpc>
                <a:spcPct val="100000"/>
              </a:lnSpc>
              <a:spcBef>
                <a:spcPts val="0"/>
              </a:spcBef>
              <a:buNone/>
              <a:defRPr sz="3200" b="1" i="0">
                <a:solidFill>
                  <a:srgbClr val="459597"/>
                </a:solidFill>
                <a:latin typeface="+mn-lt"/>
              </a:defRPr>
            </a:lvl1pPr>
          </a:lstStyle>
          <a:p>
            <a:pPr lvl="0"/>
            <a:r>
              <a:rPr lang="en-US" dirty="0"/>
              <a:t>Heading</a:t>
            </a:r>
          </a:p>
        </p:txBody>
      </p:sp>
      <p:sp>
        <p:nvSpPr>
          <p:cNvPr id="7" name="Text Placeholder 23">
            <a:extLst>
              <a:ext uri="{FF2B5EF4-FFF2-40B4-BE49-F238E27FC236}">
                <a16:creationId xmlns:a16="http://schemas.microsoft.com/office/drawing/2014/main" id="{8F7BC564-26FB-D046-F824-E7EFA2A40B46}"/>
              </a:ext>
            </a:extLst>
          </p:cNvPr>
          <p:cNvSpPr>
            <a:spLocks noGrp="1"/>
          </p:cNvSpPr>
          <p:nvPr>
            <p:ph type="body" sz="quarter" idx="19" hasCustomPrompt="1"/>
          </p:nvPr>
        </p:nvSpPr>
        <p:spPr>
          <a:xfrm>
            <a:off x="415573" y="1019333"/>
            <a:ext cx="5096572" cy="803654"/>
          </a:xfrm>
          <a:prstGeom prst="rect">
            <a:avLst/>
          </a:prstGeom>
        </p:spPr>
        <p:txBody>
          <a:bodyPr>
            <a:noAutofit/>
          </a:bodyPr>
          <a:lstStyle>
            <a:lvl1pPr marL="0" indent="0" algn="l">
              <a:lnSpc>
                <a:spcPct val="100000"/>
              </a:lnSpc>
              <a:spcBef>
                <a:spcPts val="0"/>
              </a:spcBef>
              <a:buNone/>
              <a:defRPr sz="2800" b="1" i="0">
                <a:solidFill>
                  <a:srgbClr val="EC7C69"/>
                </a:solidFill>
                <a:latin typeface="+mn-lt"/>
              </a:defRPr>
            </a:lvl1pPr>
          </a:lstStyle>
          <a:p>
            <a:pPr lvl="0"/>
            <a:r>
              <a:rPr lang="en-US" dirty="0"/>
              <a:t>Sub-Heading</a:t>
            </a:r>
          </a:p>
        </p:txBody>
      </p:sp>
    </p:spTree>
    <p:extLst>
      <p:ext uri="{BB962C8B-B14F-4D97-AF65-F5344CB8AC3E}">
        <p14:creationId xmlns:p14="http://schemas.microsoft.com/office/powerpoint/2010/main" val="28665151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ext + Device 03">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15B1AF3C-4A0E-1C81-74A3-55E033E3DF81}"/>
              </a:ext>
            </a:extLst>
          </p:cNvPr>
          <p:cNvPicPr>
            <a:picLocks noChangeAspect="1"/>
          </p:cNvPicPr>
          <p:nvPr userDrawn="1"/>
        </p:nvPicPr>
        <p:blipFill>
          <a:blip r:embed="rId2" cstate="print">
            <a:extLst>
              <a:ext uri="{28A0092B-C50C-407E-A947-70E740481C1C}">
                <a14:useLocalDpi xmlns:a14="http://schemas.microsoft.com/office/drawing/2010/main"/>
              </a:ext>
            </a:extLst>
          </a:blip>
          <a:srcRect b="8549"/>
          <a:stretch>
            <a:fillRect/>
          </a:stretch>
        </p:blipFill>
        <p:spPr>
          <a:xfrm>
            <a:off x="6712427" y="1152263"/>
            <a:ext cx="4681192" cy="5705737"/>
          </a:xfrm>
          <a:custGeom>
            <a:avLst/>
            <a:gdLst>
              <a:gd name="connsiteX0" fmla="*/ 0 w 3809685"/>
              <a:gd name="connsiteY0" fmla="*/ 0 h 4643489"/>
              <a:gd name="connsiteX1" fmla="*/ 3809685 w 3809685"/>
              <a:gd name="connsiteY1" fmla="*/ 0 h 4643489"/>
              <a:gd name="connsiteX2" fmla="*/ 3809685 w 3809685"/>
              <a:gd name="connsiteY2" fmla="*/ 4643489 h 4643489"/>
              <a:gd name="connsiteX3" fmla="*/ 0 w 3809685"/>
              <a:gd name="connsiteY3" fmla="*/ 4643489 h 4643489"/>
            </a:gdLst>
            <a:ahLst/>
            <a:cxnLst>
              <a:cxn ang="0">
                <a:pos x="connsiteX0" y="connsiteY0"/>
              </a:cxn>
              <a:cxn ang="0">
                <a:pos x="connsiteX1" y="connsiteY1"/>
              </a:cxn>
              <a:cxn ang="0">
                <a:pos x="connsiteX2" y="connsiteY2"/>
              </a:cxn>
              <a:cxn ang="0">
                <a:pos x="connsiteX3" y="connsiteY3"/>
              </a:cxn>
            </a:cxnLst>
            <a:rect l="l" t="t" r="r" b="b"/>
            <a:pathLst>
              <a:path w="3809685" h="4643489">
                <a:moveTo>
                  <a:pt x="0" y="0"/>
                </a:moveTo>
                <a:lnTo>
                  <a:pt x="3809685" y="0"/>
                </a:lnTo>
                <a:lnTo>
                  <a:pt x="3809685" y="4643489"/>
                </a:lnTo>
                <a:lnTo>
                  <a:pt x="0" y="4643489"/>
                </a:lnTo>
                <a:close/>
              </a:path>
            </a:pathLst>
          </a:custGeom>
        </p:spPr>
      </p:pic>
      <p:sp>
        <p:nvSpPr>
          <p:cNvPr id="12" name="Picture Placeholder 14">
            <a:extLst>
              <a:ext uri="{FF2B5EF4-FFF2-40B4-BE49-F238E27FC236}">
                <a16:creationId xmlns:a16="http://schemas.microsoft.com/office/drawing/2014/main" id="{51C44BA5-BF7A-7ADD-01ED-C8DFB7937810}"/>
              </a:ext>
            </a:extLst>
          </p:cNvPr>
          <p:cNvSpPr>
            <a:spLocks noGrp="1"/>
          </p:cNvSpPr>
          <p:nvPr>
            <p:ph type="pic" sz="quarter" idx="12"/>
          </p:nvPr>
        </p:nvSpPr>
        <p:spPr>
          <a:xfrm>
            <a:off x="7014500" y="1628440"/>
            <a:ext cx="4037037" cy="5208132"/>
          </a:xfrm>
          <a:custGeom>
            <a:avLst/>
            <a:gdLst>
              <a:gd name="connsiteX0" fmla="*/ 910260 w 4900611"/>
              <a:gd name="connsiteY0" fmla="*/ 4784374 h 6322218"/>
              <a:gd name="connsiteX1" fmla="*/ 910260 w 4900611"/>
              <a:gd name="connsiteY1" fmla="*/ 5430211 h 6322218"/>
              <a:gd name="connsiteX2" fmla="*/ 3961468 w 4900611"/>
              <a:gd name="connsiteY2" fmla="*/ 5430211 h 6322218"/>
              <a:gd name="connsiteX3" fmla="*/ 3961468 w 4900611"/>
              <a:gd name="connsiteY3" fmla="*/ 4784374 h 6322218"/>
              <a:gd name="connsiteX4" fmla="*/ 0 w 4900611"/>
              <a:gd name="connsiteY4" fmla="*/ 0 h 6322218"/>
              <a:gd name="connsiteX5" fmla="*/ 4900611 w 4900611"/>
              <a:gd name="connsiteY5" fmla="*/ 0 h 6322218"/>
              <a:gd name="connsiteX6" fmla="*/ 4900611 w 4900611"/>
              <a:gd name="connsiteY6" fmla="*/ 6322218 h 6322218"/>
              <a:gd name="connsiteX7" fmla="*/ 0 w 4900611"/>
              <a:gd name="connsiteY7" fmla="*/ 6322218 h 6322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00611" h="6322218">
                <a:moveTo>
                  <a:pt x="910260" y="4784374"/>
                </a:moveTo>
                <a:lnTo>
                  <a:pt x="910260" y="5430211"/>
                </a:lnTo>
                <a:lnTo>
                  <a:pt x="3961468" y="5430211"/>
                </a:lnTo>
                <a:lnTo>
                  <a:pt x="3961468" y="4784374"/>
                </a:lnTo>
                <a:close/>
                <a:moveTo>
                  <a:pt x="0" y="0"/>
                </a:moveTo>
                <a:lnTo>
                  <a:pt x="4900611" y="0"/>
                </a:lnTo>
                <a:lnTo>
                  <a:pt x="4900611" y="6322218"/>
                </a:lnTo>
                <a:lnTo>
                  <a:pt x="0" y="6322218"/>
                </a:lnTo>
                <a:close/>
              </a:path>
            </a:pathLst>
          </a:custGeom>
          <a:solidFill>
            <a:schemeClr val="bg1">
              <a:lumMod val="95000"/>
            </a:schemeClr>
          </a:solidFill>
        </p:spPr>
        <p:txBody>
          <a:bodyPr wrap="square">
            <a:noAutofit/>
          </a:bodyPr>
          <a:lstStyle>
            <a:lvl1pPr>
              <a:defRPr lang="fr-CA">
                <a:solidFill>
                  <a:schemeClr val="bg1">
                    <a:lumMod val="95000"/>
                  </a:schemeClr>
                </a:solidFill>
              </a:defRPr>
            </a:lvl1pPr>
          </a:lstStyle>
          <a:p>
            <a:endParaRPr lang="fr-CA" dirty="0"/>
          </a:p>
        </p:txBody>
      </p:sp>
      <p:sp>
        <p:nvSpPr>
          <p:cNvPr id="13" name="Rectangle 12">
            <a:extLst>
              <a:ext uri="{FF2B5EF4-FFF2-40B4-BE49-F238E27FC236}">
                <a16:creationId xmlns:a16="http://schemas.microsoft.com/office/drawing/2014/main" id="{E2DB7294-B9CD-879A-B0F9-5677C4FAFA56}"/>
              </a:ext>
            </a:extLst>
          </p:cNvPr>
          <p:cNvSpPr/>
          <p:nvPr userDrawn="1"/>
        </p:nvSpPr>
        <p:spPr bwMode="auto">
          <a:xfrm>
            <a:off x="7776252" y="5580127"/>
            <a:ext cx="2513532" cy="532029"/>
          </a:xfrm>
          <a:prstGeom prst="rect">
            <a:avLst/>
          </a:prstGeom>
          <a:solidFill>
            <a:srgbClr val="459597"/>
          </a:solidFill>
          <a:ln w="12700" cap="flat">
            <a:noFill/>
            <a:prstDash val="solid"/>
            <a:miter lim="800000"/>
            <a:headEnd/>
            <a:tailEnd/>
          </a:ln>
        </p:spPr>
        <p:txBody>
          <a:bodyPr vert="horz" wrap="square" lIns="145436" tIns="72717" rIns="145436" bIns="72717" numCol="1" rtlCol="0" anchor="t" anchorCtr="0" compatLnSpc="1">
            <a:prstTxWarp prst="textNoShape">
              <a:avLst/>
            </a:prstTxWarp>
          </a:bodyPr>
          <a:lstStyle/>
          <a:p>
            <a:pPr algn="ctr"/>
            <a:endParaRPr lang="fr-CA" sz="4294" dirty="0"/>
          </a:p>
        </p:txBody>
      </p:sp>
      <p:sp>
        <p:nvSpPr>
          <p:cNvPr id="14" name="Text Placeholder 32">
            <a:extLst>
              <a:ext uri="{FF2B5EF4-FFF2-40B4-BE49-F238E27FC236}">
                <a16:creationId xmlns:a16="http://schemas.microsoft.com/office/drawing/2014/main" id="{6AED7295-C155-5022-FAF2-2B5D7C639585}"/>
              </a:ext>
            </a:extLst>
          </p:cNvPr>
          <p:cNvSpPr>
            <a:spLocks noGrp="1"/>
          </p:cNvSpPr>
          <p:nvPr>
            <p:ph type="body" sz="quarter" idx="19" hasCustomPrompt="1"/>
          </p:nvPr>
        </p:nvSpPr>
        <p:spPr>
          <a:xfrm>
            <a:off x="6578929" y="5627224"/>
            <a:ext cx="4744987" cy="437834"/>
          </a:xfrm>
          <a:prstGeom prst="rect">
            <a:avLst/>
          </a:prstGeom>
        </p:spPr>
        <p:txBody>
          <a:bodyPr anchor="t">
            <a:noAutofit/>
          </a:bodyPr>
          <a:lstStyle>
            <a:lvl1pPr marL="0" indent="0" algn="ctr">
              <a:lnSpc>
                <a:spcPct val="100000"/>
              </a:lnSpc>
              <a:spcBef>
                <a:spcPts val="0"/>
              </a:spcBef>
              <a:buNone/>
              <a:defRPr sz="2000" b="1" i="0">
                <a:solidFill>
                  <a:schemeClr val="bg1"/>
                </a:solidFill>
                <a:latin typeface="Calibri" panose="020F050202020403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LEARN MORE</a:t>
            </a:r>
            <a:endParaRPr lang="en-US" dirty="0"/>
          </a:p>
        </p:txBody>
      </p:sp>
      <p:sp>
        <p:nvSpPr>
          <p:cNvPr id="4" name="Slide Number Placeholder 5">
            <a:extLst>
              <a:ext uri="{FF2B5EF4-FFF2-40B4-BE49-F238E27FC236}">
                <a16:creationId xmlns:a16="http://schemas.microsoft.com/office/drawing/2014/main" id="{A22AB95E-FC8F-3340-8544-E4709B0FF23C}"/>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8" name="object 3">
            <a:extLst>
              <a:ext uri="{FF2B5EF4-FFF2-40B4-BE49-F238E27FC236}">
                <a16:creationId xmlns:a16="http://schemas.microsoft.com/office/drawing/2014/main" id="{C23683E5-52E0-E6FC-A532-E215FE3999D7}"/>
              </a:ext>
            </a:extLst>
          </p:cNvPr>
          <p:cNvSpPr/>
          <p:nvPr userDrawn="1"/>
        </p:nvSpPr>
        <p:spPr>
          <a:xfrm rot="16200000">
            <a:off x="9810703" y="5151905"/>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9" name="Text Placeholder 23">
            <a:extLst>
              <a:ext uri="{FF2B5EF4-FFF2-40B4-BE49-F238E27FC236}">
                <a16:creationId xmlns:a16="http://schemas.microsoft.com/office/drawing/2014/main" id="{81994B4F-E349-840E-C5E7-5C7F8BFC9289}"/>
              </a:ext>
            </a:extLst>
          </p:cNvPr>
          <p:cNvSpPr>
            <a:spLocks noGrp="1"/>
          </p:cNvSpPr>
          <p:nvPr>
            <p:ph type="body" sz="quarter" idx="65" hasCustomPrompt="1"/>
          </p:nvPr>
        </p:nvSpPr>
        <p:spPr>
          <a:xfrm rot="16200000">
            <a:off x="9816713" y="5151906"/>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2" name="Text Placeholder 17">
            <a:extLst>
              <a:ext uri="{FF2B5EF4-FFF2-40B4-BE49-F238E27FC236}">
                <a16:creationId xmlns:a16="http://schemas.microsoft.com/office/drawing/2014/main" id="{A5CAEB53-E187-012B-10F6-9C7DE6C78546}"/>
              </a:ext>
            </a:extLst>
          </p:cNvPr>
          <p:cNvSpPr>
            <a:spLocks noGrp="1"/>
          </p:cNvSpPr>
          <p:nvPr>
            <p:ph type="body" sz="quarter" idx="18" hasCustomPrompt="1"/>
          </p:nvPr>
        </p:nvSpPr>
        <p:spPr>
          <a:xfrm>
            <a:off x="400073" y="1879941"/>
            <a:ext cx="5096572" cy="4511981"/>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3" name="Text Placeholder 23">
            <a:extLst>
              <a:ext uri="{FF2B5EF4-FFF2-40B4-BE49-F238E27FC236}">
                <a16:creationId xmlns:a16="http://schemas.microsoft.com/office/drawing/2014/main" id="{7D763500-DF0E-A240-5BDA-6F83D71C9E36}"/>
              </a:ext>
            </a:extLst>
          </p:cNvPr>
          <p:cNvSpPr>
            <a:spLocks noGrp="1"/>
          </p:cNvSpPr>
          <p:nvPr>
            <p:ph type="body" sz="quarter" idx="16" hasCustomPrompt="1"/>
          </p:nvPr>
        </p:nvSpPr>
        <p:spPr>
          <a:xfrm>
            <a:off x="418201" y="158725"/>
            <a:ext cx="5096572" cy="803654"/>
          </a:xfrm>
          <a:prstGeom prst="rect">
            <a:avLst/>
          </a:prstGeom>
        </p:spPr>
        <p:txBody>
          <a:bodyPr>
            <a:noAutofit/>
          </a:bodyPr>
          <a:lstStyle>
            <a:lvl1pPr marL="0" indent="0" algn="l">
              <a:lnSpc>
                <a:spcPct val="100000"/>
              </a:lnSpc>
              <a:spcBef>
                <a:spcPts val="0"/>
              </a:spcBef>
              <a:buNone/>
              <a:defRPr sz="3200" b="1" i="0">
                <a:solidFill>
                  <a:srgbClr val="459597"/>
                </a:solidFill>
                <a:latin typeface="+mn-lt"/>
              </a:defRPr>
            </a:lvl1pPr>
          </a:lstStyle>
          <a:p>
            <a:pPr lvl="0"/>
            <a:r>
              <a:rPr lang="en-US" dirty="0"/>
              <a:t>Heading</a:t>
            </a:r>
          </a:p>
        </p:txBody>
      </p:sp>
      <p:sp>
        <p:nvSpPr>
          <p:cNvPr id="10" name="Text Placeholder 23">
            <a:extLst>
              <a:ext uri="{FF2B5EF4-FFF2-40B4-BE49-F238E27FC236}">
                <a16:creationId xmlns:a16="http://schemas.microsoft.com/office/drawing/2014/main" id="{0D16D9A9-79A3-F3C2-E39C-27ADB007B7B8}"/>
              </a:ext>
            </a:extLst>
          </p:cNvPr>
          <p:cNvSpPr>
            <a:spLocks noGrp="1"/>
          </p:cNvSpPr>
          <p:nvPr>
            <p:ph type="body" sz="quarter" idx="66" hasCustomPrompt="1"/>
          </p:nvPr>
        </p:nvSpPr>
        <p:spPr>
          <a:xfrm>
            <a:off x="415573" y="1019333"/>
            <a:ext cx="5096572" cy="803654"/>
          </a:xfrm>
          <a:prstGeom prst="rect">
            <a:avLst/>
          </a:prstGeom>
        </p:spPr>
        <p:txBody>
          <a:bodyPr>
            <a:noAutofit/>
          </a:bodyPr>
          <a:lstStyle>
            <a:lvl1pPr marL="0" indent="0" algn="l">
              <a:lnSpc>
                <a:spcPct val="100000"/>
              </a:lnSpc>
              <a:spcBef>
                <a:spcPts val="0"/>
              </a:spcBef>
              <a:buNone/>
              <a:defRPr sz="2800" b="1" i="0">
                <a:solidFill>
                  <a:srgbClr val="EC7C69"/>
                </a:solidFill>
                <a:latin typeface="+mn-lt"/>
              </a:defRPr>
            </a:lvl1pPr>
          </a:lstStyle>
          <a:p>
            <a:pPr lvl="0"/>
            <a:r>
              <a:rPr lang="en-US" dirty="0"/>
              <a:t>Sub-Heading</a:t>
            </a:r>
          </a:p>
        </p:txBody>
      </p:sp>
    </p:spTree>
    <p:extLst>
      <p:ext uri="{BB962C8B-B14F-4D97-AF65-F5344CB8AC3E}">
        <p14:creationId xmlns:p14="http://schemas.microsoft.com/office/powerpoint/2010/main" val="2905739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ext + Device 04">
    <p:spTree>
      <p:nvGrpSpPr>
        <p:cNvPr id="1" name=""/>
        <p:cNvGrpSpPr/>
        <p:nvPr/>
      </p:nvGrpSpPr>
      <p:grpSpPr>
        <a:xfrm>
          <a:off x="0" y="0"/>
          <a:ext cx="0" cy="0"/>
          <a:chOff x="0" y="0"/>
          <a:chExt cx="0" cy="0"/>
        </a:xfrm>
      </p:grpSpPr>
      <p:pic>
        <p:nvPicPr>
          <p:cNvPr id="5" name="Graphic 106">
            <a:extLst>
              <a:ext uri="{FF2B5EF4-FFF2-40B4-BE49-F238E27FC236}">
                <a16:creationId xmlns:a16="http://schemas.microsoft.com/office/drawing/2014/main" id="{32DC14AD-82AA-2CF8-9D15-33E7E705BB24}"/>
              </a:ext>
            </a:extLst>
          </p:cNvPr>
          <p:cNvPicPr>
            <a:picLocks noChangeAspect="1"/>
          </p:cNvPicPr>
          <p:nvPr userDrawn="1"/>
        </p:nvPicPr>
        <p:blipFill>
          <a:blip r:embed="rId2"/>
          <a:stretch>
            <a:fillRect/>
          </a:stretch>
        </p:blipFill>
        <p:spPr>
          <a:xfrm rot="16200000">
            <a:off x="7299606" y="-200345"/>
            <a:ext cx="4043074" cy="5741714"/>
          </a:xfrm>
          <a:custGeom>
            <a:avLst/>
            <a:gdLst>
              <a:gd name="connsiteX0" fmla="*/ 485 w 1756089"/>
              <a:gd name="connsiteY0" fmla="*/ 268 h 2493884"/>
              <a:gd name="connsiteX1" fmla="*/ 1756574 w 1756089"/>
              <a:gd name="connsiteY1" fmla="*/ 268 h 2493884"/>
              <a:gd name="connsiteX2" fmla="*/ 1756574 w 1756089"/>
              <a:gd name="connsiteY2" fmla="*/ 2494153 h 2493884"/>
              <a:gd name="connsiteX3" fmla="*/ 485 w 1756089"/>
              <a:gd name="connsiteY3" fmla="*/ 2494153 h 2493884"/>
            </a:gdLst>
            <a:ahLst/>
            <a:cxnLst>
              <a:cxn ang="0">
                <a:pos x="connsiteX0" y="connsiteY0"/>
              </a:cxn>
              <a:cxn ang="0">
                <a:pos x="connsiteX1" y="connsiteY1"/>
              </a:cxn>
              <a:cxn ang="0">
                <a:pos x="connsiteX2" y="connsiteY2"/>
              </a:cxn>
              <a:cxn ang="0">
                <a:pos x="connsiteX3" y="connsiteY3"/>
              </a:cxn>
            </a:cxnLst>
            <a:rect l="l" t="t" r="r" b="b"/>
            <a:pathLst>
              <a:path w="1756089" h="2493884">
                <a:moveTo>
                  <a:pt x="485" y="268"/>
                </a:moveTo>
                <a:lnTo>
                  <a:pt x="1756574" y="268"/>
                </a:lnTo>
                <a:lnTo>
                  <a:pt x="1756574" y="2494153"/>
                </a:lnTo>
                <a:lnTo>
                  <a:pt x="485" y="2494153"/>
                </a:lnTo>
                <a:close/>
              </a:path>
            </a:pathLst>
          </a:custGeom>
        </p:spPr>
      </p:pic>
      <p:sp>
        <p:nvSpPr>
          <p:cNvPr id="6" name="Picture Placeholder 112">
            <a:extLst>
              <a:ext uri="{FF2B5EF4-FFF2-40B4-BE49-F238E27FC236}">
                <a16:creationId xmlns:a16="http://schemas.microsoft.com/office/drawing/2014/main" id="{79B22CC8-2DAF-65D6-7B92-F6CDB8F52306}"/>
              </a:ext>
            </a:extLst>
          </p:cNvPr>
          <p:cNvSpPr>
            <a:spLocks noGrp="1"/>
          </p:cNvSpPr>
          <p:nvPr>
            <p:ph type="pic" sz="quarter" idx="20"/>
          </p:nvPr>
        </p:nvSpPr>
        <p:spPr>
          <a:xfrm>
            <a:off x="7143400" y="1219242"/>
            <a:ext cx="3918486" cy="2209758"/>
          </a:xfrm>
          <a:custGeom>
            <a:avLst/>
            <a:gdLst>
              <a:gd name="connsiteX0" fmla="*/ 0 w 2981385"/>
              <a:gd name="connsiteY0" fmla="*/ 0 h 1681297"/>
              <a:gd name="connsiteX1" fmla="*/ 2981385 w 2981385"/>
              <a:gd name="connsiteY1" fmla="*/ 0 h 1681297"/>
              <a:gd name="connsiteX2" fmla="*/ 2981385 w 2981385"/>
              <a:gd name="connsiteY2" fmla="*/ 1042963 h 1681297"/>
              <a:gd name="connsiteX3" fmla="*/ 2903109 w 2981385"/>
              <a:gd name="connsiteY3" fmla="*/ 1014846 h 1681297"/>
              <a:gd name="connsiteX4" fmla="*/ 2812268 w 2981385"/>
              <a:gd name="connsiteY4" fmla="*/ 920940 h 1681297"/>
              <a:gd name="connsiteX5" fmla="*/ 2796591 w 2981385"/>
              <a:gd name="connsiteY5" fmla="*/ 817700 h 1681297"/>
              <a:gd name="connsiteX6" fmla="*/ 2546198 w 2981385"/>
              <a:gd name="connsiteY6" fmla="*/ 514202 h 1681297"/>
              <a:gd name="connsiteX7" fmla="*/ 2327045 w 2981385"/>
              <a:gd name="connsiteY7" fmla="*/ 798918 h 1681297"/>
              <a:gd name="connsiteX8" fmla="*/ 2339610 w 2981385"/>
              <a:gd name="connsiteY8" fmla="*/ 1121198 h 1681297"/>
              <a:gd name="connsiteX9" fmla="*/ 2471145 w 2981385"/>
              <a:gd name="connsiteY9" fmla="*/ 1365241 h 1681297"/>
              <a:gd name="connsiteX10" fmla="*/ 2712200 w 2981385"/>
              <a:gd name="connsiteY10" fmla="*/ 1646846 h 1681297"/>
              <a:gd name="connsiteX11" fmla="*/ 2679844 w 2981385"/>
              <a:gd name="connsiteY11" fmla="*/ 1681297 h 1681297"/>
              <a:gd name="connsiteX12" fmla="*/ 0 w 2981385"/>
              <a:gd name="connsiteY12" fmla="*/ 1681297 h 1681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981385" h="1681297">
                <a:moveTo>
                  <a:pt x="0" y="0"/>
                </a:moveTo>
                <a:lnTo>
                  <a:pt x="2981385" y="0"/>
                </a:lnTo>
                <a:lnTo>
                  <a:pt x="2981385" y="1042963"/>
                </a:lnTo>
                <a:cubicBezTo>
                  <a:pt x="2962594" y="1030515"/>
                  <a:pt x="2903109" y="1014846"/>
                  <a:pt x="2903109" y="1014846"/>
                </a:cubicBezTo>
                <a:cubicBezTo>
                  <a:pt x="2874868" y="970950"/>
                  <a:pt x="2812268" y="920940"/>
                  <a:pt x="2812268" y="920940"/>
                </a:cubicBezTo>
                <a:cubicBezTo>
                  <a:pt x="2815381" y="880266"/>
                  <a:pt x="2796591" y="817700"/>
                  <a:pt x="2796591" y="817700"/>
                </a:cubicBezTo>
                <a:cubicBezTo>
                  <a:pt x="2718427" y="586213"/>
                  <a:pt x="2546198" y="514202"/>
                  <a:pt x="2546198" y="514202"/>
                </a:cubicBezTo>
                <a:cubicBezTo>
                  <a:pt x="2360401" y="450523"/>
                  <a:pt x="2295691" y="698790"/>
                  <a:pt x="2327045" y="798918"/>
                </a:cubicBezTo>
                <a:cubicBezTo>
                  <a:pt x="2358401" y="899048"/>
                  <a:pt x="2330270" y="1021070"/>
                  <a:pt x="2339610" y="1121198"/>
                </a:cubicBezTo>
                <a:cubicBezTo>
                  <a:pt x="2349061" y="1221326"/>
                  <a:pt x="2471145" y="1365241"/>
                  <a:pt x="2471145" y="1365241"/>
                </a:cubicBezTo>
                <a:lnTo>
                  <a:pt x="2712200" y="1646846"/>
                </a:lnTo>
                <a:lnTo>
                  <a:pt x="2679844" y="1681297"/>
                </a:lnTo>
                <a:lnTo>
                  <a:pt x="0" y="1681297"/>
                </a:lnTo>
                <a:close/>
              </a:path>
            </a:pathLst>
          </a:custGeom>
          <a:solidFill>
            <a:schemeClr val="bg1">
              <a:lumMod val="95000"/>
            </a:schemeClr>
          </a:solidFill>
        </p:spPr>
        <p:txBody>
          <a:bodyPr wrap="square">
            <a:noAutofit/>
          </a:bodyPr>
          <a:lstStyle>
            <a:lvl1pPr marL="0" indent="0" algn="ctr">
              <a:buNone/>
              <a:defRPr sz="1600">
                <a:solidFill>
                  <a:schemeClr val="bg1">
                    <a:lumMod val="95000"/>
                  </a:schemeClr>
                </a:solidFill>
              </a:defRPr>
            </a:lvl1pPr>
          </a:lstStyle>
          <a:p>
            <a:endParaRPr lang="en-US" dirty="0"/>
          </a:p>
          <a:p>
            <a:r>
              <a:rPr lang="en-US" dirty="0"/>
              <a:t>Click to add photo </a:t>
            </a:r>
          </a:p>
        </p:txBody>
      </p:sp>
      <p:sp>
        <p:nvSpPr>
          <p:cNvPr id="7" name="Slide Number Placeholder 5">
            <a:extLst>
              <a:ext uri="{FF2B5EF4-FFF2-40B4-BE49-F238E27FC236}">
                <a16:creationId xmlns:a16="http://schemas.microsoft.com/office/drawing/2014/main" id="{2A37C2A4-2B3F-1B9C-F7C3-0DC3E394D7E1}"/>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18" name="object 3">
            <a:extLst>
              <a:ext uri="{FF2B5EF4-FFF2-40B4-BE49-F238E27FC236}">
                <a16:creationId xmlns:a16="http://schemas.microsoft.com/office/drawing/2014/main" id="{88E51A10-9D05-671E-22DA-73FCF79621F0}"/>
              </a:ext>
            </a:extLst>
          </p:cNvPr>
          <p:cNvSpPr/>
          <p:nvPr userDrawn="1"/>
        </p:nvSpPr>
        <p:spPr>
          <a:xfrm>
            <a:off x="7143400" y="3429000"/>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19" name="Text Placeholder 23">
            <a:extLst>
              <a:ext uri="{FF2B5EF4-FFF2-40B4-BE49-F238E27FC236}">
                <a16:creationId xmlns:a16="http://schemas.microsoft.com/office/drawing/2014/main" id="{78396991-DAEB-1E68-0DF8-1741CFE1C02F}"/>
              </a:ext>
            </a:extLst>
          </p:cNvPr>
          <p:cNvSpPr>
            <a:spLocks noGrp="1"/>
          </p:cNvSpPr>
          <p:nvPr>
            <p:ph type="body" sz="quarter" idx="65" hasCustomPrompt="1"/>
          </p:nvPr>
        </p:nvSpPr>
        <p:spPr>
          <a:xfrm>
            <a:off x="7149410" y="3429001"/>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2" name="Text Placeholder 17">
            <a:extLst>
              <a:ext uri="{FF2B5EF4-FFF2-40B4-BE49-F238E27FC236}">
                <a16:creationId xmlns:a16="http://schemas.microsoft.com/office/drawing/2014/main" id="{68D24620-A17A-B82E-82B8-0F8BA087E3A9}"/>
              </a:ext>
            </a:extLst>
          </p:cNvPr>
          <p:cNvSpPr>
            <a:spLocks noGrp="1"/>
          </p:cNvSpPr>
          <p:nvPr>
            <p:ph type="body" sz="quarter" idx="18" hasCustomPrompt="1"/>
          </p:nvPr>
        </p:nvSpPr>
        <p:spPr>
          <a:xfrm>
            <a:off x="400073" y="1879941"/>
            <a:ext cx="5096572" cy="4511981"/>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3" name="Text Placeholder 23">
            <a:extLst>
              <a:ext uri="{FF2B5EF4-FFF2-40B4-BE49-F238E27FC236}">
                <a16:creationId xmlns:a16="http://schemas.microsoft.com/office/drawing/2014/main" id="{0E4478DE-BE81-7099-4DD2-007CB3211CCD}"/>
              </a:ext>
            </a:extLst>
          </p:cNvPr>
          <p:cNvSpPr>
            <a:spLocks noGrp="1"/>
          </p:cNvSpPr>
          <p:nvPr>
            <p:ph type="body" sz="quarter" idx="16" hasCustomPrompt="1"/>
          </p:nvPr>
        </p:nvSpPr>
        <p:spPr>
          <a:xfrm>
            <a:off x="418201" y="158725"/>
            <a:ext cx="5096572" cy="803654"/>
          </a:xfrm>
          <a:prstGeom prst="rect">
            <a:avLst/>
          </a:prstGeom>
        </p:spPr>
        <p:txBody>
          <a:bodyPr>
            <a:noAutofit/>
          </a:bodyPr>
          <a:lstStyle>
            <a:lvl1pPr marL="0" indent="0" algn="l">
              <a:lnSpc>
                <a:spcPct val="100000"/>
              </a:lnSpc>
              <a:spcBef>
                <a:spcPts val="0"/>
              </a:spcBef>
              <a:buNone/>
              <a:defRPr sz="3200" b="1" i="0">
                <a:solidFill>
                  <a:srgbClr val="459597"/>
                </a:solidFill>
                <a:latin typeface="+mn-lt"/>
              </a:defRPr>
            </a:lvl1pPr>
          </a:lstStyle>
          <a:p>
            <a:pPr lvl="0"/>
            <a:r>
              <a:rPr lang="en-US" dirty="0"/>
              <a:t>Heading</a:t>
            </a:r>
          </a:p>
        </p:txBody>
      </p:sp>
      <p:sp>
        <p:nvSpPr>
          <p:cNvPr id="4" name="Text Placeholder 23">
            <a:extLst>
              <a:ext uri="{FF2B5EF4-FFF2-40B4-BE49-F238E27FC236}">
                <a16:creationId xmlns:a16="http://schemas.microsoft.com/office/drawing/2014/main" id="{85E5EBCE-86C4-0B27-3707-79B96FFE0B26}"/>
              </a:ext>
            </a:extLst>
          </p:cNvPr>
          <p:cNvSpPr>
            <a:spLocks noGrp="1"/>
          </p:cNvSpPr>
          <p:nvPr>
            <p:ph type="body" sz="quarter" idx="19" hasCustomPrompt="1"/>
          </p:nvPr>
        </p:nvSpPr>
        <p:spPr>
          <a:xfrm>
            <a:off x="415573" y="1019333"/>
            <a:ext cx="5096572" cy="803654"/>
          </a:xfrm>
          <a:prstGeom prst="rect">
            <a:avLst/>
          </a:prstGeom>
        </p:spPr>
        <p:txBody>
          <a:bodyPr>
            <a:noAutofit/>
          </a:bodyPr>
          <a:lstStyle>
            <a:lvl1pPr marL="0" indent="0" algn="l">
              <a:lnSpc>
                <a:spcPct val="100000"/>
              </a:lnSpc>
              <a:spcBef>
                <a:spcPts val="0"/>
              </a:spcBef>
              <a:buNone/>
              <a:defRPr sz="2800" b="1" i="0">
                <a:solidFill>
                  <a:srgbClr val="EC7C69"/>
                </a:solidFill>
                <a:latin typeface="+mn-lt"/>
              </a:defRPr>
            </a:lvl1pPr>
          </a:lstStyle>
          <a:p>
            <a:pPr lvl="0"/>
            <a:r>
              <a:rPr lang="en-US" dirty="0"/>
              <a:t>Sub-Heading</a:t>
            </a:r>
          </a:p>
        </p:txBody>
      </p:sp>
    </p:spTree>
    <p:extLst>
      <p:ext uri="{BB962C8B-B14F-4D97-AF65-F5344CB8AC3E}">
        <p14:creationId xmlns:p14="http://schemas.microsoft.com/office/powerpoint/2010/main" val="138781307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Contents Slide 01">
    <p:spTree>
      <p:nvGrpSpPr>
        <p:cNvPr id="1" name=""/>
        <p:cNvGrpSpPr/>
        <p:nvPr/>
      </p:nvGrpSpPr>
      <p:grpSpPr>
        <a:xfrm>
          <a:off x="0" y="0"/>
          <a:ext cx="0" cy="0"/>
          <a:chOff x="0" y="0"/>
          <a:chExt cx="0" cy="0"/>
        </a:xfrm>
      </p:grpSpPr>
      <p:sp>
        <p:nvSpPr>
          <p:cNvPr id="44" name="Freeform 43">
            <a:extLst>
              <a:ext uri="{FF2B5EF4-FFF2-40B4-BE49-F238E27FC236}">
                <a16:creationId xmlns:a16="http://schemas.microsoft.com/office/drawing/2014/main" id="{7263AFD7-3BAB-8E0E-41DF-51372F40E69A}"/>
              </a:ext>
            </a:extLst>
          </p:cNvPr>
          <p:cNvSpPr/>
          <p:nvPr userDrawn="1"/>
        </p:nvSpPr>
        <p:spPr>
          <a:xfrm>
            <a:off x="6929984" y="2534422"/>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FBA63B"/>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32" name="Freeform 31">
            <a:extLst>
              <a:ext uri="{FF2B5EF4-FFF2-40B4-BE49-F238E27FC236}">
                <a16:creationId xmlns:a16="http://schemas.microsoft.com/office/drawing/2014/main" id="{EDA3A190-F984-7B05-2392-6EE8C339C1FE}"/>
              </a:ext>
            </a:extLst>
          </p:cNvPr>
          <p:cNvSpPr/>
          <p:nvPr userDrawn="1"/>
        </p:nvSpPr>
        <p:spPr>
          <a:xfrm rot="10800000">
            <a:off x="3729613" y="342496"/>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459597"/>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28" name="object 3">
            <a:extLst>
              <a:ext uri="{FF2B5EF4-FFF2-40B4-BE49-F238E27FC236}">
                <a16:creationId xmlns:a16="http://schemas.microsoft.com/office/drawing/2014/main" id="{DE86D902-E7B4-FF83-527C-1268935F12B0}"/>
              </a:ext>
            </a:extLst>
          </p:cNvPr>
          <p:cNvSpPr/>
          <p:nvPr userDrawn="1"/>
        </p:nvSpPr>
        <p:spPr>
          <a:xfrm rot="16200000">
            <a:off x="1703146" y="1262726"/>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4" name="Freeform 3">
            <a:extLst>
              <a:ext uri="{FF2B5EF4-FFF2-40B4-BE49-F238E27FC236}">
                <a16:creationId xmlns:a16="http://schemas.microsoft.com/office/drawing/2014/main" id="{579DE3B8-3F5E-FF57-8203-9E6B4768F77A}"/>
              </a:ext>
            </a:extLst>
          </p:cNvPr>
          <p:cNvSpPr/>
          <p:nvPr userDrawn="1"/>
        </p:nvSpPr>
        <p:spPr>
          <a:xfrm>
            <a:off x="543033" y="2521170"/>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EC7C69"/>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7" name="Text Placeholder 32">
            <a:extLst>
              <a:ext uri="{FF2B5EF4-FFF2-40B4-BE49-F238E27FC236}">
                <a16:creationId xmlns:a16="http://schemas.microsoft.com/office/drawing/2014/main" id="{956BFD1E-3718-630F-9C42-C9649D9936F9}"/>
              </a:ext>
            </a:extLst>
          </p:cNvPr>
          <p:cNvSpPr>
            <a:spLocks noGrp="1"/>
          </p:cNvSpPr>
          <p:nvPr>
            <p:ph type="body" sz="quarter" idx="18" hasCustomPrompt="1"/>
          </p:nvPr>
        </p:nvSpPr>
        <p:spPr>
          <a:xfrm>
            <a:off x="558534" y="4243251"/>
            <a:ext cx="2636194" cy="1399756"/>
          </a:xfrm>
          <a:prstGeom prst="rect">
            <a:avLst/>
          </a:prstGeom>
        </p:spPr>
        <p:txBody>
          <a:bodyPr anchor="t">
            <a:noAutofit/>
          </a:bodyPr>
          <a:lstStyle>
            <a:lvl1pPr marL="0" indent="0" algn="l">
              <a:lnSpc>
                <a:spcPts val="1220"/>
              </a:lnSpc>
              <a:spcBef>
                <a:spcPts val="0"/>
              </a:spcBef>
              <a:buNone/>
              <a:defRPr lang="en-US" sz="2000" b="1" kern="1200" dirty="0">
                <a:solidFill>
                  <a:schemeClr val="bg1">
                    <a:lumMod val="95000"/>
                  </a:schemeClr>
                </a:solidFill>
                <a:latin typeface="+mn-lt"/>
                <a:ea typeface="+mn-ea"/>
                <a:cs typeface="+mn-cs"/>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8" name="Text Placeholder 32">
            <a:extLst>
              <a:ext uri="{FF2B5EF4-FFF2-40B4-BE49-F238E27FC236}">
                <a16:creationId xmlns:a16="http://schemas.microsoft.com/office/drawing/2014/main" id="{49B6294C-EC15-36C2-74CE-695F5668E6A3}"/>
              </a:ext>
            </a:extLst>
          </p:cNvPr>
          <p:cNvSpPr>
            <a:spLocks noGrp="1"/>
          </p:cNvSpPr>
          <p:nvPr>
            <p:ph type="body" sz="quarter" idx="19" hasCustomPrompt="1"/>
          </p:nvPr>
        </p:nvSpPr>
        <p:spPr>
          <a:xfrm>
            <a:off x="571972" y="3674563"/>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cxnSp>
        <p:nvCxnSpPr>
          <p:cNvPr id="10" name="Straight Connector 9">
            <a:extLst>
              <a:ext uri="{FF2B5EF4-FFF2-40B4-BE49-F238E27FC236}">
                <a16:creationId xmlns:a16="http://schemas.microsoft.com/office/drawing/2014/main" id="{2A5E65B9-B032-EF49-8461-BFA65C53002D}"/>
              </a:ext>
            </a:extLst>
          </p:cNvPr>
          <p:cNvCxnSpPr>
            <a:cxnSpLocks/>
          </p:cNvCxnSpPr>
          <p:nvPr userDrawn="1"/>
        </p:nvCxnSpPr>
        <p:spPr>
          <a:xfrm flipV="1">
            <a:off x="543032" y="4140316"/>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7" name="Freeform 26">
            <a:extLst>
              <a:ext uri="{FF2B5EF4-FFF2-40B4-BE49-F238E27FC236}">
                <a16:creationId xmlns:a16="http://schemas.microsoft.com/office/drawing/2014/main" id="{071122C1-0DBA-21F0-E9AF-2E8EF0078FB4}"/>
              </a:ext>
            </a:extLst>
          </p:cNvPr>
          <p:cNvSpPr>
            <a:spLocks noGrp="1"/>
          </p:cNvSpPr>
          <p:nvPr>
            <p:ph type="pic" sz="quarter" idx="67"/>
          </p:nvPr>
        </p:nvSpPr>
        <p:spPr>
          <a:xfrm>
            <a:off x="540029" y="0"/>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23" name="Text Placeholder 23">
            <a:extLst>
              <a:ext uri="{FF2B5EF4-FFF2-40B4-BE49-F238E27FC236}">
                <a16:creationId xmlns:a16="http://schemas.microsoft.com/office/drawing/2014/main" id="{C1478FC6-3221-D38D-4BFA-101F85A70602}"/>
              </a:ext>
            </a:extLst>
          </p:cNvPr>
          <p:cNvSpPr>
            <a:spLocks noGrp="1"/>
          </p:cNvSpPr>
          <p:nvPr>
            <p:ph type="body" sz="quarter" idx="66" hasCustomPrompt="1"/>
          </p:nvPr>
        </p:nvSpPr>
        <p:spPr>
          <a:xfrm rot="16200000">
            <a:off x="1718251" y="1271823"/>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29" name="object 3">
            <a:extLst>
              <a:ext uri="{FF2B5EF4-FFF2-40B4-BE49-F238E27FC236}">
                <a16:creationId xmlns:a16="http://schemas.microsoft.com/office/drawing/2014/main" id="{F76A21AE-2578-2444-0FF1-A5BC33671349}"/>
              </a:ext>
            </a:extLst>
          </p:cNvPr>
          <p:cNvSpPr/>
          <p:nvPr userDrawn="1"/>
        </p:nvSpPr>
        <p:spPr>
          <a:xfrm rot="16200000">
            <a:off x="4891348" y="4769513"/>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30" name="Freeform 29">
            <a:extLst>
              <a:ext uri="{FF2B5EF4-FFF2-40B4-BE49-F238E27FC236}">
                <a16:creationId xmlns:a16="http://schemas.microsoft.com/office/drawing/2014/main" id="{321E9D60-3805-0000-1904-0B2C7E3B1550}"/>
              </a:ext>
            </a:extLst>
          </p:cNvPr>
          <p:cNvSpPr>
            <a:spLocks noGrp="1"/>
          </p:cNvSpPr>
          <p:nvPr>
            <p:ph type="pic" sz="quarter" idx="69"/>
          </p:nvPr>
        </p:nvSpPr>
        <p:spPr>
          <a:xfrm>
            <a:off x="3728231" y="3506787"/>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31" name="Text Placeholder 23">
            <a:extLst>
              <a:ext uri="{FF2B5EF4-FFF2-40B4-BE49-F238E27FC236}">
                <a16:creationId xmlns:a16="http://schemas.microsoft.com/office/drawing/2014/main" id="{FE9E71F1-AFF5-4371-3E21-CA16DF81BAB3}"/>
              </a:ext>
            </a:extLst>
          </p:cNvPr>
          <p:cNvSpPr>
            <a:spLocks noGrp="1"/>
          </p:cNvSpPr>
          <p:nvPr>
            <p:ph type="body" sz="quarter" idx="70" hasCustomPrompt="1"/>
          </p:nvPr>
        </p:nvSpPr>
        <p:spPr>
          <a:xfrm rot="16200000">
            <a:off x="4906453" y="4778610"/>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34" name="Text Placeholder 32">
            <a:extLst>
              <a:ext uri="{FF2B5EF4-FFF2-40B4-BE49-F238E27FC236}">
                <a16:creationId xmlns:a16="http://schemas.microsoft.com/office/drawing/2014/main" id="{594BAFA5-AC5D-D483-97BD-694FF4215BCB}"/>
              </a:ext>
            </a:extLst>
          </p:cNvPr>
          <p:cNvSpPr>
            <a:spLocks noGrp="1"/>
          </p:cNvSpPr>
          <p:nvPr>
            <p:ph type="body" sz="quarter" idx="71" hasCustomPrompt="1"/>
          </p:nvPr>
        </p:nvSpPr>
        <p:spPr>
          <a:xfrm>
            <a:off x="3739878" y="1867633"/>
            <a:ext cx="2636194" cy="1399756"/>
          </a:xfrm>
          <a:prstGeom prst="rect">
            <a:avLst/>
          </a:prstGeom>
        </p:spPr>
        <p:txBody>
          <a:bodyPr anchor="t">
            <a:noAutofit/>
          </a:bodyPr>
          <a:lstStyle>
            <a:lvl1pPr marL="0" indent="0" algn="l">
              <a:lnSpc>
                <a:spcPts val="1220"/>
              </a:lnSpc>
              <a:spcBef>
                <a:spcPts val="0"/>
              </a:spcBef>
              <a:buNone/>
              <a:defRPr lang="en-US" sz="2000" b="1" kern="1200" dirty="0">
                <a:solidFill>
                  <a:schemeClr val="bg1">
                    <a:lumMod val="95000"/>
                  </a:schemeClr>
                </a:solidFill>
                <a:latin typeface="+mn-lt"/>
                <a:ea typeface="+mn-ea"/>
                <a:cs typeface="+mn-cs"/>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36" name="Text Placeholder 32">
            <a:extLst>
              <a:ext uri="{FF2B5EF4-FFF2-40B4-BE49-F238E27FC236}">
                <a16:creationId xmlns:a16="http://schemas.microsoft.com/office/drawing/2014/main" id="{A354B995-A8AC-DDA0-B372-E8EA021210F6}"/>
              </a:ext>
            </a:extLst>
          </p:cNvPr>
          <p:cNvSpPr>
            <a:spLocks noGrp="1"/>
          </p:cNvSpPr>
          <p:nvPr>
            <p:ph type="body" sz="quarter" idx="72" hasCustomPrompt="1"/>
          </p:nvPr>
        </p:nvSpPr>
        <p:spPr>
          <a:xfrm>
            <a:off x="3753316" y="129894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02</a:t>
            </a:r>
            <a:endParaRPr lang="en-US" dirty="0"/>
          </a:p>
        </p:txBody>
      </p:sp>
      <p:cxnSp>
        <p:nvCxnSpPr>
          <p:cNvPr id="41" name="Straight Connector 40">
            <a:extLst>
              <a:ext uri="{FF2B5EF4-FFF2-40B4-BE49-F238E27FC236}">
                <a16:creationId xmlns:a16="http://schemas.microsoft.com/office/drawing/2014/main" id="{91D6FE6B-A426-4D0D-01A3-BBD13DABA2A1}"/>
              </a:ext>
            </a:extLst>
          </p:cNvPr>
          <p:cNvCxnSpPr>
            <a:cxnSpLocks/>
          </p:cNvCxnSpPr>
          <p:nvPr userDrawn="1"/>
        </p:nvCxnSpPr>
        <p:spPr>
          <a:xfrm flipV="1">
            <a:off x="3724376" y="176469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3" name="object 3">
            <a:extLst>
              <a:ext uri="{FF2B5EF4-FFF2-40B4-BE49-F238E27FC236}">
                <a16:creationId xmlns:a16="http://schemas.microsoft.com/office/drawing/2014/main" id="{188025B6-A722-4EA8-AE0E-2CF7CA414D65}"/>
              </a:ext>
            </a:extLst>
          </p:cNvPr>
          <p:cNvSpPr/>
          <p:nvPr userDrawn="1"/>
        </p:nvSpPr>
        <p:spPr>
          <a:xfrm rot="16200000">
            <a:off x="8090097" y="1262726"/>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45" name="Text Placeholder 32">
            <a:extLst>
              <a:ext uri="{FF2B5EF4-FFF2-40B4-BE49-F238E27FC236}">
                <a16:creationId xmlns:a16="http://schemas.microsoft.com/office/drawing/2014/main" id="{9198FEE8-44BD-0E36-3CE0-94BE53BC2BDA}"/>
              </a:ext>
            </a:extLst>
          </p:cNvPr>
          <p:cNvSpPr>
            <a:spLocks noGrp="1"/>
          </p:cNvSpPr>
          <p:nvPr>
            <p:ph type="body" sz="quarter" idx="74" hasCustomPrompt="1"/>
          </p:nvPr>
        </p:nvSpPr>
        <p:spPr>
          <a:xfrm>
            <a:off x="6945485" y="4256503"/>
            <a:ext cx="2636194" cy="1399756"/>
          </a:xfrm>
          <a:prstGeom prst="rect">
            <a:avLst/>
          </a:prstGeom>
        </p:spPr>
        <p:txBody>
          <a:bodyPr anchor="t">
            <a:noAutofit/>
          </a:bodyPr>
          <a:lstStyle>
            <a:lvl1pPr marL="0" indent="0" algn="l">
              <a:lnSpc>
                <a:spcPts val="1220"/>
              </a:lnSpc>
              <a:spcBef>
                <a:spcPts val="0"/>
              </a:spcBef>
              <a:buNone/>
              <a:defRPr lang="en-US" sz="2000" b="1" kern="1200" dirty="0">
                <a:solidFill>
                  <a:schemeClr val="bg1">
                    <a:lumMod val="95000"/>
                  </a:schemeClr>
                </a:solidFill>
                <a:latin typeface="+mn-lt"/>
                <a:ea typeface="+mn-ea"/>
                <a:cs typeface="+mn-cs"/>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46" name="Text Placeholder 32">
            <a:extLst>
              <a:ext uri="{FF2B5EF4-FFF2-40B4-BE49-F238E27FC236}">
                <a16:creationId xmlns:a16="http://schemas.microsoft.com/office/drawing/2014/main" id="{4AE00B4D-D121-2B75-3B44-FDE3DFE8E00D}"/>
              </a:ext>
            </a:extLst>
          </p:cNvPr>
          <p:cNvSpPr>
            <a:spLocks noGrp="1"/>
          </p:cNvSpPr>
          <p:nvPr>
            <p:ph type="body" sz="quarter" idx="75" hasCustomPrompt="1"/>
          </p:nvPr>
        </p:nvSpPr>
        <p:spPr>
          <a:xfrm>
            <a:off x="6958923" y="368781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03</a:t>
            </a:r>
            <a:endParaRPr lang="en-US" dirty="0"/>
          </a:p>
        </p:txBody>
      </p:sp>
      <p:cxnSp>
        <p:nvCxnSpPr>
          <p:cNvPr id="55" name="Straight Connector 54">
            <a:extLst>
              <a:ext uri="{FF2B5EF4-FFF2-40B4-BE49-F238E27FC236}">
                <a16:creationId xmlns:a16="http://schemas.microsoft.com/office/drawing/2014/main" id="{05A7438C-23BE-5C91-3161-445555F79406}"/>
              </a:ext>
            </a:extLst>
          </p:cNvPr>
          <p:cNvCxnSpPr>
            <a:cxnSpLocks/>
          </p:cNvCxnSpPr>
          <p:nvPr userDrawn="1"/>
        </p:nvCxnSpPr>
        <p:spPr>
          <a:xfrm flipV="1">
            <a:off x="6929983" y="415356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6" name="Freeform 55">
            <a:extLst>
              <a:ext uri="{FF2B5EF4-FFF2-40B4-BE49-F238E27FC236}">
                <a16:creationId xmlns:a16="http://schemas.microsoft.com/office/drawing/2014/main" id="{BDA15F7A-A7A8-9191-1E86-0531DAF210A5}"/>
              </a:ext>
            </a:extLst>
          </p:cNvPr>
          <p:cNvSpPr>
            <a:spLocks noGrp="1"/>
          </p:cNvSpPr>
          <p:nvPr>
            <p:ph type="pic" sz="quarter" idx="77"/>
          </p:nvPr>
        </p:nvSpPr>
        <p:spPr>
          <a:xfrm>
            <a:off x="6926980" y="0"/>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57" name="Text Placeholder 23">
            <a:extLst>
              <a:ext uri="{FF2B5EF4-FFF2-40B4-BE49-F238E27FC236}">
                <a16:creationId xmlns:a16="http://schemas.microsoft.com/office/drawing/2014/main" id="{03FEF671-AD38-449A-7146-320D75633A36}"/>
              </a:ext>
            </a:extLst>
          </p:cNvPr>
          <p:cNvSpPr>
            <a:spLocks noGrp="1"/>
          </p:cNvSpPr>
          <p:nvPr>
            <p:ph type="body" sz="quarter" idx="78" hasCustomPrompt="1"/>
          </p:nvPr>
        </p:nvSpPr>
        <p:spPr>
          <a:xfrm rot="16200000">
            <a:off x="8105202" y="1271823"/>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73" name="Text Placeholder 32">
            <a:extLst>
              <a:ext uri="{FF2B5EF4-FFF2-40B4-BE49-F238E27FC236}">
                <a16:creationId xmlns:a16="http://schemas.microsoft.com/office/drawing/2014/main" id="{445291E5-E8FB-06B9-3A8F-F924A72BC11E}"/>
              </a:ext>
            </a:extLst>
          </p:cNvPr>
          <p:cNvSpPr>
            <a:spLocks noGrp="1"/>
          </p:cNvSpPr>
          <p:nvPr>
            <p:ph type="body" sz="quarter" idx="42" hasCustomPrompt="1"/>
          </p:nvPr>
        </p:nvSpPr>
        <p:spPr>
          <a:xfrm rot="16200000">
            <a:off x="8040727" y="2764577"/>
            <a:ext cx="6351996" cy="822843"/>
          </a:xfrm>
          <a:prstGeom prst="rect">
            <a:avLst/>
          </a:prstGeom>
        </p:spPr>
        <p:txBody>
          <a:bodyPr anchor="t">
            <a:noAutofit/>
          </a:bodyPr>
          <a:lstStyle>
            <a:lvl1pPr marL="0" indent="0" algn="r">
              <a:lnSpc>
                <a:spcPct val="100000"/>
              </a:lnSpc>
              <a:spcBef>
                <a:spcPts val="0"/>
              </a:spcBef>
              <a:buNone/>
              <a:defRPr sz="2600" b="1" i="0" kern="1700" spc="4000" baseline="0">
                <a:solidFill>
                  <a:srgbClr val="459597"/>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CONTENTS</a:t>
            </a:r>
            <a:endParaRPr lang="en-US" dirty="0"/>
          </a:p>
        </p:txBody>
      </p:sp>
      <p:sp>
        <p:nvSpPr>
          <p:cNvPr id="2" name="Text Placeholder 32">
            <a:extLst>
              <a:ext uri="{FF2B5EF4-FFF2-40B4-BE49-F238E27FC236}">
                <a16:creationId xmlns:a16="http://schemas.microsoft.com/office/drawing/2014/main" id="{C410C645-D626-87F4-8CC0-65D6BDAE2D8F}"/>
              </a:ext>
            </a:extLst>
          </p:cNvPr>
          <p:cNvSpPr>
            <a:spLocks noGrp="1"/>
          </p:cNvSpPr>
          <p:nvPr>
            <p:ph type="body" sz="quarter" idx="20" hasCustomPrompt="1"/>
          </p:nvPr>
        </p:nvSpPr>
        <p:spPr>
          <a:xfrm>
            <a:off x="1219970" y="3850654"/>
            <a:ext cx="1748911" cy="243728"/>
          </a:xfrm>
          <a:prstGeom prst="rect">
            <a:avLst/>
          </a:prstGeom>
        </p:spPr>
        <p:txBody>
          <a:bodyPr anchor="ctr">
            <a:noAutofit/>
          </a:bodyPr>
          <a:lstStyle>
            <a:lvl1pPr marL="0" indent="0" algn="l">
              <a:lnSpc>
                <a:spcPct val="100000"/>
              </a:lnSpc>
              <a:spcBef>
                <a:spcPts val="0"/>
              </a:spcBef>
              <a:buNone/>
              <a:defRPr sz="28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sp>
        <p:nvSpPr>
          <p:cNvPr id="3" name="Text Placeholder 32">
            <a:extLst>
              <a:ext uri="{FF2B5EF4-FFF2-40B4-BE49-F238E27FC236}">
                <a16:creationId xmlns:a16="http://schemas.microsoft.com/office/drawing/2014/main" id="{E2F9FBC8-7F91-9E71-4445-B5EDFDF68FFD}"/>
              </a:ext>
            </a:extLst>
          </p:cNvPr>
          <p:cNvSpPr>
            <a:spLocks noGrp="1"/>
          </p:cNvSpPr>
          <p:nvPr>
            <p:ph type="body" sz="quarter" idx="82" hasCustomPrompt="1"/>
          </p:nvPr>
        </p:nvSpPr>
        <p:spPr>
          <a:xfrm>
            <a:off x="4484440" y="1440781"/>
            <a:ext cx="1748911" cy="243728"/>
          </a:xfrm>
          <a:prstGeom prst="rect">
            <a:avLst/>
          </a:prstGeom>
        </p:spPr>
        <p:txBody>
          <a:bodyPr anchor="ctr">
            <a:noAutofit/>
          </a:bodyPr>
          <a:lstStyle>
            <a:lvl1pPr marL="0" indent="0" algn="l">
              <a:lnSpc>
                <a:spcPct val="100000"/>
              </a:lnSpc>
              <a:spcBef>
                <a:spcPts val="0"/>
              </a:spcBef>
              <a:buNone/>
              <a:defRPr sz="28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sp>
        <p:nvSpPr>
          <p:cNvPr id="5" name="Text Placeholder 32">
            <a:extLst>
              <a:ext uri="{FF2B5EF4-FFF2-40B4-BE49-F238E27FC236}">
                <a16:creationId xmlns:a16="http://schemas.microsoft.com/office/drawing/2014/main" id="{BCF2FF0C-8872-6C2B-C3FE-B9905DE086FE}"/>
              </a:ext>
            </a:extLst>
          </p:cNvPr>
          <p:cNvSpPr>
            <a:spLocks noGrp="1"/>
          </p:cNvSpPr>
          <p:nvPr>
            <p:ph type="body" sz="quarter" idx="83" hasCustomPrompt="1"/>
          </p:nvPr>
        </p:nvSpPr>
        <p:spPr>
          <a:xfrm>
            <a:off x="7657348" y="3834123"/>
            <a:ext cx="1748911" cy="243728"/>
          </a:xfrm>
          <a:prstGeom prst="rect">
            <a:avLst/>
          </a:prstGeom>
        </p:spPr>
        <p:txBody>
          <a:bodyPr anchor="ctr">
            <a:noAutofit/>
          </a:bodyPr>
          <a:lstStyle>
            <a:lvl1pPr marL="0" indent="0" algn="l">
              <a:lnSpc>
                <a:spcPct val="100000"/>
              </a:lnSpc>
              <a:spcBef>
                <a:spcPts val="0"/>
              </a:spcBef>
              <a:buNone/>
              <a:defRPr sz="28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spTree>
    <p:extLst>
      <p:ext uri="{BB962C8B-B14F-4D97-AF65-F5344CB8AC3E}">
        <p14:creationId xmlns:p14="http://schemas.microsoft.com/office/powerpoint/2010/main" val="193081380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Gallery 01">
    <p:spTree>
      <p:nvGrpSpPr>
        <p:cNvPr id="1" name=""/>
        <p:cNvGrpSpPr/>
        <p:nvPr/>
      </p:nvGrpSpPr>
      <p:grpSpPr>
        <a:xfrm>
          <a:off x="0" y="0"/>
          <a:ext cx="0" cy="0"/>
          <a:chOff x="0" y="0"/>
          <a:chExt cx="0" cy="0"/>
        </a:xfrm>
      </p:grpSpPr>
      <p:sp>
        <p:nvSpPr>
          <p:cNvPr id="30" name="object 3">
            <a:extLst>
              <a:ext uri="{FF2B5EF4-FFF2-40B4-BE49-F238E27FC236}">
                <a16:creationId xmlns:a16="http://schemas.microsoft.com/office/drawing/2014/main" id="{F8A3C61E-F16A-DA4C-1484-C7ECE9A5A563}"/>
              </a:ext>
            </a:extLst>
          </p:cNvPr>
          <p:cNvSpPr/>
          <p:nvPr userDrawn="1"/>
        </p:nvSpPr>
        <p:spPr>
          <a:xfrm rot="16200000">
            <a:off x="10033910" y="5162573"/>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4" name="Rectangle 3">
            <a:extLst>
              <a:ext uri="{FF2B5EF4-FFF2-40B4-BE49-F238E27FC236}">
                <a16:creationId xmlns:a16="http://schemas.microsoft.com/office/drawing/2014/main" id="{998B6F3B-D4DE-7571-F558-B4CAEC7A80FC}"/>
              </a:ext>
            </a:extLst>
          </p:cNvPr>
          <p:cNvSpPr/>
          <p:nvPr userDrawn="1"/>
        </p:nvSpPr>
        <p:spPr>
          <a:xfrm>
            <a:off x="11527914" y="0"/>
            <a:ext cx="654339" cy="2775858"/>
          </a:xfrm>
          <a:prstGeom prst="rect">
            <a:avLst/>
          </a:pr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7E192C22-59B9-AF23-83F5-F9BFCDF0A492}"/>
              </a:ext>
            </a:extLst>
          </p:cNvPr>
          <p:cNvSpPr/>
          <p:nvPr userDrawn="1"/>
        </p:nvSpPr>
        <p:spPr>
          <a:xfrm>
            <a:off x="11746015" y="4082142"/>
            <a:ext cx="445985" cy="277585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Picture Placeholder 12">
            <a:extLst>
              <a:ext uri="{FF2B5EF4-FFF2-40B4-BE49-F238E27FC236}">
                <a16:creationId xmlns:a16="http://schemas.microsoft.com/office/drawing/2014/main" id="{D6062D08-5165-13A4-F06B-918E2086020E}"/>
              </a:ext>
            </a:extLst>
          </p:cNvPr>
          <p:cNvSpPr>
            <a:spLocks noGrp="1"/>
          </p:cNvSpPr>
          <p:nvPr>
            <p:ph type="pic" sz="quarter" idx="73"/>
          </p:nvPr>
        </p:nvSpPr>
        <p:spPr>
          <a:xfrm>
            <a:off x="-1" y="-1"/>
            <a:ext cx="5694219" cy="3342069"/>
          </a:xfrm>
          <a:prstGeom prst="rect">
            <a:avLst/>
          </a:prstGeom>
          <a:solidFill>
            <a:schemeClr val="bg1">
              <a:lumMod val="95000"/>
            </a:schemeClr>
          </a:solidFill>
        </p:spPr>
        <p:txBody>
          <a:bodyPr/>
          <a:lstStyle/>
          <a:p>
            <a:endParaRPr lang="en-GB"/>
          </a:p>
        </p:txBody>
      </p:sp>
      <p:sp>
        <p:nvSpPr>
          <p:cNvPr id="8" name="Text Placeholder 32">
            <a:extLst>
              <a:ext uri="{FF2B5EF4-FFF2-40B4-BE49-F238E27FC236}">
                <a16:creationId xmlns:a16="http://schemas.microsoft.com/office/drawing/2014/main" id="{799CDBB0-57E0-3E36-5DF9-8E58EB2F49C1}"/>
              </a:ext>
            </a:extLst>
          </p:cNvPr>
          <p:cNvSpPr>
            <a:spLocks noGrp="1"/>
          </p:cNvSpPr>
          <p:nvPr>
            <p:ph type="body" sz="quarter" idx="42" hasCustomPrompt="1"/>
          </p:nvPr>
        </p:nvSpPr>
        <p:spPr>
          <a:xfrm rot="16200000">
            <a:off x="10498245" y="1161700"/>
            <a:ext cx="2775858" cy="452458"/>
          </a:xfrm>
          <a:prstGeom prst="rect">
            <a:avLst/>
          </a:prstGeom>
        </p:spPr>
        <p:txBody>
          <a:bodyPr anchor="t">
            <a:noAutofit/>
          </a:bodyPr>
          <a:lstStyle>
            <a:lvl1pPr marL="0" indent="0" algn="l">
              <a:lnSpc>
                <a:spcPct val="100000"/>
              </a:lnSpc>
              <a:spcBef>
                <a:spcPts val="0"/>
              </a:spcBef>
              <a:buNone/>
              <a:defRPr sz="2600" b="1" i="0" kern="1700" spc="0" baseline="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COUNTRY</a:t>
            </a:r>
            <a:endParaRPr lang="en-US" dirty="0"/>
          </a:p>
        </p:txBody>
      </p:sp>
      <p:sp>
        <p:nvSpPr>
          <p:cNvPr id="14" name="Picture Placeholder 12">
            <a:extLst>
              <a:ext uri="{FF2B5EF4-FFF2-40B4-BE49-F238E27FC236}">
                <a16:creationId xmlns:a16="http://schemas.microsoft.com/office/drawing/2014/main" id="{1FF4E48B-21C2-D02C-412F-20993FD30A5A}"/>
              </a:ext>
            </a:extLst>
          </p:cNvPr>
          <p:cNvSpPr>
            <a:spLocks noGrp="1"/>
          </p:cNvSpPr>
          <p:nvPr>
            <p:ph type="pic" sz="quarter" idx="74"/>
          </p:nvPr>
        </p:nvSpPr>
        <p:spPr>
          <a:xfrm>
            <a:off x="5832763" y="-1"/>
            <a:ext cx="5694219" cy="3342069"/>
          </a:xfrm>
          <a:prstGeom prst="rect">
            <a:avLst/>
          </a:prstGeom>
          <a:solidFill>
            <a:schemeClr val="bg1">
              <a:lumMod val="95000"/>
            </a:schemeClr>
          </a:solidFill>
        </p:spPr>
        <p:txBody>
          <a:bodyPr/>
          <a:lstStyle/>
          <a:p>
            <a:endParaRPr lang="en-GB"/>
          </a:p>
        </p:txBody>
      </p:sp>
      <p:sp>
        <p:nvSpPr>
          <p:cNvPr id="27" name="Picture Placeholder 12">
            <a:extLst>
              <a:ext uri="{FF2B5EF4-FFF2-40B4-BE49-F238E27FC236}">
                <a16:creationId xmlns:a16="http://schemas.microsoft.com/office/drawing/2014/main" id="{8C5546BD-3250-E6BA-FD6B-560D835D63EA}"/>
              </a:ext>
            </a:extLst>
          </p:cNvPr>
          <p:cNvSpPr>
            <a:spLocks noGrp="1"/>
          </p:cNvSpPr>
          <p:nvPr>
            <p:ph type="pic" sz="quarter" idx="75"/>
          </p:nvPr>
        </p:nvSpPr>
        <p:spPr>
          <a:xfrm>
            <a:off x="-1" y="3526971"/>
            <a:ext cx="5694219" cy="3342069"/>
          </a:xfrm>
          <a:prstGeom prst="rect">
            <a:avLst/>
          </a:prstGeom>
          <a:solidFill>
            <a:schemeClr val="bg1">
              <a:lumMod val="95000"/>
            </a:schemeClr>
          </a:solidFill>
        </p:spPr>
        <p:txBody>
          <a:bodyPr/>
          <a:lstStyle/>
          <a:p>
            <a:endParaRPr lang="en-GB"/>
          </a:p>
        </p:txBody>
      </p:sp>
      <p:sp>
        <p:nvSpPr>
          <p:cNvPr id="29" name="Freeform 28">
            <a:extLst>
              <a:ext uri="{FF2B5EF4-FFF2-40B4-BE49-F238E27FC236}">
                <a16:creationId xmlns:a16="http://schemas.microsoft.com/office/drawing/2014/main" id="{EB20269D-D790-E5FA-6398-700750D43B63}"/>
              </a:ext>
            </a:extLst>
          </p:cNvPr>
          <p:cNvSpPr>
            <a:spLocks noGrp="1"/>
          </p:cNvSpPr>
          <p:nvPr>
            <p:ph type="pic" sz="quarter" idx="76"/>
          </p:nvPr>
        </p:nvSpPr>
        <p:spPr>
          <a:xfrm>
            <a:off x="5832763" y="3526971"/>
            <a:ext cx="5694219" cy="3342069"/>
          </a:xfrm>
          <a:custGeom>
            <a:avLst/>
            <a:gdLst>
              <a:gd name="connsiteX0" fmla="*/ 0 w 5694219"/>
              <a:gd name="connsiteY0" fmla="*/ 0 h 3342069"/>
              <a:gd name="connsiteX1" fmla="*/ 5694219 w 5694219"/>
              <a:gd name="connsiteY1" fmla="*/ 0 h 3342069"/>
              <a:gd name="connsiteX2" fmla="*/ 5694219 w 5694219"/>
              <a:gd name="connsiteY2" fmla="*/ 382001 h 3342069"/>
              <a:gd name="connsiteX3" fmla="*/ 5454783 w 5694219"/>
              <a:gd name="connsiteY3" fmla="*/ 382001 h 3342069"/>
              <a:gd name="connsiteX4" fmla="*/ 5454783 w 5694219"/>
              <a:gd name="connsiteY4" fmla="*/ 3341697 h 3342069"/>
              <a:gd name="connsiteX5" fmla="*/ 5694219 w 5694219"/>
              <a:gd name="connsiteY5" fmla="*/ 3341697 h 3342069"/>
              <a:gd name="connsiteX6" fmla="*/ 5694219 w 5694219"/>
              <a:gd name="connsiteY6" fmla="*/ 3342069 h 3342069"/>
              <a:gd name="connsiteX7" fmla="*/ 0 w 5694219"/>
              <a:gd name="connsiteY7" fmla="*/ 3342069 h 3342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94219" h="3342069">
                <a:moveTo>
                  <a:pt x="0" y="0"/>
                </a:moveTo>
                <a:lnTo>
                  <a:pt x="5694219" y="0"/>
                </a:lnTo>
                <a:lnTo>
                  <a:pt x="5694219" y="382001"/>
                </a:lnTo>
                <a:lnTo>
                  <a:pt x="5454783" y="382001"/>
                </a:lnTo>
                <a:lnTo>
                  <a:pt x="5454783" y="3341697"/>
                </a:lnTo>
                <a:lnTo>
                  <a:pt x="5694219" y="3341697"/>
                </a:lnTo>
                <a:lnTo>
                  <a:pt x="5694219" y="3342069"/>
                </a:lnTo>
                <a:lnTo>
                  <a:pt x="0" y="3342069"/>
                </a:lnTo>
                <a:close/>
              </a:path>
            </a:pathLst>
          </a:custGeom>
          <a:solidFill>
            <a:schemeClr val="bg1">
              <a:lumMod val="95000"/>
            </a:schemeClr>
          </a:solidFill>
        </p:spPr>
        <p:txBody>
          <a:bodyPr wrap="square">
            <a:noAutofit/>
          </a:bodyPr>
          <a:lstStyle/>
          <a:p>
            <a:endParaRPr lang="en-GB"/>
          </a:p>
        </p:txBody>
      </p:sp>
      <p:sp>
        <p:nvSpPr>
          <p:cNvPr id="12" name="Text Placeholder 23">
            <a:extLst>
              <a:ext uri="{FF2B5EF4-FFF2-40B4-BE49-F238E27FC236}">
                <a16:creationId xmlns:a16="http://schemas.microsoft.com/office/drawing/2014/main" id="{597BB42B-9ADC-487E-05C1-5FEA017F325D}"/>
              </a:ext>
            </a:extLst>
          </p:cNvPr>
          <p:cNvSpPr>
            <a:spLocks noGrp="1"/>
          </p:cNvSpPr>
          <p:nvPr>
            <p:ph type="body" sz="quarter" idx="65" hasCustomPrompt="1"/>
          </p:nvPr>
        </p:nvSpPr>
        <p:spPr>
          <a:xfrm rot="16200000">
            <a:off x="10039920" y="5165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395265968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Gallery 02">
    <p:spTree>
      <p:nvGrpSpPr>
        <p:cNvPr id="1" name=""/>
        <p:cNvGrpSpPr/>
        <p:nvPr/>
      </p:nvGrpSpPr>
      <p:grpSpPr>
        <a:xfrm>
          <a:off x="0" y="0"/>
          <a:ext cx="0" cy="0"/>
          <a:chOff x="0" y="0"/>
          <a:chExt cx="0" cy="0"/>
        </a:xfrm>
      </p:grpSpPr>
      <p:sp>
        <p:nvSpPr>
          <p:cNvPr id="30" name="object 3">
            <a:extLst>
              <a:ext uri="{FF2B5EF4-FFF2-40B4-BE49-F238E27FC236}">
                <a16:creationId xmlns:a16="http://schemas.microsoft.com/office/drawing/2014/main" id="{F8A3C61E-F16A-DA4C-1484-C7ECE9A5A563}"/>
              </a:ext>
            </a:extLst>
          </p:cNvPr>
          <p:cNvSpPr/>
          <p:nvPr userDrawn="1"/>
        </p:nvSpPr>
        <p:spPr>
          <a:xfrm rot="16200000">
            <a:off x="10033910" y="5162573"/>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4" name="Rectangle 3">
            <a:extLst>
              <a:ext uri="{FF2B5EF4-FFF2-40B4-BE49-F238E27FC236}">
                <a16:creationId xmlns:a16="http://schemas.microsoft.com/office/drawing/2014/main" id="{998B6F3B-D4DE-7571-F558-B4CAEC7A80FC}"/>
              </a:ext>
            </a:extLst>
          </p:cNvPr>
          <p:cNvSpPr/>
          <p:nvPr userDrawn="1"/>
        </p:nvSpPr>
        <p:spPr>
          <a:xfrm>
            <a:off x="11527914" y="0"/>
            <a:ext cx="654339" cy="2775858"/>
          </a:xfrm>
          <a:prstGeom prst="rect">
            <a:avLst/>
          </a:pr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7E192C22-59B9-AF23-83F5-F9BFCDF0A492}"/>
              </a:ext>
            </a:extLst>
          </p:cNvPr>
          <p:cNvSpPr/>
          <p:nvPr userDrawn="1"/>
        </p:nvSpPr>
        <p:spPr>
          <a:xfrm>
            <a:off x="11731625" y="4082142"/>
            <a:ext cx="460375" cy="277585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Picture Placeholder 12">
            <a:extLst>
              <a:ext uri="{FF2B5EF4-FFF2-40B4-BE49-F238E27FC236}">
                <a16:creationId xmlns:a16="http://schemas.microsoft.com/office/drawing/2014/main" id="{D6062D08-5165-13A4-F06B-918E2086020E}"/>
              </a:ext>
            </a:extLst>
          </p:cNvPr>
          <p:cNvSpPr>
            <a:spLocks noGrp="1"/>
          </p:cNvSpPr>
          <p:nvPr>
            <p:ph type="pic" sz="quarter" idx="73"/>
          </p:nvPr>
        </p:nvSpPr>
        <p:spPr>
          <a:xfrm>
            <a:off x="-1" y="-1"/>
            <a:ext cx="11526983" cy="3342069"/>
          </a:xfrm>
          <a:prstGeom prst="rect">
            <a:avLst/>
          </a:prstGeom>
          <a:solidFill>
            <a:schemeClr val="bg1">
              <a:lumMod val="95000"/>
            </a:schemeClr>
          </a:solidFill>
        </p:spPr>
        <p:txBody>
          <a:bodyPr/>
          <a:lstStyle/>
          <a:p>
            <a:endParaRPr lang="en-GB"/>
          </a:p>
        </p:txBody>
      </p:sp>
      <p:sp>
        <p:nvSpPr>
          <p:cNvPr id="8" name="Text Placeholder 32">
            <a:extLst>
              <a:ext uri="{FF2B5EF4-FFF2-40B4-BE49-F238E27FC236}">
                <a16:creationId xmlns:a16="http://schemas.microsoft.com/office/drawing/2014/main" id="{799CDBB0-57E0-3E36-5DF9-8E58EB2F49C1}"/>
              </a:ext>
            </a:extLst>
          </p:cNvPr>
          <p:cNvSpPr>
            <a:spLocks noGrp="1"/>
          </p:cNvSpPr>
          <p:nvPr>
            <p:ph type="body" sz="quarter" idx="42" hasCustomPrompt="1"/>
          </p:nvPr>
        </p:nvSpPr>
        <p:spPr>
          <a:xfrm rot="16200000">
            <a:off x="10498245" y="1161700"/>
            <a:ext cx="2775858" cy="452458"/>
          </a:xfrm>
          <a:prstGeom prst="rect">
            <a:avLst/>
          </a:prstGeom>
        </p:spPr>
        <p:txBody>
          <a:bodyPr anchor="t">
            <a:noAutofit/>
          </a:bodyPr>
          <a:lstStyle>
            <a:lvl1pPr marL="0" indent="0" algn="l">
              <a:lnSpc>
                <a:spcPct val="100000"/>
              </a:lnSpc>
              <a:spcBef>
                <a:spcPts val="0"/>
              </a:spcBef>
              <a:buNone/>
              <a:defRPr sz="2600" b="1" i="0" kern="1700" spc="0" baseline="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COUNTRY</a:t>
            </a:r>
            <a:endParaRPr lang="en-US" dirty="0"/>
          </a:p>
        </p:txBody>
      </p:sp>
      <p:sp>
        <p:nvSpPr>
          <p:cNvPr id="27" name="Picture Placeholder 12">
            <a:extLst>
              <a:ext uri="{FF2B5EF4-FFF2-40B4-BE49-F238E27FC236}">
                <a16:creationId xmlns:a16="http://schemas.microsoft.com/office/drawing/2014/main" id="{8C5546BD-3250-E6BA-FD6B-560D835D63EA}"/>
              </a:ext>
            </a:extLst>
          </p:cNvPr>
          <p:cNvSpPr>
            <a:spLocks noGrp="1"/>
          </p:cNvSpPr>
          <p:nvPr>
            <p:ph type="pic" sz="quarter" idx="75"/>
          </p:nvPr>
        </p:nvSpPr>
        <p:spPr>
          <a:xfrm>
            <a:off x="-1" y="3526971"/>
            <a:ext cx="5694219" cy="3342069"/>
          </a:xfrm>
          <a:prstGeom prst="rect">
            <a:avLst/>
          </a:prstGeom>
          <a:solidFill>
            <a:schemeClr val="bg1">
              <a:lumMod val="95000"/>
            </a:schemeClr>
          </a:solidFill>
        </p:spPr>
        <p:txBody>
          <a:bodyPr/>
          <a:lstStyle/>
          <a:p>
            <a:endParaRPr lang="en-GB"/>
          </a:p>
        </p:txBody>
      </p:sp>
      <p:sp>
        <p:nvSpPr>
          <p:cNvPr id="29" name="Picture Placeholder 28">
            <a:extLst>
              <a:ext uri="{FF2B5EF4-FFF2-40B4-BE49-F238E27FC236}">
                <a16:creationId xmlns:a16="http://schemas.microsoft.com/office/drawing/2014/main" id="{EB20269D-D790-E5FA-6398-700750D43B63}"/>
              </a:ext>
            </a:extLst>
          </p:cNvPr>
          <p:cNvSpPr>
            <a:spLocks noGrp="1"/>
          </p:cNvSpPr>
          <p:nvPr>
            <p:ph type="pic" sz="quarter" idx="76"/>
          </p:nvPr>
        </p:nvSpPr>
        <p:spPr>
          <a:xfrm>
            <a:off x="5832763" y="3526971"/>
            <a:ext cx="5694219" cy="3342069"/>
          </a:xfrm>
          <a:custGeom>
            <a:avLst/>
            <a:gdLst>
              <a:gd name="connsiteX0" fmla="*/ 0 w 5694219"/>
              <a:gd name="connsiteY0" fmla="*/ 0 h 3342069"/>
              <a:gd name="connsiteX1" fmla="*/ 5694219 w 5694219"/>
              <a:gd name="connsiteY1" fmla="*/ 0 h 3342069"/>
              <a:gd name="connsiteX2" fmla="*/ 5694219 w 5694219"/>
              <a:gd name="connsiteY2" fmla="*/ 382001 h 3342069"/>
              <a:gd name="connsiteX3" fmla="*/ 5454783 w 5694219"/>
              <a:gd name="connsiteY3" fmla="*/ 382001 h 3342069"/>
              <a:gd name="connsiteX4" fmla="*/ 5454783 w 5694219"/>
              <a:gd name="connsiteY4" fmla="*/ 3341697 h 3342069"/>
              <a:gd name="connsiteX5" fmla="*/ 5694219 w 5694219"/>
              <a:gd name="connsiteY5" fmla="*/ 3341697 h 3342069"/>
              <a:gd name="connsiteX6" fmla="*/ 5694219 w 5694219"/>
              <a:gd name="connsiteY6" fmla="*/ 3342069 h 3342069"/>
              <a:gd name="connsiteX7" fmla="*/ 0 w 5694219"/>
              <a:gd name="connsiteY7" fmla="*/ 3342069 h 3342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94219" h="3342069">
                <a:moveTo>
                  <a:pt x="0" y="0"/>
                </a:moveTo>
                <a:lnTo>
                  <a:pt x="5694219" y="0"/>
                </a:lnTo>
                <a:lnTo>
                  <a:pt x="5694219" y="382001"/>
                </a:lnTo>
                <a:lnTo>
                  <a:pt x="5454783" y="382001"/>
                </a:lnTo>
                <a:lnTo>
                  <a:pt x="5454783" y="3341697"/>
                </a:lnTo>
                <a:lnTo>
                  <a:pt x="5694219" y="3341697"/>
                </a:lnTo>
                <a:lnTo>
                  <a:pt x="5694219" y="3342069"/>
                </a:lnTo>
                <a:lnTo>
                  <a:pt x="0" y="3342069"/>
                </a:lnTo>
                <a:close/>
              </a:path>
            </a:pathLst>
          </a:custGeom>
          <a:solidFill>
            <a:schemeClr val="bg1">
              <a:lumMod val="95000"/>
            </a:schemeClr>
          </a:solidFill>
        </p:spPr>
        <p:txBody>
          <a:bodyPr wrap="square">
            <a:noAutofit/>
          </a:bodyPr>
          <a:lstStyle/>
          <a:p>
            <a:endParaRPr lang="en-GB"/>
          </a:p>
        </p:txBody>
      </p:sp>
      <p:sp>
        <p:nvSpPr>
          <p:cNvPr id="12" name="Text Placeholder 23">
            <a:extLst>
              <a:ext uri="{FF2B5EF4-FFF2-40B4-BE49-F238E27FC236}">
                <a16:creationId xmlns:a16="http://schemas.microsoft.com/office/drawing/2014/main" id="{597BB42B-9ADC-487E-05C1-5FEA017F325D}"/>
              </a:ext>
            </a:extLst>
          </p:cNvPr>
          <p:cNvSpPr>
            <a:spLocks noGrp="1"/>
          </p:cNvSpPr>
          <p:nvPr>
            <p:ph type="body" sz="quarter" idx="65" hasCustomPrompt="1"/>
          </p:nvPr>
        </p:nvSpPr>
        <p:spPr>
          <a:xfrm rot="16200000">
            <a:off x="10039920" y="5165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2086224683"/>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Gallery 03">
    <p:spTree>
      <p:nvGrpSpPr>
        <p:cNvPr id="1" name=""/>
        <p:cNvGrpSpPr/>
        <p:nvPr/>
      </p:nvGrpSpPr>
      <p:grpSpPr>
        <a:xfrm>
          <a:off x="0" y="0"/>
          <a:ext cx="0" cy="0"/>
          <a:chOff x="0" y="0"/>
          <a:chExt cx="0" cy="0"/>
        </a:xfrm>
      </p:grpSpPr>
      <p:sp>
        <p:nvSpPr>
          <p:cNvPr id="3" name="object 3">
            <a:extLst>
              <a:ext uri="{FF2B5EF4-FFF2-40B4-BE49-F238E27FC236}">
                <a16:creationId xmlns:a16="http://schemas.microsoft.com/office/drawing/2014/main" id="{683285E7-580D-481F-9E69-9B07D7743482}"/>
              </a:ext>
            </a:extLst>
          </p:cNvPr>
          <p:cNvSpPr/>
          <p:nvPr userDrawn="1"/>
        </p:nvSpPr>
        <p:spPr>
          <a:xfrm rot="16200000">
            <a:off x="10033910" y="5162573"/>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2" name="Freeform 1">
            <a:extLst>
              <a:ext uri="{FF2B5EF4-FFF2-40B4-BE49-F238E27FC236}">
                <a16:creationId xmlns:a16="http://schemas.microsoft.com/office/drawing/2014/main" id="{61FF9C18-7E4C-4444-EA26-AE03FF1A4F65}"/>
              </a:ext>
            </a:extLst>
          </p:cNvPr>
          <p:cNvSpPr>
            <a:spLocks noGrp="1"/>
          </p:cNvSpPr>
          <p:nvPr>
            <p:ph type="pic" sz="quarter" idx="75"/>
          </p:nvPr>
        </p:nvSpPr>
        <p:spPr>
          <a:xfrm>
            <a:off x="-1" y="3526971"/>
            <a:ext cx="11526983" cy="3342069"/>
          </a:xfrm>
          <a:custGeom>
            <a:avLst/>
            <a:gdLst>
              <a:gd name="connsiteX0" fmla="*/ 0 w 11526983"/>
              <a:gd name="connsiteY0" fmla="*/ 0 h 3342069"/>
              <a:gd name="connsiteX1" fmla="*/ 11526983 w 11526983"/>
              <a:gd name="connsiteY1" fmla="*/ 0 h 3342069"/>
              <a:gd name="connsiteX2" fmla="*/ 11526983 w 11526983"/>
              <a:gd name="connsiteY2" fmla="*/ 382001 h 3342069"/>
              <a:gd name="connsiteX3" fmla="*/ 11287547 w 11526983"/>
              <a:gd name="connsiteY3" fmla="*/ 382001 h 3342069"/>
              <a:gd name="connsiteX4" fmla="*/ 11287547 w 11526983"/>
              <a:gd name="connsiteY4" fmla="*/ 3341697 h 3342069"/>
              <a:gd name="connsiteX5" fmla="*/ 11526983 w 11526983"/>
              <a:gd name="connsiteY5" fmla="*/ 3341697 h 3342069"/>
              <a:gd name="connsiteX6" fmla="*/ 11526983 w 11526983"/>
              <a:gd name="connsiteY6" fmla="*/ 3342069 h 3342069"/>
              <a:gd name="connsiteX7" fmla="*/ 0 w 11526983"/>
              <a:gd name="connsiteY7" fmla="*/ 3342069 h 3342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526983" h="3342069">
                <a:moveTo>
                  <a:pt x="0" y="0"/>
                </a:moveTo>
                <a:lnTo>
                  <a:pt x="11526983" y="0"/>
                </a:lnTo>
                <a:lnTo>
                  <a:pt x="11526983" y="382001"/>
                </a:lnTo>
                <a:lnTo>
                  <a:pt x="11287547" y="382001"/>
                </a:lnTo>
                <a:lnTo>
                  <a:pt x="11287547" y="3341697"/>
                </a:lnTo>
                <a:lnTo>
                  <a:pt x="11526983" y="3341697"/>
                </a:lnTo>
                <a:lnTo>
                  <a:pt x="11526983" y="3342069"/>
                </a:lnTo>
                <a:lnTo>
                  <a:pt x="0" y="3342069"/>
                </a:lnTo>
                <a:close/>
              </a:path>
            </a:pathLst>
          </a:custGeom>
          <a:solidFill>
            <a:schemeClr val="bg1">
              <a:lumMod val="95000"/>
            </a:schemeClr>
          </a:solidFill>
        </p:spPr>
        <p:txBody>
          <a:bodyPr wrap="square">
            <a:noAutofit/>
          </a:bodyPr>
          <a:lstStyle/>
          <a:p>
            <a:endParaRPr lang="en-GB"/>
          </a:p>
        </p:txBody>
      </p:sp>
      <p:sp>
        <p:nvSpPr>
          <p:cNvPr id="4" name="Rectangle 3">
            <a:extLst>
              <a:ext uri="{FF2B5EF4-FFF2-40B4-BE49-F238E27FC236}">
                <a16:creationId xmlns:a16="http://schemas.microsoft.com/office/drawing/2014/main" id="{998B6F3B-D4DE-7571-F558-B4CAEC7A80FC}"/>
              </a:ext>
            </a:extLst>
          </p:cNvPr>
          <p:cNvSpPr/>
          <p:nvPr userDrawn="1"/>
        </p:nvSpPr>
        <p:spPr>
          <a:xfrm>
            <a:off x="11527914" y="0"/>
            <a:ext cx="654339" cy="2775858"/>
          </a:xfrm>
          <a:prstGeom prst="rect">
            <a:avLst/>
          </a:pr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7E192C22-59B9-AF23-83F5-F9BFCDF0A492}"/>
              </a:ext>
            </a:extLst>
          </p:cNvPr>
          <p:cNvSpPr/>
          <p:nvPr userDrawn="1"/>
        </p:nvSpPr>
        <p:spPr>
          <a:xfrm>
            <a:off x="11746015" y="4082142"/>
            <a:ext cx="445985" cy="277585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Picture Placeholder 12">
            <a:extLst>
              <a:ext uri="{FF2B5EF4-FFF2-40B4-BE49-F238E27FC236}">
                <a16:creationId xmlns:a16="http://schemas.microsoft.com/office/drawing/2014/main" id="{D6062D08-5165-13A4-F06B-918E2086020E}"/>
              </a:ext>
            </a:extLst>
          </p:cNvPr>
          <p:cNvSpPr>
            <a:spLocks noGrp="1"/>
          </p:cNvSpPr>
          <p:nvPr>
            <p:ph type="pic" sz="quarter" idx="73"/>
          </p:nvPr>
        </p:nvSpPr>
        <p:spPr>
          <a:xfrm>
            <a:off x="-1" y="-1"/>
            <a:ext cx="11526983" cy="3342069"/>
          </a:xfrm>
          <a:prstGeom prst="rect">
            <a:avLst/>
          </a:prstGeom>
          <a:solidFill>
            <a:schemeClr val="bg1">
              <a:lumMod val="95000"/>
            </a:schemeClr>
          </a:solidFill>
        </p:spPr>
        <p:txBody>
          <a:bodyPr/>
          <a:lstStyle/>
          <a:p>
            <a:endParaRPr lang="en-GB"/>
          </a:p>
        </p:txBody>
      </p:sp>
      <p:sp>
        <p:nvSpPr>
          <p:cNvPr id="8" name="Text Placeholder 32">
            <a:extLst>
              <a:ext uri="{FF2B5EF4-FFF2-40B4-BE49-F238E27FC236}">
                <a16:creationId xmlns:a16="http://schemas.microsoft.com/office/drawing/2014/main" id="{799CDBB0-57E0-3E36-5DF9-8E58EB2F49C1}"/>
              </a:ext>
            </a:extLst>
          </p:cNvPr>
          <p:cNvSpPr>
            <a:spLocks noGrp="1"/>
          </p:cNvSpPr>
          <p:nvPr>
            <p:ph type="body" sz="quarter" idx="42" hasCustomPrompt="1"/>
          </p:nvPr>
        </p:nvSpPr>
        <p:spPr>
          <a:xfrm rot="16200000">
            <a:off x="10498245" y="1161700"/>
            <a:ext cx="2775858" cy="452458"/>
          </a:xfrm>
          <a:prstGeom prst="rect">
            <a:avLst/>
          </a:prstGeom>
        </p:spPr>
        <p:txBody>
          <a:bodyPr anchor="t">
            <a:noAutofit/>
          </a:bodyPr>
          <a:lstStyle>
            <a:lvl1pPr marL="0" indent="0" algn="l">
              <a:lnSpc>
                <a:spcPct val="100000"/>
              </a:lnSpc>
              <a:spcBef>
                <a:spcPts val="0"/>
              </a:spcBef>
              <a:buNone/>
              <a:defRPr sz="2600" b="1" i="0" kern="1700" spc="0" baseline="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COUNTRY</a:t>
            </a:r>
            <a:endParaRPr lang="en-US" dirty="0"/>
          </a:p>
        </p:txBody>
      </p:sp>
      <p:sp>
        <p:nvSpPr>
          <p:cNvPr id="12" name="Text Placeholder 23">
            <a:extLst>
              <a:ext uri="{FF2B5EF4-FFF2-40B4-BE49-F238E27FC236}">
                <a16:creationId xmlns:a16="http://schemas.microsoft.com/office/drawing/2014/main" id="{597BB42B-9ADC-487E-05C1-5FEA017F325D}"/>
              </a:ext>
            </a:extLst>
          </p:cNvPr>
          <p:cNvSpPr>
            <a:spLocks noGrp="1"/>
          </p:cNvSpPr>
          <p:nvPr>
            <p:ph type="body" sz="quarter" idx="65" hasCustomPrompt="1"/>
          </p:nvPr>
        </p:nvSpPr>
        <p:spPr>
          <a:xfrm rot="16200000">
            <a:off x="10039920" y="5165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372050210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Gallery 04">
    <p:spTree>
      <p:nvGrpSpPr>
        <p:cNvPr id="1" name=""/>
        <p:cNvGrpSpPr/>
        <p:nvPr/>
      </p:nvGrpSpPr>
      <p:grpSpPr>
        <a:xfrm>
          <a:off x="0" y="0"/>
          <a:ext cx="0" cy="0"/>
          <a:chOff x="0" y="0"/>
          <a:chExt cx="0" cy="0"/>
        </a:xfrm>
      </p:grpSpPr>
      <p:sp>
        <p:nvSpPr>
          <p:cNvPr id="11" name="object 3">
            <a:extLst>
              <a:ext uri="{FF2B5EF4-FFF2-40B4-BE49-F238E27FC236}">
                <a16:creationId xmlns:a16="http://schemas.microsoft.com/office/drawing/2014/main" id="{C69984F8-E61C-6543-43E4-8B2A69F3879A}"/>
              </a:ext>
            </a:extLst>
          </p:cNvPr>
          <p:cNvSpPr/>
          <p:nvPr userDrawn="1"/>
        </p:nvSpPr>
        <p:spPr>
          <a:xfrm rot="16200000">
            <a:off x="10033910" y="5162573"/>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10" name="Freeform 9">
            <a:extLst>
              <a:ext uri="{FF2B5EF4-FFF2-40B4-BE49-F238E27FC236}">
                <a16:creationId xmlns:a16="http://schemas.microsoft.com/office/drawing/2014/main" id="{38B3A626-8AAD-5C07-63EB-ECD7DE8E9F87}"/>
              </a:ext>
            </a:extLst>
          </p:cNvPr>
          <p:cNvSpPr>
            <a:spLocks noGrp="1"/>
          </p:cNvSpPr>
          <p:nvPr>
            <p:ph type="pic" sz="quarter" idx="76"/>
          </p:nvPr>
        </p:nvSpPr>
        <p:spPr>
          <a:xfrm>
            <a:off x="5832763" y="2344365"/>
            <a:ext cx="5694219" cy="2178997"/>
          </a:xfrm>
          <a:custGeom>
            <a:avLst/>
            <a:gdLst>
              <a:gd name="connsiteX0" fmla="*/ 0 w 5694219"/>
              <a:gd name="connsiteY0" fmla="*/ 0 h 2178997"/>
              <a:gd name="connsiteX1" fmla="*/ 5694219 w 5694219"/>
              <a:gd name="connsiteY1" fmla="*/ 0 h 2178997"/>
              <a:gd name="connsiteX2" fmla="*/ 5694219 w 5694219"/>
              <a:gd name="connsiteY2" fmla="*/ 1564607 h 2178997"/>
              <a:gd name="connsiteX3" fmla="*/ 5454783 w 5694219"/>
              <a:gd name="connsiteY3" fmla="*/ 1564607 h 2178997"/>
              <a:gd name="connsiteX4" fmla="*/ 5454783 w 5694219"/>
              <a:gd name="connsiteY4" fmla="*/ 2178997 h 2178997"/>
              <a:gd name="connsiteX5" fmla="*/ 0 w 5694219"/>
              <a:gd name="connsiteY5" fmla="*/ 2178997 h 2178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94219" h="2178997">
                <a:moveTo>
                  <a:pt x="0" y="0"/>
                </a:moveTo>
                <a:lnTo>
                  <a:pt x="5694219" y="0"/>
                </a:lnTo>
                <a:lnTo>
                  <a:pt x="5694219" y="1564607"/>
                </a:lnTo>
                <a:lnTo>
                  <a:pt x="5454783" y="1564607"/>
                </a:lnTo>
                <a:lnTo>
                  <a:pt x="5454783" y="2178997"/>
                </a:lnTo>
                <a:lnTo>
                  <a:pt x="0" y="2178997"/>
                </a:lnTo>
                <a:close/>
              </a:path>
            </a:pathLst>
          </a:custGeom>
          <a:solidFill>
            <a:schemeClr val="bg1">
              <a:lumMod val="95000"/>
            </a:schemeClr>
          </a:solidFill>
        </p:spPr>
        <p:txBody>
          <a:bodyPr wrap="square">
            <a:noAutofit/>
          </a:bodyPr>
          <a:lstStyle/>
          <a:p>
            <a:endParaRPr lang="en-GB"/>
          </a:p>
        </p:txBody>
      </p:sp>
      <p:sp>
        <p:nvSpPr>
          <p:cNvPr id="6" name="Freeform 5">
            <a:extLst>
              <a:ext uri="{FF2B5EF4-FFF2-40B4-BE49-F238E27FC236}">
                <a16:creationId xmlns:a16="http://schemas.microsoft.com/office/drawing/2014/main" id="{EF504E28-163C-C046-DD0F-13F27627BBD4}"/>
              </a:ext>
            </a:extLst>
          </p:cNvPr>
          <p:cNvSpPr>
            <a:spLocks noGrp="1"/>
          </p:cNvSpPr>
          <p:nvPr>
            <p:ph type="pic" sz="quarter" idx="77"/>
          </p:nvPr>
        </p:nvSpPr>
        <p:spPr>
          <a:xfrm>
            <a:off x="5832763" y="4688732"/>
            <a:ext cx="5454783" cy="2178997"/>
          </a:xfrm>
          <a:custGeom>
            <a:avLst/>
            <a:gdLst>
              <a:gd name="connsiteX0" fmla="*/ 0 w 5454783"/>
              <a:gd name="connsiteY0" fmla="*/ 0 h 2178997"/>
              <a:gd name="connsiteX1" fmla="*/ 5454783 w 5454783"/>
              <a:gd name="connsiteY1" fmla="*/ 0 h 2178997"/>
              <a:gd name="connsiteX2" fmla="*/ 5454783 w 5454783"/>
              <a:gd name="connsiteY2" fmla="*/ 2178997 h 2178997"/>
              <a:gd name="connsiteX3" fmla="*/ 0 w 5454783"/>
              <a:gd name="connsiteY3" fmla="*/ 2178997 h 2178997"/>
            </a:gdLst>
            <a:ahLst/>
            <a:cxnLst>
              <a:cxn ang="0">
                <a:pos x="connsiteX0" y="connsiteY0"/>
              </a:cxn>
              <a:cxn ang="0">
                <a:pos x="connsiteX1" y="connsiteY1"/>
              </a:cxn>
              <a:cxn ang="0">
                <a:pos x="connsiteX2" y="connsiteY2"/>
              </a:cxn>
              <a:cxn ang="0">
                <a:pos x="connsiteX3" y="connsiteY3"/>
              </a:cxn>
            </a:cxnLst>
            <a:rect l="l" t="t" r="r" b="b"/>
            <a:pathLst>
              <a:path w="5454783" h="2178997">
                <a:moveTo>
                  <a:pt x="0" y="0"/>
                </a:moveTo>
                <a:lnTo>
                  <a:pt x="5454783" y="0"/>
                </a:lnTo>
                <a:lnTo>
                  <a:pt x="5454783" y="2178997"/>
                </a:lnTo>
                <a:lnTo>
                  <a:pt x="0" y="2178997"/>
                </a:lnTo>
                <a:close/>
              </a:path>
            </a:pathLst>
          </a:custGeom>
          <a:solidFill>
            <a:schemeClr val="bg1">
              <a:lumMod val="95000"/>
            </a:schemeClr>
          </a:solidFill>
        </p:spPr>
        <p:txBody>
          <a:bodyPr wrap="square">
            <a:noAutofit/>
          </a:bodyPr>
          <a:lstStyle/>
          <a:p>
            <a:endParaRPr lang="en-GB"/>
          </a:p>
        </p:txBody>
      </p:sp>
      <p:sp>
        <p:nvSpPr>
          <p:cNvPr id="4" name="Rectangle 3">
            <a:extLst>
              <a:ext uri="{FF2B5EF4-FFF2-40B4-BE49-F238E27FC236}">
                <a16:creationId xmlns:a16="http://schemas.microsoft.com/office/drawing/2014/main" id="{998B6F3B-D4DE-7571-F558-B4CAEC7A80FC}"/>
              </a:ext>
            </a:extLst>
          </p:cNvPr>
          <p:cNvSpPr/>
          <p:nvPr userDrawn="1"/>
        </p:nvSpPr>
        <p:spPr>
          <a:xfrm>
            <a:off x="11527914" y="0"/>
            <a:ext cx="654339" cy="2775858"/>
          </a:xfrm>
          <a:prstGeom prst="rect">
            <a:avLst/>
          </a:pr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7E192C22-59B9-AF23-83F5-F9BFCDF0A492}"/>
              </a:ext>
            </a:extLst>
          </p:cNvPr>
          <p:cNvSpPr/>
          <p:nvPr userDrawn="1"/>
        </p:nvSpPr>
        <p:spPr>
          <a:xfrm>
            <a:off x="11731625" y="4082142"/>
            <a:ext cx="460375" cy="277585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Picture Placeholder 12">
            <a:extLst>
              <a:ext uri="{FF2B5EF4-FFF2-40B4-BE49-F238E27FC236}">
                <a16:creationId xmlns:a16="http://schemas.microsoft.com/office/drawing/2014/main" id="{D6062D08-5165-13A4-F06B-918E2086020E}"/>
              </a:ext>
            </a:extLst>
          </p:cNvPr>
          <p:cNvSpPr>
            <a:spLocks noGrp="1"/>
          </p:cNvSpPr>
          <p:nvPr>
            <p:ph type="pic" sz="quarter" idx="73"/>
          </p:nvPr>
        </p:nvSpPr>
        <p:spPr>
          <a:xfrm>
            <a:off x="-1" y="-1"/>
            <a:ext cx="5694219" cy="3342069"/>
          </a:xfrm>
          <a:prstGeom prst="rect">
            <a:avLst/>
          </a:prstGeom>
          <a:solidFill>
            <a:schemeClr val="bg1">
              <a:lumMod val="95000"/>
            </a:schemeClr>
          </a:solidFill>
        </p:spPr>
        <p:txBody>
          <a:bodyPr/>
          <a:lstStyle/>
          <a:p>
            <a:endParaRPr lang="en-GB"/>
          </a:p>
        </p:txBody>
      </p:sp>
      <p:sp>
        <p:nvSpPr>
          <p:cNvPr id="8" name="Text Placeholder 32">
            <a:extLst>
              <a:ext uri="{FF2B5EF4-FFF2-40B4-BE49-F238E27FC236}">
                <a16:creationId xmlns:a16="http://schemas.microsoft.com/office/drawing/2014/main" id="{799CDBB0-57E0-3E36-5DF9-8E58EB2F49C1}"/>
              </a:ext>
            </a:extLst>
          </p:cNvPr>
          <p:cNvSpPr>
            <a:spLocks noGrp="1"/>
          </p:cNvSpPr>
          <p:nvPr>
            <p:ph type="body" sz="quarter" idx="42" hasCustomPrompt="1"/>
          </p:nvPr>
        </p:nvSpPr>
        <p:spPr>
          <a:xfrm rot="16200000">
            <a:off x="10498245" y="1161700"/>
            <a:ext cx="2775858" cy="452458"/>
          </a:xfrm>
          <a:prstGeom prst="rect">
            <a:avLst/>
          </a:prstGeom>
        </p:spPr>
        <p:txBody>
          <a:bodyPr anchor="t">
            <a:noAutofit/>
          </a:bodyPr>
          <a:lstStyle>
            <a:lvl1pPr marL="0" indent="0" algn="l">
              <a:lnSpc>
                <a:spcPct val="100000"/>
              </a:lnSpc>
              <a:spcBef>
                <a:spcPts val="0"/>
              </a:spcBef>
              <a:buNone/>
              <a:defRPr sz="2600" b="1" i="0" kern="1700" spc="0" baseline="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COUNTRY</a:t>
            </a:r>
            <a:endParaRPr lang="en-US" dirty="0"/>
          </a:p>
        </p:txBody>
      </p:sp>
      <p:sp>
        <p:nvSpPr>
          <p:cNvPr id="14" name="Picture Placeholder 12">
            <a:extLst>
              <a:ext uri="{FF2B5EF4-FFF2-40B4-BE49-F238E27FC236}">
                <a16:creationId xmlns:a16="http://schemas.microsoft.com/office/drawing/2014/main" id="{1FF4E48B-21C2-D02C-412F-20993FD30A5A}"/>
              </a:ext>
            </a:extLst>
          </p:cNvPr>
          <p:cNvSpPr>
            <a:spLocks noGrp="1"/>
          </p:cNvSpPr>
          <p:nvPr>
            <p:ph type="pic" sz="quarter" idx="74"/>
          </p:nvPr>
        </p:nvSpPr>
        <p:spPr>
          <a:xfrm>
            <a:off x="5832763" y="-1"/>
            <a:ext cx="5694219" cy="2178997"/>
          </a:xfrm>
          <a:prstGeom prst="rect">
            <a:avLst/>
          </a:prstGeom>
          <a:solidFill>
            <a:schemeClr val="bg1">
              <a:lumMod val="95000"/>
            </a:schemeClr>
          </a:solidFill>
        </p:spPr>
        <p:txBody>
          <a:bodyPr/>
          <a:lstStyle/>
          <a:p>
            <a:endParaRPr lang="en-GB"/>
          </a:p>
        </p:txBody>
      </p:sp>
      <p:sp>
        <p:nvSpPr>
          <p:cNvPr id="27" name="Picture Placeholder 12">
            <a:extLst>
              <a:ext uri="{FF2B5EF4-FFF2-40B4-BE49-F238E27FC236}">
                <a16:creationId xmlns:a16="http://schemas.microsoft.com/office/drawing/2014/main" id="{8C5546BD-3250-E6BA-FD6B-560D835D63EA}"/>
              </a:ext>
            </a:extLst>
          </p:cNvPr>
          <p:cNvSpPr>
            <a:spLocks noGrp="1"/>
          </p:cNvSpPr>
          <p:nvPr>
            <p:ph type="pic" sz="quarter" idx="75"/>
          </p:nvPr>
        </p:nvSpPr>
        <p:spPr>
          <a:xfrm>
            <a:off x="-1" y="3526971"/>
            <a:ext cx="5694219" cy="3342069"/>
          </a:xfrm>
          <a:prstGeom prst="rect">
            <a:avLst/>
          </a:prstGeom>
          <a:solidFill>
            <a:schemeClr val="bg1">
              <a:lumMod val="95000"/>
            </a:schemeClr>
          </a:solidFill>
        </p:spPr>
        <p:txBody>
          <a:bodyPr/>
          <a:lstStyle/>
          <a:p>
            <a:endParaRPr lang="en-GB"/>
          </a:p>
        </p:txBody>
      </p:sp>
      <p:sp>
        <p:nvSpPr>
          <p:cNvPr id="12" name="Text Placeholder 23">
            <a:extLst>
              <a:ext uri="{FF2B5EF4-FFF2-40B4-BE49-F238E27FC236}">
                <a16:creationId xmlns:a16="http://schemas.microsoft.com/office/drawing/2014/main" id="{597BB42B-9ADC-487E-05C1-5FEA017F325D}"/>
              </a:ext>
            </a:extLst>
          </p:cNvPr>
          <p:cNvSpPr>
            <a:spLocks noGrp="1"/>
          </p:cNvSpPr>
          <p:nvPr>
            <p:ph type="body" sz="quarter" idx="65" hasCustomPrompt="1"/>
          </p:nvPr>
        </p:nvSpPr>
        <p:spPr>
          <a:xfrm rot="16200000">
            <a:off x="10039920" y="5165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4290069566"/>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Gallery 05">
    <p:spTree>
      <p:nvGrpSpPr>
        <p:cNvPr id="1" name=""/>
        <p:cNvGrpSpPr/>
        <p:nvPr/>
      </p:nvGrpSpPr>
      <p:grpSpPr>
        <a:xfrm>
          <a:off x="0" y="0"/>
          <a:ext cx="0" cy="0"/>
          <a:chOff x="0" y="0"/>
          <a:chExt cx="0" cy="0"/>
        </a:xfrm>
      </p:grpSpPr>
      <p:sp>
        <p:nvSpPr>
          <p:cNvPr id="11" name="object 3">
            <a:extLst>
              <a:ext uri="{FF2B5EF4-FFF2-40B4-BE49-F238E27FC236}">
                <a16:creationId xmlns:a16="http://schemas.microsoft.com/office/drawing/2014/main" id="{C69984F8-E61C-6543-43E4-8B2A69F3879A}"/>
              </a:ext>
            </a:extLst>
          </p:cNvPr>
          <p:cNvSpPr/>
          <p:nvPr userDrawn="1"/>
        </p:nvSpPr>
        <p:spPr>
          <a:xfrm rot="16200000">
            <a:off x="10033910" y="5162573"/>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4" name="Rectangle 3">
            <a:extLst>
              <a:ext uri="{FF2B5EF4-FFF2-40B4-BE49-F238E27FC236}">
                <a16:creationId xmlns:a16="http://schemas.microsoft.com/office/drawing/2014/main" id="{998B6F3B-D4DE-7571-F558-B4CAEC7A80FC}"/>
              </a:ext>
            </a:extLst>
          </p:cNvPr>
          <p:cNvSpPr/>
          <p:nvPr userDrawn="1"/>
        </p:nvSpPr>
        <p:spPr>
          <a:xfrm>
            <a:off x="11527914" y="0"/>
            <a:ext cx="654339" cy="2775858"/>
          </a:xfrm>
          <a:prstGeom prst="rect">
            <a:avLst/>
          </a:pr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7E192C22-59B9-AF23-83F5-F9BFCDF0A492}"/>
              </a:ext>
            </a:extLst>
          </p:cNvPr>
          <p:cNvSpPr/>
          <p:nvPr userDrawn="1"/>
        </p:nvSpPr>
        <p:spPr>
          <a:xfrm>
            <a:off x="11731625" y="4082142"/>
            <a:ext cx="460375" cy="277585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Picture Placeholder 12">
            <a:extLst>
              <a:ext uri="{FF2B5EF4-FFF2-40B4-BE49-F238E27FC236}">
                <a16:creationId xmlns:a16="http://schemas.microsoft.com/office/drawing/2014/main" id="{D6062D08-5165-13A4-F06B-918E2086020E}"/>
              </a:ext>
            </a:extLst>
          </p:cNvPr>
          <p:cNvSpPr>
            <a:spLocks noGrp="1"/>
          </p:cNvSpPr>
          <p:nvPr>
            <p:ph type="pic" sz="quarter" idx="73"/>
          </p:nvPr>
        </p:nvSpPr>
        <p:spPr>
          <a:xfrm>
            <a:off x="-1" y="-1"/>
            <a:ext cx="5694219" cy="3342069"/>
          </a:xfrm>
          <a:prstGeom prst="rect">
            <a:avLst/>
          </a:prstGeom>
          <a:solidFill>
            <a:schemeClr val="bg1">
              <a:lumMod val="95000"/>
            </a:schemeClr>
          </a:solidFill>
        </p:spPr>
        <p:txBody>
          <a:bodyPr/>
          <a:lstStyle/>
          <a:p>
            <a:endParaRPr lang="en-GB"/>
          </a:p>
        </p:txBody>
      </p:sp>
      <p:sp>
        <p:nvSpPr>
          <p:cNvPr id="8" name="Text Placeholder 32">
            <a:extLst>
              <a:ext uri="{FF2B5EF4-FFF2-40B4-BE49-F238E27FC236}">
                <a16:creationId xmlns:a16="http://schemas.microsoft.com/office/drawing/2014/main" id="{799CDBB0-57E0-3E36-5DF9-8E58EB2F49C1}"/>
              </a:ext>
            </a:extLst>
          </p:cNvPr>
          <p:cNvSpPr>
            <a:spLocks noGrp="1"/>
          </p:cNvSpPr>
          <p:nvPr>
            <p:ph type="body" sz="quarter" idx="42" hasCustomPrompt="1"/>
          </p:nvPr>
        </p:nvSpPr>
        <p:spPr>
          <a:xfrm rot="16200000">
            <a:off x="10498245" y="1161700"/>
            <a:ext cx="2775858" cy="452458"/>
          </a:xfrm>
          <a:prstGeom prst="rect">
            <a:avLst/>
          </a:prstGeom>
        </p:spPr>
        <p:txBody>
          <a:bodyPr anchor="t">
            <a:noAutofit/>
          </a:bodyPr>
          <a:lstStyle>
            <a:lvl1pPr marL="0" indent="0" algn="l">
              <a:lnSpc>
                <a:spcPct val="100000"/>
              </a:lnSpc>
              <a:spcBef>
                <a:spcPts val="0"/>
              </a:spcBef>
              <a:buNone/>
              <a:defRPr sz="2600" b="1" i="0" kern="1700" spc="0" baseline="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COUNTRY</a:t>
            </a:r>
            <a:endParaRPr lang="en-US" dirty="0"/>
          </a:p>
        </p:txBody>
      </p:sp>
      <p:sp>
        <p:nvSpPr>
          <p:cNvPr id="14" name="Picture Placeholder 12">
            <a:extLst>
              <a:ext uri="{FF2B5EF4-FFF2-40B4-BE49-F238E27FC236}">
                <a16:creationId xmlns:a16="http://schemas.microsoft.com/office/drawing/2014/main" id="{1FF4E48B-21C2-D02C-412F-20993FD30A5A}"/>
              </a:ext>
            </a:extLst>
          </p:cNvPr>
          <p:cNvSpPr>
            <a:spLocks noGrp="1"/>
          </p:cNvSpPr>
          <p:nvPr>
            <p:ph type="pic" sz="quarter" idx="74"/>
          </p:nvPr>
        </p:nvSpPr>
        <p:spPr>
          <a:xfrm>
            <a:off x="5832763" y="-2"/>
            <a:ext cx="1799489" cy="3342069"/>
          </a:xfrm>
          <a:prstGeom prst="rect">
            <a:avLst/>
          </a:prstGeom>
          <a:solidFill>
            <a:schemeClr val="bg1">
              <a:lumMod val="95000"/>
            </a:schemeClr>
          </a:solidFill>
        </p:spPr>
        <p:txBody>
          <a:bodyPr/>
          <a:lstStyle/>
          <a:p>
            <a:endParaRPr lang="en-GB"/>
          </a:p>
        </p:txBody>
      </p:sp>
      <p:sp>
        <p:nvSpPr>
          <p:cNvPr id="27" name="Picture Placeholder 12">
            <a:extLst>
              <a:ext uri="{FF2B5EF4-FFF2-40B4-BE49-F238E27FC236}">
                <a16:creationId xmlns:a16="http://schemas.microsoft.com/office/drawing/2014/main" id="{8C5546BD-3250-E6BA-FD6B-560D835D63EA}"/>
              </a:ext>
            </a:extLst>
          </p:cNvPr>
          <p:cNvSpPr>
            <a:spLocks noGrp="1"/>
          </p:cNvSpPr>
          <p:nvPr>
            <p:ph type="pic" sz="quarter" idx="75"/>
          </p:nvPr>
        </p:nvSpPr>
        <p:spPr>
          <a:xfrm>
            <a:off x="-1" y="3526971"/>
            <a:ext cx="5694219" cy="3342069"/>
          </a:xfrm>
          <a:prstGeom prst="rect">
            <a:avLst/>
          </a:prstGeom>
          <a:solidFill>
            <a:schemeClr val="bg1">
              <a:lumMod val="95000"/>
            </a:schemeClr>
          </a:solidFill>
        </p:spPr>
        <p:txBody>
          <a:bodyPr/>
          <a:lstStyle/>
          <a:p>
            <a:endParaRPr lang="en-GB"/>
          </a:p>
        </p:txBody>
      </p:sp>
      <p:sp>
        <p:nvSpPr>
          <p:cNvPr id="12" name="Text Placeholder 23">
            <a:extLst>
              <a:ext uri="{FF2B5EF4-FFF2-40B4-BE49-F238E27FC236}">
                <a16:creationId xmlns:a16="http://schemas.microsoft.com/office/drawing/2014/main" id="{597BB42B-9ADC-487E-05C1-5FEA017F325D}"/>
              </a:ext>
            </a:extLst>
          </p:cNvPr>
          <p:cNvSpPr>
            <a:spLocks noGrp="1"/>
          </p:cNvSpPr>
          <p:nvPr>
            <p:ph type="body" sz="quarter" idx="65" hasCustomPrompt="1"/>
          </p:nvPr>
        </p:nvSpPr>
        <p:spPr>
          <a:xfrm rot="16200000">
            <a:off x="10039920" y="5165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2" name="Freeform 1">
            <a:extLst>
              <a:ext uri="{FF2B5EF4-FFF2-40B4-BE49-F238E27FC236}">
                <a16:creationId xmlns:a16="http://schemas.microsoft.com/office/drawing/2014/main" id="{3F88BD6C-5286-2FDF-1DA8-EB249E636D56}"/>
              </a:ext>
            </a:extLst>
          </p:cNvPr>
          <p:cNvSpPr>
            <a:spLocks noGrp="1"/>
          </p:cNvSpPr>
          <p:nvPr>
            <p:ph type="pic" sz="quarter" idx="76"/>
          </p:nvPr>
        </p:nvSpPr>
        <p:spPr>
          <a:xfrm>
            <a:off x="5832763" y="3526971"/>
            <a:ext cx="5694219" cy="3342069"/>
          </a:xfrm>
          <a:custGeom>
            <a:avLst/>
            <a:gdLst>
              <a:gd name="connsiteX0" fmla="*/ 0 w 5694219"/>
              <a:gd name="connsiteY0" fmla="*/ 0 h 3342069"/>
              <a:gd name="connsiteX1" fmla="*/ 5694219 w 5694219"/>
              <a:gd name="connsiteY1" fmla="*/ 0 h 3342069"/>
              <a:gd name="connsiteX2" fmla="*/ 5694219 w 5694219"/>
              <a:gd name="connsiteY2" fmla="*/ 382001 h 3342069"/>
              <a:gd name="connsiteX3" fmla="*/ 5454783 w 5694219"/>
              <a:gd name="connsiteY3" fmla="*/ 382001 h 3342069"/>
              <a:gd name="connsiteX4" fmla="*/ 5454783 w 5694219"/>
              <a:gd name="connsiteY4" fmla="*/ 3341697 h 3342069"/>
              <a:gd name="connsiteX5" fmla="*/ 5694219 w 5694219"/>
              <a:gd name="connsiteY5" fmla="*/ 3341697 h 3342069"/>
              <a:gd name="connsiteX6" fmla="*/ 5694219 w 5694219"/>
              <a:gd name="connsiteY6" fmla="*/ 3342069 h 3342069"/>
              <a:gd name="connsiteX7" fmla="*/ 0 w 5694219"/>
              <a:gd name="connsiteY7" fmla="*/ 3342069 h 3342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94219" h="3342069">
                <a:moveTo>
                  <a:pt x="0" y="0"/>
                </a:moveTo>
                <a:lnTo>
                  <a:pt x="5694219" y="0"/>
                </a:lnTo>
                <a:lnTo>
                  <a:pt x="5694219" y="382001"/>
                </a:lnTo>
                <a:lnTo>
                  <a:pt x="5454783" y="382001"/>
                </a:lnTo>
                <a:lnTo>
                  <a:pt x="5454783" y="3341697"/>
                </a:lnTo>
                <a:lnTo>
                  <a:pt x="5694219" y="3341697"/>
                </a:lnTo>
                <a:lnTo>
                  <a:pt x="5694219" y="3342069"/>
                </a:lnTo>
                <a:lnTo>
                  <a:pt x="0" y="3342069"/>
                </a:lnTo>
                <a:close/>
              </a:path>
            </a:pathLst>
          </a:custGeom>
          <a:solidFill>
            <a:schemeClr val="bg1">
              <a:lumMod val="95000"/>
            </a:schemeClr>
          </a:solidFill>
        </p:spPr>
        <p:txBody>
          <a:bodyPr wrap="square">
            <a:noAutofit/>
          </a:bodyPr>
          <a:lstStyle/>
          <a:p>
            <a:endParaRPr lang="en-GB"/>
          </a:p>
        </p:txBody>
      </p:sp>
      <p:sp>
        <p:nvSpPr>
          <p:cNvPr id="16" name="Picture Placeholder 12">
            <a:extLst>
              <a:ext uri="{FF2B5EF4-FFF2-40B4-BE49-F238E27FC236}">
                <a16:creationId xmlns:a16="http://schemas.microsoft.com/office/drawing/2014/main" id="{8C624E47-695B-5CA8-0DFF-70206D787EAF}"/>
              </a:ext>
            </a:extLst>
          </p:cNvPr>
          <p:cNvSpPr>
            <a:spLocks noGrp="1"/>
          </p:cNvSpPr>
          <p:nvPr>
            <p:ph type="pic" sz="quarter" idx="77"/>
          </p:nvPr>
        </p:nvSpPr>
        <p:spPr>
          <a:xfrm>
            <a:off x="7777018" y="-2"/>
            <a:ext cx="1799489" cy="3342069"/>
          </a:xfrm>
          <a:prstGeom prst="rect">
            <a:avLst/>
          </a:prstGeom>
          <a:solidFill>
            <a:schemeClr val="bg1">
              <a:lumMod val="95000"/>
            </a:schemeClr>
          </a:solidFill>
        </p:spPr>
        <p:txBody>
          <a:bodyPr/>
          <a:lstStyle/>
          <a:p>
            <a:endParaRPr lang="en-GB"/>
          </a:p>
        </p:txBody>
      </p:sp>
      <p:sp>
        <p:nvSpPr>
          <p:cNvPr id="17" name="Picture Placeholder 12">
            <a:extLst>
              <a:ext uri="{FF2B5EF4-FFF2-40B4-BE49-F238E27FC236}">
                <a16:creationId xmlns:a16="http://schemas.microsoft.com/office/drawing/2014/main" id="{9747594A-A68A-1C5A-3E82-B49221D19424}"/>
              </a:ext>
            </a:extLst>
          </p:cNvPr>
          <p:cNvSpPr>
            <a:spLocks noGrp="1"/>
          </p:cNvSpPr>
          <p:nvPr>
            <p:ph type="pic" sz="quarter" idx="78"/>
          </p:nvPr>
        </p:nvSpPr>
        <p:spPr>
          <a:xfrm>
            <a:off x="9721272" y="-2"/>
            <a:ext cx="1799489" cy="3342069"/>
          </a:xfrm>
          <a:prstGeom prst="rect">
            <a:avLst/>
          </a:prstGeom>
          <a:solidFill>
            <a:schemeClr val="bg1">
              <a:lumMod val="95000"/>
            </a:schemeClr>
          </a:solidFill>
        </p:spPr>
        <p:txBody>
          <a:bodyPr/>
          <a:lstStyle/>
          <a:p>
            <a:endParaRPr lang="en-GB"/>
          </a:p>
        </p:txBody>
      </p:sp>
    </p:spTree>
    <p:extLst>
      <p:ext uri="{BB962C8B-B14F-4D97-AF65-F5344CB8AC3E}">
        <p14:creationId xmlns:p14="http://schemas.microsoft.com/office/powerpoint/2010/main" val="1969717897"/>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preserve="1" userDrawn="1">
  <p:cSld name="Final Slide">
    <p:spTree>
      <p:nvGrpSpPr>
        <p:cNvPr id="1" name=""/>
        <p:cNvGrpSpPr/>
        <p:nvPr/>
      </p:nvGrpSpPr>
      <p:grpSpPr>
        <a:xfrm>
          <a:off x="0" y="0"/>
          <a:ext cx="0" cy="0"/>
          <a:chOff x="0" y="0"/>
          <a:chExt cx="0" cy="0"/>
        </a:xfrm>
      </p:grpSpPr>
      <p:sp>
        <p:nvSpPr>
          <p:cNvPr id="8" name="Freeform 7">
            <a:extLst>
              <a:ext uri="{FF2B5EF4-FFF2-40B4-BE49-F238E27FC236}">
                <a16:creationId xmlns:a16="http://schemas.microsoft.com/office/drawing/2014/main" id="{0E807BD2-97E5-C5B5-B370-F5AF1F8A37FB}"/>
              </a:ext>
            </a:extLst>
          </p:cNvPr>
          <p:cNvSpPr/>
          <p:nvPr userDrawn="1"/>
        </p:nvSpPr>
        <p:spPr>
          <a:xfrm rot="5400000" flipH="1">
            <a:off x="5832064" y="-240813"/>
            <a:ext cx="6115866" cy="6604005"/>
          </a:xfrm>
          <a:custGeom>
            <a:avLst/>
            <a:gdLst>
              <a:gd name="connsiteX0" fmla="*/ 0 w 4487360"/>
              <a:gd name="connsiteY0" fmla="*/ 0 h 4844259"/>
              <a:gd name="connsiteX1" fmla="*/ 4487360 w 4487360"/>
              <a:gd name="connsiteY1" fmla="*/ 0 h 4844259"/>
              <a:gd name="connsiteX2" fmla="*/ 4487360 w 4487360"/>
              <a:gd name="connsiteY2" fmla="*/ 2474657 h 4844259"/>
              <a:gd name="connsiteX3" fmla="*/ 4482678 w 4487360"/>
              <a:gd name="connsiteY3" fmla="*/ 2474657 h 4844259"/>
              <a:gd name="connsiteX4" fmla="*/ 4487360 w 4487360"/>
              <a:gd name="connsiteY4" fmla="*/ 2601099 h 4844259"/>
              <a:gd name="connsiteX5" fmla="*/ 2243680 w 4487360"/>
              <a:gd name="connsiteY5" fmla="*/ 4844259 h 4844259"/>
              <a:gd name="connsiteX6" fmla="*/ 0 w 4487360"/>
              <a:gd name="connsiteY6" fmla="*/ 2601099 h 4844259"/>
              <a:gd name="connsiteX7" fmla="*/ 4683 w 4487360"/>
              <a:gd name="connsiteY7" fmla="*/ 2474657 h 4844259"/>
              <a:gd name="connsiteX8" fmla="*/ 0 w 4487360"/>
              <a:gd name="connsiteY8" fmla="*/ 2474657 h 4844259"/>
              <a:gd name="connsiteX9" fmla="*/ 0 w 4487360"/>
              <a:gd name="connsiteY9" fmla="*/ 0 h 4844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87360" h="4844259">
                <a:moveTo>
                  <a:pt x="0" y="0"/>
                </a:moveTo>
                <a:lnTo>
                  <a:pt x="4487360" y="0"/>
                </a:lnTo>
                <a:lnTo>
                  <a:pt x="4487360" y="2474657"/>
                </a:lnTo>
                <a:lnTo>
                  <a:pt x="4482678" y="2474657"/>
                </a:lnTo>
                <a:cubicBezTo>
                  <a:pt x="4487360" y="2516804"/>
                  <a:pt x="4487360" y="2558953"/>
                  <a:pt x="4487360" y="2601099"/>
                </a:cubicBezTo>
                <a:cubicBezTo>
                  <a:pt x="4487360" y="3842097"/>
                  <a:pt x="3484966" y="4844259"/>
                  <a:pt x="2243680" y="4844259"/>
                </a:cubicBezTo>
                <a:cubicBezTo>
                  <a:pt x="1002397" y="4844259"/>
                  <a:pt x="0" y="3837411"/>
                  <a:pt x="0" y="2601099"/>
                </a:cubicBezTo>
                <a:cubicBezTo>
                  <a:pt x="0" y="2558953"/>
                  <a:pt x="0" y="2512121"/>
                  <a:pt x="4683" y="2474657"/>
                </a:cubicBezTo>
                <a:lnTo>
                  <a:pt x="0" y="2474657"/>
                </a:lnTo>
                <a:lnTo>
                  <a:pt x="0" y="0"/>
                </a:lnTo>
                <a:close/>
              </a:path>
            </a:pathLst>
          </a:custGeom>
          <a:solidFill>
            <a:srgbClr val="45959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2" name="Text Placeholder 23">
            <a:extLst>
              <a:ext uri="{FF2B5EF4-FFF2-40B4-BE49-F238E27FC236}">
                <a16:creationId xmlns:a16="http://schemas.microsoft.com/office/drawing/2014/main" id="{E1B388D9-79A8-4F4E-A699-E4B798FB46A7}"/>
              </a:ext>
            </a:extLst>
          </p:cNvPr>
          <p:cNvSpPr>
            <a:spLocks noGrp="1"/>
          </p:cNvSpPr>
          <p:nvPr>
            <p:ph type="body" sz="quarter" idx="19" hasCustomPrompt="1"/>
          </p:nvPr>
        </p:nvSpPr>
        <p:spPr>
          <a:xfrm>
            <a:off x="8708808" y="4566502"/>
            <a:ext cx="3195486" cy="731140"/>
          </a:xfrm>
          <a:prstGeom prst="rect">
            <a:avLst/>
          </a:prstGeom>
        </p:spPr>
        <p:txBody>
          <a:bodyPr anchor="ctr">
            <a:normAutofit/>
          </a:bodyPr>
          <a:lstStyle>
            <a:lvl1pPr marL="0" indent="0" algn="r">
              <a:buNone/>
              <a:defRPr sz="2800" baseline="0">
                <a:solidFill>
                  <a:schemeClr val="bg1"/>
                </a:solidFill>
                <a:latin typeface="+mn-lt"/>
              </a:defRPr>
            </a:lvl1pPr>
          </a:lstStyle>
          <a:p>
            <a:pPr lvl="0"/>
            <a:r>
              <a:rPr lang="en-US" dirty="0"/>
              <a:t>follow our journey</a:t>
            </a:r>
          </a:p>
        </p:txBody>
      </p:sp>
      <p:sp>
        <p:nvSpPr>
          <p:cNvPr id="2" name="Freeform 1">
            <a:extLst>
              <a:ext uri="{FF2B5EF4-FFF2-40B4-BE49-F238E27FC236}">
                <a16:creationId xmlns:a16="http://schemas.microsoft.com/office/drawing/2014/main" id="{85DB1E34-A754-6299-9916-AB30C9F37056}"/>
              </a:ext>
            </a:extLst>
          </p:cNvPr>
          <p:cNvSpPr/>
          <p:nvPr userDrawn="1"/>
        </p:nvSpPr>
        <p:spPr>
          <a:xfrm>
            <a:off x="-36951" y="4542735"/>
            <a:ext cx="6700701" cy="778675"/>
          </a:xfrm>
          <a:custGeom>
            <a:avLst/>
            <a:gdLst>
              <a:gd name="connsiteX0" fmla="*/ 0 w 6700701"/>
              <a:gd name="connsiteY0" fmla="*/ 0 h 778675"/>
              <a:gd name="connsiteX1" fmla="*/ 824834 w 6700701"/>
              <a:gd name="connsiteY1" fmla="*/ 0 h 778675"/>
              <a:gd name="connsiteX2" fmla="*/ 5315191 w 6700701"/>
              <a:gd name="connsiteY2" fmla="*/ 0 h 778675"/>
              <a:gd name="connsiteX3" fmla="*/ 6140025 w 6700701"/>
              <a:gd name="connsiteY3" fmla="*/ 0 h 778675"/>
              <a:gd name="connsiteX4" fmla="*/ 6700701 w 6700701"/>
              <a:gd name="connsiteY4" fmla="*/ 421337 h 778675"/>
              <a:gd name="connsiteX5" fmla="*/ 6700701 w 6700701"/>
              <a:gd name="connsiteY5" fmla="*/ 778675 h 778675"/>
              <a:gd name="connsiteX6" fmla="*/ 5875867 w 6700701"/>
              <a:gd name="connsiteY6" fmla="*/ 778675 h 778675"/>
              <a:gd name="connsiteX7" fmla="*/ 843201 w 6700701"/>
              <a:gd name="connsiteY7" fmla="*/ 778675 h 778675"/>
              <a:gd name="connsiteX8" fmla="*/ 18367 w 6700701"/>
              <a:gd name="connsiteY8" fmla="*/ 778675 h 778675"/>
              <a:gd name="connsiteX9" fmla="*/ 18367 w 6700701"/>
              <a:gd name="connsiteY9" fmla="*/ 154913 h 778675"/>
              <a:gd name="connsiteX10" fmla="*/ 11904 w 6700701"/>
              <a:gd name="connsiteY10" fmla="*/ 58650 h 778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700701" h="778675">
                <a:moveTo>
                  <a:pt x="0" y="0"/>
                </a:moveTo>
                <a:lnTo>
                  <a:pt x="824834" y="0"/>
                </a:lnTo>
                <a:lnTo>
                  <a:pt x="5315191" y="0"/>
                </a:lnTo>
                <a:lnTo>
                  <a:pt x="6140025" y="0"/>
                </a:lnTo>
                <a:cubicBezTo>
                  <a:pt x="6448753" y="0"/>
                  <a:pt x="6700701" y="189335"/>
                  <a:pt x="6700701" y="421337"/>
                </a:cubicBezTo>
                <a:lnTo>
                  <a:pt x="6700701" y="778675"/>
                </a:lnTo>
                <a:lnTo>
                  <a:pt x="5875867" y="778675"/>
                </a:lnTo>
                <a:lnTo>
                  <a:pt x="843201" y="778675"/>
                </a:lnTo>
                <a:lnTo>
                  <a:pt x="18367" y="778675"/>
                </a:lnTo>
                <a:lnTo>
                  <a:pt x="18367" y="154913"/>
                </a:lnTo>
                <a:cubicBezTo>
                  <a:pt x="18367" y="122412"/>
                  <a:pt x="16178" y="90298"/>
                  <a:pt x="11904" y="58650"/>
                </a:cubicBezTo>
                <a:close/>
              </a:path>
            </a:pathLst>
          </a:custGeom>
          <a:solidFill>
            <a:srgbClr val="FBA63B"/>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9" name="Text Placeholder 23">
            <a:extLst>
              <a:ext uri="{FF2B5EF4-FFF2-40B4-BE49-F238E27FC236}">
                <a16:creationId xmlns:a16="http://schemas.microsoft.com/office/drawing/2014/main" id="{68D02844-8FD4-0761-81EA-96690D61DEE3}"/>
              </a:ext>
            </a:extLst>
          </p:cNvPr>
          <p:cNvSpPr>
            <a:spLocks noGrp="1"/>
          </p:cNvSpPr>
          <p:nvPr>
            <p:ph type="body" sz="quarter" idx="17" hasCustomPrompt="1"/>
          </p:nvPr>
        </p:nvSpPr>
        <p:spPr>
          <a:xfrm>
            <a:off x="603661" y="4708722"/>
            <a:ext cx="4414577" cy="679345"/>
          </a:xfrm>
          <a:prstGeom prst="rect">
            <a:avLst/>
          </a:prstGeom>
        </p:spPr>
        <p:txBody>
          <a:bodyPr>
            <a:noAutofit/>
          </a:bodyPr>
          <a:lstStyle>
            <a:lvl1pPr marL="0" indent="0" algn="l">
              <a:buNone/>
              <a:defRPr sz="2800" b="0" i="0">
                <a:solidFill>
                  <a:schemeClr val="bg1"/>
                </a:solidFill>
                <a:latin typeface="+mn-lt"/>
              </a:defRPr>
            </a:lvl1pPr>
          </a:lstStyle>
          <a:p>
            <a:pPr lvl="0"/>
            <a:r>
              <a:rPr lang="en-US" dirty="0" err="1"/>
              <a:t>www.epicstays.eu</a:t>
            </a:r>
            <a:endParaRPr lang="en-US" dirty="0"/>
          </a:p>
        </p:txBody>
      </p:sp>
      <p:pic>
        <p:nvPicPr>
          <p:cNvPr id="3" name="Picture 2">
            <a:extLst>
              <a:ext uri="{FF2B5EF4-FFF2-40B4-BE49-F238E27FC236}">
                <a16:creationId xmlns:a16="http://schemas.microsoft.com/office/drawing/2014/main" id="{CE0EE440-4826-E654-F6AE-1B53749CDEBA}"/>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89868" y="346930"/>
            <a:ext cx="2882520" cy="1786177"/>
          </a:xfrm>
          <a:prstGeom prst="rect">
            <a:avLst/>
          </a:prstGeom>
        </p:spPr>
      </p:pic>
      <p:pic>
        <p:nvPicPr>
          <p:cNvPr id="4" name="Picture 3" descr="Co-funded by the European Union logo in png for web usage">
            <a:extLst>
              <a:ext uri="{FF2B5EF4-FFF2-40B4-BE49-F238E27FC236}">
                <a16:creationId xmlns:a16="http://schemas.microsoft.com/office/drawing/2014/main" id="{8BBBDFE7-FA04-3AB8-62A8-D970A1906FF7}"/>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845636" y="6345603"/>
            <a:ext cx="1530819" cy="319792"/>
          </a:xfrm>
          <a:prstGeom prst="rect">
            <a:avLst/>
          </a:prstGeom>
          <a:noFill/>
          <a:ln>
            <a:noFill/>
          </a:ln>
        </p:spPr>
      </p:pic>
      <p:sp>
        <p:nvSpPr>
          <p:cNvPr id="5" name="Rectangle 4">
            <a:extLst>
              <a:ext uri="{FF2B5EF4-FFF2-40B4-BE49-F238E27FC236}">
                <a16:creationId xmlns:a16="http://schemas.microsoft.com/office/drawing/2014/main" id="{2F14D5EC-CFE7-019F-EE05-B294D3238EE0}"/>
              </a:ext>
            </a:extLst>
          </p:cNvPr>
          <p:cNvSpPr/>
          <p:nvPr userDrawn="1"/>
        </p:nvSpPr>
        <p:spPr>
          <a:xfrm>
            <a:off x="3345743" y="6199117"/>
            <a:ext cx="4292836" cy="553998"/>
          </a:xfrm>
          <a:prstGeom prst="rect">
            <a:avLst/>
          </a:prstGeom>
        </p:spPr>
        <p:txBody>
          <a:bodyPr wrap="square">
            <a:spAutoFit/>
          </a:bodyPr>
          <a:lstStyle/>
          <a:p>
            <a:pPr algn="just">
              <a:lnSpc>
                <a:spcPts val="880"/>
              </a:lnSpc>
            </a:pPr>
            <a:r>
              <a:rPr lang="en-US" sz="800" dirty="0">
                <a:solidFill>
                  <a:schemeClr val="tx1"/>
                </a:solidFill>
                <a:latin typeface="+mj-l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grpSp>
        <p:nvGrpSpPr>
          <p:cNvPr id="6" name="Group 5">
            <a:extLst>
              <a:ext uri="{FF2B5EF4-FFF2-40B4-BE49-F238E27FC236}">
                <a16:creationId xmlns:a16="http://schemas.microsoft.com/office/drawing/2014/main" id="{837936D7-4553-E9CC-FC55-D1B5E5D4647D}"/>
              </a:ext>
            </a:extLst>
          </p:cNvPr>
          <p:cNvGrpSpPr/>
          <p:nvPr userDrawn="1"/>
        </p:nvGrpSpPr>
        <p:grpSpPr>
          <a:xfrm>
            <a:off x="441852" y="5906548"/>
            <a:ext cx="1307461" cy="742180"/>
            <a:chOff x="340586" y="8789227"/>
            <a:chExt cx="1307461" cy="742180"/>
          </a:xfrm>
        </p:grpSpPr>
        <p:sp>
          <p:nvSpPr>
            <p:cNvPr id="16" name="Rectangle 15">
              <a:extLst>
                <a:ext uri="{FF2B5EF4-FFF2-40B4-BE49-F238E27FC236}">
                  <a16:creationId xmlns:a16="http://schemas.microsoft.com/office/drawing/2014/main" id="{34C90407-84FA-28AB-9FD2-61204671CEBA}"/>
                </a:ext>
              </a:extLst>
            </p:cNvPr>
            <p:cNvSpPr/>
            <p:nvPr userDrawn="1"/>
          </p:nvSpPr>
          <p:spPr>
            <a:xfrm>
              <a:off x="340586" y="8789227"/>
              <a:ext cx="1307461" cy="369332"/>
            </a:xfrm>
            <a:prstGeom prst="rect">
              <a:avLst/>
            </a:prstGeom>
          </p:spPr>
          <p:txBody>
            <a:bodyPr wrap="square" anchor="ctr">
              <a:spAutoFit/>
            </a:bodyPr>
            <a:lstStyle/>
            <a:p>
              <a:pPr algn="just"/>
              <a:r>
                <a:rPr lang="en-US" sz="900" b="1" dirty="0">
                  <a:solidFill>
                    <a:schemeClr val="tx1"/>
                  </a:solidFill>
                  <a:latin typeface="+mj-lt"/>
                </a:rPr>
                <a:t>EPIC STAYS is licensed </a:t>
              </a:r>
            </a:p>
            <a:p>
              <a:pPr algn="just"/>
              <a:r>
                <a:rPr lang="en-US" sz="900" b="1" dirty="0">
                  <a:solidFill>
                    <a:schemeClr val="tx1"/>
                  </a:solidFill>
                  <a:latin typeface="+mj-lt"/>
                </a:rPr>
                <a:t>under </a:t>
              </a:r>
              <a:r>
                <a:rPr lang="en-US" sz="900" b="1" dirty="0">
                  <a:solidFill>
                    <a:srgbClr val="459597"/>
                  </a:solidFill>
                  <a:latin typeface="+mj-lt"/>
                  <a:hlinkClick r:id="rId4">
                    <a:extLst>
                      <a:ext uri="{A12FA001-AC4F-418D-AE19-62706E023703}">
                        <ahyp:hlinkClr xmlns:ahyp="http://schemas.microsoft.com/office/drawing/2018/hyperlinkcolor" val="tx"/>
                      </a:ext>
                    </a:extLst>
                  </a:hlinkClick>
                </a:rPr>
                <a:t>CC BY-SA 4.0</a:t>
              </a:r>
              <a:endParaRPr lang="en-US" sz="900" b="1" dirty="0">
                <a:solidFill>
                  <a:schemeClr val="tx1">
                    <a:lumMod val="50000"/>
                    <a:lumOff val="50000"/>
                  </a:schemeClr>
                </a:solidFill>
                <a:latin typeface="+mj-lt"/>
              </a:endParaRPr>
            </a:p>
          </p:txBody>
        </p:sp>
        <p:pic>
          <p:nvPicPr>
            <p:cNvPr id="17" name="Picture 16">
              <a:extLst>
                <a:ext uri="{FF2B5EF4-FFF2-40B4-BE49-F238E27FC236}">
                  <a16:creationId xmlns:a16="http://schemas.microsoft.com/office/drawing/2014/main" id="{F8E08C42-E0A7-8749-9117-84638ABB9F90}"/>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423792" y="9172027"/>
              <a:ext cx="1022236" cy="359380"/>
            </a:xfrm>
            <a:prstGeom prst="rect">
              <a:avLst/>
            </a:prstGeom>
          </p:spPr>
        </p:pic>
      </p:grpSp>
    </p:spTree>
    <p:extLst>
      <p:ext uri="{BB962C8B-B14F-4D97-AF65-F5344CB8AC3E}">
        <p14:creationId xmlns:p14="http://schemas.microsoft.com/office/powerpoint/2010/main" val="309706829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1_Text Slide 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666427" y="1299620"/>
            <a:ext cx="11525573" cy="4830247"/>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47B5C8"/>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914400" y="462722"/>
            <a:ext cx="10595237" cy="803654"/>
          </a:xfrm>
          <a:prstGeom prst="rect">
            <a:avLst/>
          </a:prstGeom>
        </p:spPr>
        <p:txBody>
          <a:bodyPr>
            <a:noAutofit/>
          </a:bodyPr>
          <a:lstStyle>
            <a:lvl1pPr marL="0" indent="0" algn="l">
              <a:buNone/>
              <a:defRPr sz="3600" b="0" i="0">
                <a:solidFill>
                  <a:srgbClr val="595959"/>
                </a:solidFill>
                <a:latin typeface="+mn-lt"/>
              </a:defRPr>
            </a:lvl1pPr>
          </a:lstStyle>
          <a:p>
            <a:pPr lvl="0"/>
            <a:r>
              <a:rPr lang="en-US" dirty="0"/>
              <a:t>Heading</a:t>
            </a:r>
          </a:p>
        </p:txBody>
      </p:sp>
      <p:sp>
        <p:nvSpPr>
          <p:cNvPr id="8" name="Rectangle 7">
            <a:extLst>
              <a:ext uri="{FF2B5EF4-FFF2-40B4-BE49-F238E27FC236}">
                <a16:creationId xmlns:a16="http://schemas.microsoft.com/office/drawing/2014/main" id="{43C457A8-E171-A54A-A815-49359F799BEA}"/>
              </a:ext>
            </a:extLst>
          </p:cNvPr>
          <p:cNvSpPr/>
          <p:nvPr userDrawn="1"/>
        </p:nvSpPr>
        <p:spPr>
          <a:xfrm>
            <a:off x="-2873829" y="-373224"/>
            <a:ext cx="2858315" cy="7557795"/>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615724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1_Contents Slide 01">
    <p:spTree>
      <p:nvGrpSpPr>
        <p:cNvPr id="1" name=""/>
        <p:cNvGrpSpPr/>
        <p:nvPr/>
      </p:nvGrpSpPr>
      <p:grpSpPr>
        <a:xfrm>
          <a:off x="0" y="0"/>
          <a:ext cx="0" cy="0"/>
          <a:chOff x="0" y="0"/>
          <a:chExt cx="0" cy="0"/>
        </a:xfrm>
      </p:grpSpPr>
      <p:sp>
        <p:nvSpPr>
          <p:cNvPr id="32" name="Freeform 31">
            <a:extLst>
              <a:ext uri="{FF2B5EF4-FFF2-40B4-BE49-F238E27FC236}">
                <a16:creationId xmlns:a16="http://schemas.microsoft.com/office/drawing/2014/main" id="{EDA3A190-F984-7B05-2392-6EE8C339C1FE}"/>
              </a:ext>
            </a:extLst>
          </p:cNvPr>
          <p:cNvSpPr/>
          <p:nvPr userDrawn="1"/>
        </p:nvSpPr>
        <p:spPr>
          <a:xfrm rot="10800000">
            <a:off x="3729613" y="342496"/>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459597"/>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28" name="object 3">
            <a:extLst>
              <a:ext uri="{FF2B5EF4-FFF2-40B4-BE49-F238E27FC236}">
                <a16:creationId xmlns:a16="http://schemas.microsoft.com/office/drawing/2014/main" id="{DE86D902-E7B4-FF83-527C-1268935F12B0}"/>
              </a:ext>
            </a:extLst>
          </p:cNvPr>
          <p:cNvSpPr/>
          <p:nvPr userDrawn="1"/>
        </p:nvSpPr>
        <p:spPr>
          <a:xfrm rot="16200000">
            <a:off x="1703146" y="1262726"/>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4" name="Freeform 3">
            <a:extLst>
              <a:ext uri="{FF2B5EF4-FFF2-40B4-BE49-F238E27FC236}">
                <a16:creationId xmlns:a16="http://schemas.microsoft.com/office/drawing/2014/main" id="{579DE3B8-3F5E-FF57-8203-9E6B4768F77A}"/>
              </a:ext>
            </a:extLst>
          </p:cNvPr>
          <p:cNvSpPr/>
          <p:nvPr userDrawn="1"/>
        </p:nvSpPr>
        <p:spPr>
          <a:xfrm>
            <a:off x="543033" y="2521170"/>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EC7C69"/>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7" name="Text Placeholder 32">
            <a:extLst>
              <a:ext uri="{FF2B5EF4-FFF2-40B4-BE49-F238E27FC236}">
                <a16:creationId xmlns:a16="http://schemas.microsoft.com/office/drawing/2014/main" id="{956BFD1E-3718-630F-9C42-C9649D9936F9}"/>
              </a:ext>
            </a:extLst>
          </p:cNvPr>
          <p:cNvSpPr>
            <a:spLocks noGrp="1"/>
          </p:cNvSpPr>
          <p:nvPr>
            <p:ph type="body" sz="quarter" idx="18" hasCustomPrompt="1"/>
          </p:nvPr>
        </p:nvSpPr>
        <p:spPr>
          <a:xfrm>
            <a:off x="558534" y="4243251"/>
            <a:ext cx="2636194" cy="1399756"/>
          </a:xfrm>
          <a:prstGeom prst="rect">
            <a:avLst/>
          </a:prstGeom>
        </p:spPr>
        <p:txBody>
          <a:bodyPr anchor="t">
            <a:noAutofit/>
          </a:bodyPr>
          <a:lstStyle>
            <a:lvl1pPr marL="0" indent="0" algn="l">
              <a:lnSpc>
                <a:spcPts val="1220"/>
              </a:lnSpc>
              <a:spcBef>
                <a:spcPts val="0"/>
              </a:spcBef>
              <a:buNone/>
              <a:defRPr lang="en-US" sz="2000" b="1" kern="1200" dirty="0">
                <a:solidFill>
                  <a:schemeClr val="bg1">
                    <a:lumMod val="95000"/>
                  </a:schemeClr>
                </a:solidFill>
                <a:latin typeface="+mn-lt"/>
                <a:ea typeface="+mn-ea"/>
                <a:cs typeface="+mn-cs"/>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8" name="Text Placeholder 32">
            <a:extLst>
              <a:ext uri="{FF2B5EF4-FFF2-40B4-BE49-F238E27FC236}">
                <a16:creationId xmlns:a16="http://schemas.microsoft.com/office/drawing/2014/main" id="{49B6294C-EC15-36C2-74CE-695F5668E6A3}"/>
              </a:ext>
            </a:extLst>
          </p:cNvPr>
          <p:cNvSpPr>
            <a:spLocks noGrp="1"/>
          </p:cNvSpPr>
          <p:nvPr>
            <p:ph type="body" sz="quarter" idx="19" hasCustomPrompt="1"/>
          </p:nvPr>
        </p:nvSpPr>
        <p:spPr>
          <a:xfrm>
            <a:off x="571972" y="3674563"/>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cxnSp>
        <p:nvCxnSpPr>
          <p:cNvPr id="10" name="Straight Connector 9">
            <a:extLst>
              <a:ext uri="{FF2B5EF4-FFF2-40B4-BE49-F238E27FC236}">
                <a16:creationId xmlns:a16="http://schemas.microsoft.com/office/drawing/2014/main" id="{2A5E65B9-B032-EF49-8461-BFA65C53002D}"/>
              </a:ext>
            </a:extLst>
          </p:cNvPr>
          <p:cNvCxnSpPr>
            <a:cxnSpLocks/>
          </p:cNvCxnSpPr>
          <p:nvPr userDrawn="1"/>
        </p:nvCxnSpPr>
        <p:spPr>
          <a:xfrm flipV="1">
            <a:off x="543032" y="4140316"/>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7" name="Freeform 26">
            <a:extLst>
              <a:ext uri="{FF2B5EF4-FFF2-40B4-BE49-F238E27FC236}">
                <a16:creationId xmlns:a16="http://schemas.microsoft.com/office/drawing/2014/main" id="{071122C1-0DBA-21F0-E9AF-2E8EF0078FB4}"/>
              </a:ext>
            </a:extLst>
          </p:cNvPr>
          <p:cNvSpPr>
            <a:spLocks noGrp="1"/>
          </p:cNvSpPr>
          <p:nvPr>
            <p:ph type="pic" sz="quarter" idx="67"/>
          </p:nvPr>
        </p:nvSpPr>
        <p:spPr>
          <a:xfrm>
            <a:off x="540029" y="0"/>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23" name="Text Placeholder 23">
            <a:extLst>
              <a:ext uri="{FF2B5EF4-FFF2-40B4-BE49-F238E27FC236}">
                <a16:creationId xmlns:a16="http://schemas.microsoft.com/office/drawing/2014/main" id="{C1478FC6-3221-D38D-4BFA-101F85A70602}"/>
              </a:ext>
            </a:extLst>
          </p:cNvPr>
          <p:cNvSpPr>
            <a:spLocks noGrp="1"/>
          </p:cNvSpPr>
          <p:nvPr>
            <p:ph type="body" sz="quarter" idx="66" hasCustomPrompt="1"/>
          </p:nvPr>
        </p:nvSpPr>
        <p:spPr>
          <a:xfrm rot="16200000">
            <a:off x="1718251" y="1271823"/>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29" name="object 3">
            <a:extLst>
              <a:ext uri="{FF2B5EF4-FFF2-40B4-BE49-F238E27FC236}">
                <a16:creationId xmlns:a16="http://schemas.microsoft.com/office/drawing/2014/main" id="{F76A21AE-2578-2444-0FF1-A5BC33671349}"/>
              </a:ext>
            </a:extLst>
          </p:cNvPr>
          <p:cNvSpPr/>
          <p:nvPr userDrawn="1"/>
        </p:nvSpPr>
        <p:spPr>
          <a:xfrm rot="16200000">
            <a:off x="4891348" y="4769513"/>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30" name="Freeform 29">
            <a:extLst>
              <a:ext uri="{FF2B5EF4-FFF2-40B4-BE49-F238E27FC236}">
                <a16:creationId xmlns:a16="http://schemas.microsoft.com/office/drawing/2014/main" id="{321E9D60-3805-0000-1904-0B2C7E3B1550}"/>
              </a:ext>
            </a:extLst>
          </p:cNvPr>
          <p:cNvSpPr>
            <a:spLocks noGrp="1"/>
          </p:cNvSpPr>
          <p:nvPr>
            <p:ph type="pic" sz="quarter" idx="69"/>
          </p:nvPr>
        </p:nvSpPr>
        <p:spPr>
          <a:xfrm>
            <a:off x="3728231" y="3506787"/>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31" name="Text Placeholder 23">
            <a:extLst>
              <a:ext uri="{FF2B5EF4-FFF2-40B4-BE49-F238E27FC236}">
                <a16:creationId xmlns:a16="http://schemas.microsoft.com/office/drawing/2014/main" id="{FE9E71F1-AFF5-4371-3E21-CA16DF81BAB3}"/>
              </a:ext>
            </a:extLst>
          </p:cNvPr>
          <p:cNvSpPr>
            <a:spLocks noGrp="1"/>
          </p:cNvSpPr>
          <p:nvPr>
            <p:ph type="body" sz="quarter" idx="70" hasCustomPrompt="1"/>
          </p:nvPr>
        </p:nvSpPr>
        <p:spPr>
          <a:xfrm rot="16200000">
            <a:off x="4906453" y="4778610"/>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34" name="Text Placeholder 32">
            <a:extLst>
              <a:ext uri="{FF2B5EF4-FFF2-40B4-BE49-F238E27FC236}">
                <a16:creationId xmlns:a16="http://schemas.microsoft.com/office/drawing/2014/main" id="{594BAFA5-AC5D-D483-97BD-694FF4215BCB}"/>
              </a:ext>
            </a:extLst>
          </p:cNvPr>
          <p:cNvSpPr>
            <a:spLocks noGrp="1"/>
          </p:cNvSpPr>
          <p:nvPr>
            <p:ph type="body" sz="quarter" idx="71" hasCustomPrompt="1"/>
          </p:nvPr>
        </p:nvSpPr>
        <p:spPr>
          <a:xfrm>
            <a:off x="3739878" y="1867633"/>
            <a:ext cx="2636194" cy="1399756"/>
          </a:xfrm>
          <a:prstGeom prst="rect">
            <a:avLst/>
          </a:prstGeom>
        </p:spPr>
        <p:txBody>
          <a:bodyPr anchor="t">
            <a:noAutofit/>
          </a:bodyPr>
          <a:lstStyle>
            <a:lvl1pPr marL="0" indent="0" algn="l">
              <a:lnSpc>
                <a:spcPts val="1220"/>
              </a:lnSpc>
              <a:spcBef>
                <a:spcPts val="0"/>
              </a:spcBef>
              <a:buNone/>
              <a:defRPr lang="en-US" sz="2000" b="1" kern="1200" dirty="0">
                <a:solidFill>
                  <a:schemeClr val="bg1">
                    <a:lumMod val="95000"/>
                  </a:schemeClr>
                </a:solidFill>
                <a:latin typeface="+mn-lt"/>
                <a:ea typeface="+mn-ea"/>
                <a:cs typeface="+mn-cs"/>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36" name="Text Placeholder 32">
            <a:extLst>
              <a:ext uri="{FF2B5EF4-FFF2-40B4-BE49-F238E27FC236}">
                <a16:creationId xmlns:a16="http://schemas.microsoft.com/office/drawing/2014/main" id="{A354B995-A8AC-DDA0-B372-E8EA021210F6}"/>
              </a:ext>
            </a:extLst>
          </p:cNvPr>
          <p:cNvSpPr>
            <a:spLocks noGrp="1"/>
          </p:cNvSpPr>
          <p:nvPr>
            <p:ph type="body" sz="quarter" idx="72" hasCustomPrompt="1"/>
          </p:nvPr>
        </p:nvSpPr>
        <p:spPr>
          <a:xfrm>
            <a:off x="3753316" y="129894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02</a:t>
            </a:r>
            <a:endParaRPr lang="en-US" dirty="0"/>
          </a:p>
        </p:txBody>
      </p:sp>
      <p:cxnSp>
        <p:nvCxnSpPr>
          <p:cNvPr id="41" name="Straight Connector 40">
            <a:extLst>
              <a:ext uri="{FF2B5EF4-FFF2-40B4-BE49-F238E27FC236}">
                <a16:creationId xmlns:a16="http://schemas.microsoft.com/office/drawing/2014/main" id="{91D6FE6B-A426-4D0D-01A3-BBD13DABA2A1}"/>
              </a:ext>
            </a:extLst>
          </p:cNvPr>
          <p:cNvCxnSpPr>
            <a:cxnSpLocks/>
          </p:cNvCxnSpPr>
          <p:nvPr userDrawn="1"/>
        </p:nvCxnSpPr>
        <p:spPr>
          <a:xfrm flipV="1">
            <a:off x="3724376" y="176469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ext Placeholder 32">
            <a:extLst>
              <a:ext uri="{FF2B5EF4-FFF2-40B4-BE49-F238E27FC236}">
                <a16:creationId xmlns:a16="http://schemas.microsoft.com/office/drawing/2014/main" id="{C410C645-D626-87F4-8CC0-65D6BDAE2D8F}"/>
              </a:ext>
            </a:extLst>
          </p:cNvPr>
          <p:cNvSpPr>
            <a:spLocks noGrp="1"/>
          </p:cNvSpPr>
          <p:nvPr>
            <p:ph type="body" sz="quarter" idx="20" hasCustomPrompt="1"/>
          </p:nvPr>
        </p:nvSpPr>
        <p:spPr>
          <a:xfrm>
            <a:off x="1219970" y="3850654"/>
            <a:ext cx="1748911" cy="243728"/>
          </a:xfrm>
          <a:prstGeom prst="rect">
            <a:avLst/>
          </a:prstGeom>
        </p:spPr>
        <p:txBody>
          <a:bodyPr anchor="ctr">
            <a:noAutofit/>
          </a:bodyPr>
          <a:lstStyle>
            <a:lvl1pPr marL="0" indent="0" algn="l">
              <a:lnSpc>
                <a:spcPct val="100000"/>
              </a:lnSpc>
              <a:spcBef>
                <a:spcPts val="0"/>
              </a:spcBef>
              <a:buNone/>
              <a:defRPr sz="28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sp>
        <p:nvSpPr>
          <p:cNvPr id="3" name="Text Placeholder 32">
            <a:extLst>
              <a:ext uri="{FF2B5EF4-FFF2-40B4-BE49-F238E27FC236}">
                <a16:creationId xmlns:a16="http://schemas.microsoft.com/office/drawing/2014/main" id="{E2F9FBC8-7F91-9E71-4445-B5EDFDF68FFD}"/>
              </a:ext>
            </a:extLst>
          </p:cNvPr>
          <p:cNvSpPr>
            <a:spLocks noGrp="1"/>
          </p:cNvSpPr>
          <p:nvPr>
            <p:ph type="body" sz="quarter" idx="82" hasCustomPrompt="1"/>
          </p:nvPr>
        </p:nvSpPr>
        <p:spPr>
          <a:xfrm>
            <a:off x="4484440" y="1440781"/>
            <a:ext cx="1748911" cy="243728"/>
          </a:xfrm>
          <a:prstGeom prst="rect">
            <a:avLst/>
          </a:prstGeom>
        </p:spPr>
        <p:txBody>
          <a:bodyPr anchor="ctr">
            <a:noAutofit/>
          </a:bodyPr>
          <a:lstStyle>
            <a:lvl1pPr marL="0" indent="0" algn="l">
              <a:lnSpc>
                <a:spcPct val="100000"/>
              </a:lnSpc>
              <a:spcBef>
                <a:spcPts val="0"/>
              </a:spcBef>
              <a:buNone/>
              <a:defRPr sz="28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spTree>
    <p:extLst>
      <p:ext uri="{BB962C8B-B14F-4D97-AF65-F5344CB8AC3E}">
        <p14:creationId xmlns:p14="http://schemas.microsoft.com/office/powerpoint/2010/main" val="395720891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Contents Slide 02">
    <p:spTree>
      <p:nvGrpSpPr>
        <p:cNvPr id="1" name=""/>
        <p:cNvGrpSpPr/>
        <p:nvPr/>
      </p:nvGrpSpPr>
      <p:grpSpPr>
        <a:xfrm>
          <a:off x="0" y="0"/>
          <a:ext cx="0" cy="0"/>
          <a:chOff x="0" y="0"/>
          <a:chExt cx="0" cy="0"/>
        </a:xfrm>
      </p:grpSpPr>
      <p:sp>
        <p:nvSpPr>
          <p:cNvPr id="11" name="Freeform 10">
            <a:extLst>
              <a:ext uri="{FF2B5EF4-FFF2-40B4-BE49-F238E27FC236}">
                <a16:creationId xmlns:a16="http://schemas.microsoft.com/office/drawing/2014/main" id="{C3515016-77D0-F673-A698-964A4A238443}"/>
              </a:ext>
            </a:extLst>
          </p:cNvPr>
          <p:cNvSpPr/>
          <p:nvPr userDrawn="1"/>
        </p:nvSpPr>
        <p:spPr>
          <a:xfrm>
            <a:off x="543033" y="2534422"/>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64AFAF"/>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2" name="Freeform 1">
            <a:extLst>
              <a:ext uri="{FF2B5EF4-FFF2-40B4-BE49-F238E27FC236}">
                <a16:creationId xmlns:a16="http://schemas.microsoft.com/office/drawing/2014/main" id="{91134937-D6A1-E5BD-6DFD-B479BC9E4756}"/>
              </a:ext>
            </a:extLst>
          </p:cNvPr>
          <p:cNvSpPr/>
          <p:nvPr userDrawn="1"/>
        </p:nvSpPr>
        <p:spPr>
          <a:xfrm>
            <a:off x="6929984" y="2534422"/>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F2A158"/>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7" name="Freeform 6">
            <a:extLst>
              <a:ext uri="{FF2B5EF4-FFF2-40B4-BE49-F238E27FC236}">
                <a16:creationId xmlns:a16="http://schemas.microsoft.com/office/drawing/2014/main" id="{1CE52DF9-51AC-B5E3-9FE8-6CD0794E7F6C}"/>
              </a:ext>
            </a:extLst>
          </p:cNvPr>
          <p:cNvSpPr/>
          <p:nvPr userDrawn="1"/>
        </p:nvSpPr>
        <p:spPr>
          <a:xfrm rot="10800000">
            <a:off x="3729613" y="342496"/>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E98C7F"/>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9" name="object 3">
            <a:extLst>
              <a:ext uri="{FF2B5EF4-FFF2-40B4-BE49-F238E27FC236}">
                <a16:creationId xmlns:a16="http://schemas.microsoft.com/office/drawing/2014/main" id="{2B7F1452-4174-3090-DD4E-6BCB133F1995}"/>
              </a:ext>
            </a:extLst>
          </p:cNvPr>
          <p:cNvSpPr/>
          <p:nvPr userDrawn="1"/>
        </p:nvSpPr>
        <p:spPr>
          <a:xfrm rot="16200000">
            <a:off x="1703146" y="1262726"/>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12" name="Text Placeholder 32">
            <a:extLst>
              <a:ext uri="{FF2B5EF4-FFF2-40B4-BE49-F238E27FC236}">
                <a16:creationId xmlns:a16="http://schemas.microsoft.com/office/drawing/2014/main" id="{2F46D999-1D1D-866D-E272-5988A6CDB47C}"/>
              </a:ext>
            </a:extLst>
          </p:cNvPr>
          <p:cNvSpPr>
            <a:spLocks noGrp="1"/>
          </p:cNvSpPr>
          <p:nvPr>
            <p:ph type="body" sz="quarter" idx="18" hasCustomPrompt="1"/>
          </p:nvPr>
        </p:nvSpPr>
        <p:spPr>
          <a:xfrm>
            <a:off x="558534" y="4256503"/>
            <a:ext cx="2636194" cy="1399756"/>
          </a:xfrm>
          <a:prstGeom prst="rect">
            <a:avLst/>
          </a:prstGeom>
        </p:spPr>
        <p:txBody>
          <a:bodyPr anchor="t">
            <a:noAutofit/>
          </a:bodyPr>
          <a:lstStyle>
            <a:lvl1pPr marL="0" indent="0" algn="l">
              <a:lnSpc>
                <a:spcPct val="100000"/>
              </a:lnSpc>
              <a:spcBef>
                <a:spcPts val="0"/>
              </a:spcBef>
              <a:buNone/>
              <a:defRPr lang="en-US" sz="2000" b="1" kern="1200" dirty="0">
                <a:solidFill>
                  <a:schemeClr val="bg1">
                    <a:lumMod val="95000"/>
                  </a:schemeClr>
                </a:solidFill>
                <a:latin typeface="+mn-lt"/>
                <a:ea typeface="+mn-ea"/>
                <a:cs typeface="+mn-cs"/>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13" name="Text Placeholder 32">
            <a:extLst>
              <a:ext uri="{FF2B5EF4-FFF2-40B4-BE49-F238E27FC236}">
                <a16:creationId xmlns:a16="http://schemas.microsoft.com/office/drawing/2014/main" id="{123C28DF-74C0-4CA9-CFC5-14D9DC8E52A2}"/>
              </a:ext>
            </a:extLst>
          </p:cNvPr>
          <p:cNvSpPr>
            <a:spLocks noGrp="1"/>
          </p:cNvSpPr>
          <p:nvPr>
            <p:ph type="body" sz="quarter" idx="19" hasCustomPrompt="1"/>
          </p:nvPr>
        </p:nvSpPr>
        <p:spPr>
          <a:xfrm>
            <a:off x="571972" y="368781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04</a:t>
            </a:r>
            <a:endParaRPr lang="en-US" dirty="0"/>
          </a:p>
        </p:txBody>
      </p:sp>
      <p:sp>
        <p:nvSpPr>
          <p:cNvPr id="14" name="Text Placeholder 32">
            <a:extLst>
              <a:ext uri="{FF2B5EF4-FFF2-40B4-BE49-F238E27FC236}">
                <a16:creationId xmlns:a16="http://schemas.microsoft.com/office/drawing/2014/main" id="{47D01B68-3293-E4BF-EA1E-13A77CB73CB8}"/>
              </a:ext>
            </a:extLst>
          </p:cNvPr>
          <p:cNvSpPr>
            <a:spLocks noGrp="1"/>
          </p:cNvSpPr>
          <p:nvPr>
            <p:ph type="body" sz="quarter" idx="20" hasCustomPrompt="1"/>
          </p:nvPr>
        </p:nvSpPr>
        <p:spPr>
          <a:xfrm>
            <a:off x="1219970" y="3850654"/>
            <a:ext cx="1748911" cy="243728"/>
          </a:xfrm>
          <a:prstGeom prst="rect">
            <a:avLst/>
          </a:prstGeom>
        </p:spPr>
        <p:txBody>
          <a:bodyPr anchor="ctr">
            <a:noAutofit/>
          </a:bodyPr>
          <a:lstStyle>
            <a:lvl1pPr marL="0" indent="0" algn="l">
              <a:lnSpc>
                <a:spcPct val="100000"/>
              </a:lnSpc>
              <a:spcBef>
                <a:spcPts val="0"/>
              </a:spcBef>
              <a:buNone/>
              <a:defRPr sz="28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15" name="Straight Connector 14">
            <a:extLst>
              <a:ext uri="{FF2B5EF4-FFF2-40B4-BE49-F238E27FC236}">
                <a16:creationId xmlns:a16="http://schemas.microsoft.com/office/drawing/2014/main" id="{F208E46D-99A0-E60A-03A5-6364C1D04727}"/>
              </a:ext>
            </a:extLst>
          </p:cNvPr>
          <p:cNvCxnSpPr>
            <a:cxnSpLocks/>
          </p:cNvCxnSpPr>
          <p:nvPr userDrawn="1"/>
        </p:nvCxnSpPr>
        <p:spPr>
          <a:xfrm flipV="1">
            <a:off x="543032" y="415356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Freeform 15">
            <a:extLst>
              <a:ext uri="{FF2B5EF4-FFF2-40B4-BE49-F238E27FC236}">
                <a16:creationId xmlns:a16="http://schemas.microsoft.com/office/drawing/2014/main" id="{1BA4959D-346B-00F7-AFFC-FA34638A3299}"/>
              </a:ext>
            </a:extLst>
          </p:cNvPr>
          <p:cNvSpPr>
            <a:spLocks noGrp="1"/>
          </p:cNvSpPr>
          <p:nvPr>
            <p:ph type="pic" sz="quarter" idx="67"/>
          </p:nvPr>
        </p:nvSpPr>
        <p:spPr>
          <a:xfrm>
            <a:off x="540029" y="0"/>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17" name="Text Placeholder 23">
            <a:extLst>
              <a:ext uri="{FF2B5EF4-FFF2-40B4-BE49-F238E27FC236}">
                <a16:creationId xmlns:a16="http://schemas.microsoft.com/office/drawing/2014/main" id="{AB7EF919-BA79-2119-6B33-7A2614842215}"/>
              </a:ext>
            </a:extLst>
          </p:cNvPr>
          <p:cNvSpPr>
            <a:spLocks noGrp="1"/>
          </p:cNvSpPr>
          <p:nvPr>
            <p:ph type="body" sz="quarter" idx="66" hasCustomPrompt="1"/>
          </p:nvPr>
        </p:nvSpPr>
        <p:spPr>
          <a:xfrm rot="16200000">
            <a:off x="1718251" y="1271823"/>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18" name="object 3">
            <a:extLst>
              <a:ext uri="{FF2B5EF4-FFF2-40B4-BE49-F238E27FC236}">
                <a16:creationId xmlns:a16="http://schemas.microsoft.com/office/drawing/2014/main" id="{F05CFEED-C536-E9BD-17F2-E4642610D0FB}"/>
              </a:ext>
            </a:extLst>
          </p:cNvPr>
          <p:cNvSpPr/>
          <p:nvPr userDrawn="1"/>
        </p:nvSpPr>
        <p:spPr>
          <a:xfrm rot="16200000">
            <a:off x="4891348" y="4769513"/>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19" name="Freeform 18">
            <a:extLst>
              <a:ext uri="{FF2B5EF4-FFF2-40B4-BE49-F238E27FC236}">
                <a16:creationId xmlns:a16="http://schemas.microsoft.com/office/drawing/2014/main" id="{1BA28C88-724A-FE7B-2FBF-776DF6E0FE47}"/>
              </a:ext>
            </a:extLst>
          </p:cNvPr>
          <p:cNvSpPr>
            <a:spLocks noGrp="1"/>
          </p:cNvSpPr>
          <p:nvPr>
            <p:ph type="pic" sz="quarter" idx="69"/>
          </p:nvPr>
        </p:nvSpPr>
        <p:spPr>
          <a:xfrm>
            <a:off x="3728231" y="3506787"/>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20" name="Text Placeholder 23">
            <a:extLst>
              <a:ext uri="{FF2B5EF4-FFF2-40B4-BE49-F238E27FC236}">
                <a16:creationId xmlns:a16="http://schemas.microsoft.com/office/drawing/2014/main" id="{A17206B8-5F50-1C4C-3928-B9A7DCF3D2EC}"/>
              </a:ext>
            </a:extLst>
          </p:cNvPr>
          <p:cNvSpPr>
            <a:spLocks noGrp="1"/>
          </p:cNvSpPr>
          <p:nvPr>
            <p:ph type="body" sz="quarter" idx="70" hasCustomPrompt="1"/>
          </p:nvPr>
        </p:nvSpPr>
        <p:spPr>
          <a:xfrm rot="16200000">
            <a:off x="4906453" y="4778610"/>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21" name="Text Placeholder 32">
            <a:extLst>
              <a:ext uri="{FF2B5EF4-FFF2-40B4-BE49-F238E27FC236}">
                <a16:creationId xmlns:a16="http://schemas.microsoft.com/office/drawing/2014/main" id="{2ACD06F4-312B-CD90-6485-1EA70D330B12}"/>
              </a:ext>
            </a:extLst>
          </p:cNvPr>
          <p:cNvSpPr>
            <a:spLocks noGrp="1"/>
          </p:cNvSpPr>
          <p:nvPr>
            <p:ph type="body" sz="quarter" idx="71" hasCustomPrompt="1"/>
          </p:nvPr>
        </p:nvSpPr>
        <p:spPr>
          <a:xfrm>
            <a:off x="3739878" y="1867633"/>
            <a:ext cx="2636194" cy="1399756"/>
          </a:xfrm>
          <a:prstGeom prst="rect">
            <a:avLst/>
          </a:prstGeom>
        </p:spPr>
        <p:txBody>
          <a:bodyPr anchor="t">
            <a:noAutofit/>
          </a:bodyPr>
          <a:lstStyle>
            <a:lvl1pPr marL="0" indent="0" algn="l">
              <a:lnSpc>
                <a:spcPts val="1220"/>
              </a:lnSpc>
              <a:spcBef>
                <a:spcPts val="0"/>
              </a:spcBef>
              <a:buNone/>
              <a:defRPr lang="en-US" sz="2000" b="1" kern="1200" dirty="0">
                <a:solidFill>
                  <a:schemeClr val="bg1">
                    <a:lumMod val="95000"/>
                  </a:schemeClr>
                </a:solidFill>
                <a:latin typeface="+mn-lt"/>
                <a:ea typeface="+mn-ea"/>
                <a:cs typeface="+mn-cs"/>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22" name="Text Placeholder 32">
            <a:extLst>
              <a:ext uri="{FF2B5EF4-FFF2-40B4-BE49-F238E27FC236}">
                <a16:creationId xmlns:a16="http://schemas.microsoft.com/office/drawing/2014/main" id="{995C8F85-BC2A-4D12-469F-35EEE1D4D056}"/>
              </a:ext>
            </a:extLst>
          </p:cNvPr>
          <p:cNvSpPr>
            <a:spLocks noGrp="1"/>
          </p:cNvSpPr>
          <p:nvPr>
            <p:ph type="body" sz="quarter" idx="72" hasCustomPrompt="1"/>
          </p:nvPr>
        </p:nvSpPr>
        <p:spPr>
          <a:xfrm>
            <a:off x="3753316" y="129894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05</a:t>
            </a:r>
            <a:endParaRPr lang="en-US" dirty="0"/>
          </a:p>
        </p:txBody>
      </p:sp>
      <p:cxnSp>
        <p:nvCxnSpPr>
          <p:cNvPr id="24" name="Straight Connector 23">
            <a:extLst>
              <a:ext uri="{FF2B5EF4-FFF2-40B4-BE49-F238E27FC236}">
                <a16:creationId xmlns:a16="http://schemas.microsoft.com/office/drawing/2014/main" id="{6FFD6034-6BEF-0DE1-CFBE-E18EA887A52F}"/>
              </a:ext>
            </a:extLst>
          </p:cNvPr>
          <p:cNvCxnSpPr>
            <a:cxnSpLocks/>
          </p:cNvCxnSpPr>
          <p:nvPr userDrawn="1"/>
        </p:nvCxnSpPr>
        <p:spPr>
          <a:xfrm flipV="1">
            <a:off x="3724376" y="176469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5" name="object 3">
            <a:extLst>
              <a:ext uri="{FF2B5EF4-FFF2-40B4-BE49-F238E27FC236}">
                <a16:creationId xmlns:a16="http://schemas.microsoft.com/office/drawing/2014/main" id="{FB22AF5F-9A3A-3354-2811-8618537D825F}"/>
              </a:ext>
            </a:extLst>
          </p:cNvPr>
          <p:cNvSpPr/>
          <p:nvPr userDrawn="1"/>
        </p:nvSpPr>
        <p:spPr>
          <a:xfrm rot="16200000">
            <a:off x="8090097" y="1262726"/>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6" name="Text Placeholder 32">
            <a:extLst>
              <a:ext uri="{FF2B5EF4-FFF2-40B4-BE49-F238E27FC236}">
                <a16:creationId xmlns:a16="http://schemas.microsoft.com/office/drawing/2014/main" id="{F471E7B9-7844-384D-43BA-B0C1B155CD87}"/>
              </a:ext>
            </a:extLst>
          </p:cNvPr>
          <p:cNvSpPr>
            <a:spLocks noGrp="1"/>
          </p:cNvSpPr>
          <p:nvPr>
            <p:ph type="body" sz="quarter" idx="74" hasCustomPrompt="1"/>
          </p:nvPr>
        </p:nvSpPr>
        <p:spPr>
          <a:xfrm>
            <a:off x="6945485" y="4256503"/>
            <a:ext cx="2636194" cy="1399756"/>
          </a:xfrm>
          <a:prstGeom prst="rect">
            <a:avLst/>
          </a:prstGeom>
        </p:spPr>
        <p:txBody>
          <a:bodyPr anchor="t">
            <a:noAutofit/>
          </a:bodyPr>
          <a:lstStyle>
            <a:lvl1pPr marL="0" indent="0" algn="l">
              <a:lnSpc>
                <a:spcPts val="1220"/>
              </a:lnSpc>
              <a:spcBef>
                <a:spcPts val="0"/>
              </a:spcBef>
              <a:buNone/>
              <a:defRPr lang="en-US" sz="2000" b="1" kern="1200" dirty="0">
                <a:solidFill>
                  <a:schemeClr val="bg1">
                    <a:lumMod val="95000"/>
                  </a:schemeClr>
                </a:solidFill>
                <a:latin typeface="+mn-lt"/>
                <a:ea typeface="+mn-ea"/>
                <a:cs typeface="+mn-cs"/>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27" name="Text Placeholder 32">
            <a:extLst>
              <a:ext uri="{FF2B5EF4-FFF2-40B4-BE49-F238E27FC236}">
                <a16:creationId xmlns:a16="http://schemas.microsoft.com/office/drawing/2014/main" id="{2BA82E59-7B7D-F7CF-769F-49F416B4D7EC}"/>
              </a:ext>
            </a:extLst>
          </p:cNvPr>
          <p:cNvSpPr>
            <a:spLocks noGrp="1"/>
          </p:cNvSpPr>
          <p:nvPr>
            <p:ph type="body" sz="quarter" idx="75" hasCustomPrompt="1"/>
          </p:nvPr>
        </p:nvSpPr>
        <p:spPr>
          <a:xfrm>
            <a:off x="6958923" y="368781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06</a:t>
            </a:r>
            <a:endParaRPr lang="en-US" dirty="0"/>
          </a:p>
        </p:txBody>
      </p:sp>
      <p:cxnSp>
        <p:nvCxnSpPr>
          <p:cNvPr id="29" name="Straight Connector 28">
            <a:extLst>
              <a:ext uri="{FF2B5EF4-FFF2-40B4-BE49-F238E27FC236}">
                <a16:creationId xmlns:a16="http://schemas.microsoft.com/office/drawing/2014/main" id="{6DCBBFC1-66FF-E287-91BE-5CB5DBD07931}"/>
              </a:ext>
            </a:extLst>
          </p:cNvPr>
          <p:cNvCxnSpPr>
            <a:cxnSpLocks/>
          </p:cNvCxnSpPr>
          <p:nvPr userDrawn="1"/>
        </p:nvCxnSpPr>
        <p:spPr>
          <a:xfrm flipV="1">
            <a:off x="6929983" y="415356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0" name="Freeform 29">
            <a:extLst>
              <a:ext uri="{FF2B5EF4-FFF2-40B4-BE49-F238E27FC236}">
                <a16:creationId xmlns:a16="http://schemas.microsoft.com/office/drawing/2014/main" id="{AB8EFDD0-11E6-3DFE-A668-3FEFAD9C3FB8}"/>
              </a:ext>
            </a:extLst>
          </p:cNvPr>
          <p:cNvSpPr>
            <a:spLocks noGrp="1"/>
          </p:cNvSpPr>
          <p:nvPr>
            <p:ph type="pic" sz="quarter" idx="77"/>
          </p:nvPr>
        </p:nvSpPr>
        <p:spPr>
          <a:xfrm>
            <a:off x="6926980" y="0"/>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31" name="Text Placeholder 23">
            <a:extLst>
              <a:ext uri="{FF2B5EF4-FFF2-40B4-BE49-F238E27FC236}">
                <a16:creationId xmlns:a16="http://schemas.microsoft.com/office/drawing/2014/main" id="{D390E0E8-5174-7E5B-D507-C782BD985FC7}"/>
              </a:ext>
            </a:extLst>
          </p:cNvPr>
          <p:cNvSpPr>
            <a:spLocks noGrp="1"/>
          </p:cNvSpPr>
          <p:nvPr>
            <p:ph type="body" sz="quarter" idx="78" hasCustomPrompt="1"/>
          </p:nvPr>
        </p:nvSpPr>
        <p:spPr>
          <a:xfrm rot="16200000">
            <a:off x="8105202" y="1271823"/>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32" name="Text Placeholder 32">
            <a:extLst>
              <a:ext uri="{FF2B5EF4-FFF2-40B4-BE49-F238E27FC236}">
                <a16:creationId xmlns:a16="http://schemas.microsoft.com/office/drawing/2014/main" id="{3DA85171-B6FA-218B-60BA-5086302B9CB3}"/>
              </a:ext>
            </a:extLst>
          </p:cNvPr>
          <p:cNvSpPr>
            <a:spLocks noGrp="1"/>
          </p:cNvSpPr>
          <p:nvPr>
            <p:ph type="body" sz="quarter" idx="42" hasCustomPrompt="1"/>
          </p:nvPr>
        </p:nvSpPr>
        <p:spPr>
          <a:xfrm rot="16200000">
            <a:off x="8040727" y="2764577"/>
            <a:ext cx="6351996" cy="822843"/>
          </a:xfrm>
          <a:prstGeom prst="rect">
            <a:avLst/>
          </a:prstGeom>
        </p:spPr>
        <p:txBody>
          <a:bodyPr anchor="t">
            <a:noAutofit/>
          </a:bodyPr>
          <a:lstStyle>
            <a:lvl1pPr marL="0" indent="0" algn="r">
              <a:lnSpc>
                <a:spcPct val="100000"/>
              </a:lnSpc>
              <a:spcBef>
                <a:spcPts val="0"/>
              </a:spcBef>
              <a:buNone/>
              <a:defRPr sz="2600" b="1" i="0" kern="1700" spc="4000" baseline="0">
                <a:solidFill>
                  <a:srgbClr val="459597"/>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CONTENTS</a:t>
            </a:r>
            <a:endParaRPr lang="en-US" dirty="0"/>
          </a:p>
        </p:txBody>
      </p:sp>
      <p:sp>
        <p:nvSpPr>
          <p:cNvPr id="33" name="Text Placeholder 32">
            <a:extLst>
              <a:ext uri="{FF2B5EF4-FFF2-40B4-BE49-F238E27FC236}">
                <a16:creationId xmlns:a16="http://schemas.microsoft.com/office/drawing/2014/main" id="{3C11B4ED-A92B-BA8F-06BE-CD555BA7F5AD}"/>
              </a:ext>
            </a:extLst>
          </p:cNvPr>
          <p:cNvSpPr>
            <a:spLocks noGrp="1"/>
          </p:cNvSpPr>
          <p:nvPr>
            <p:ph type="body" sz="quarter" idx="82" hasCustomPrompt="1"/>
          </p:nvPr>
        </p:nvSpPr>
        <p:spPr>
          <a:xfrm>
            <a:off x="4484440" y="1440781"/>
            <a:ext cx="1748911" cy="243728"/>
          </a:xfrm>
          <a:prstGeom prst="rect">
            <a:avLst/>
          </a:prstGeom>
        </p:spPr>
        <p:txBody>
          <a:bodyPr anchor="ctr">
            <a:noAutofit/>
          </a:bodyPr>
          <a:lstStyle>
            <a:lvl1pPr marL="0" indent="0" algn="l">
              <a:lnSpc>
                <a:spcPct val="100000"/>
              </a:lnSpc>
              <a:spcBef>
                <a:spcPts val="0"/>
              </a:spcBef>
              <a:buNone/>
              <a:defRPr sz="28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sp>
        <p:nvSpPr>
          <p:cNvPr id="34" name="Text Placeholder 32">
            <a:extLst>
              <a:ext uri="{FF2B5EF4-FFF2-40B4-BE49-F238E27FC236}">
                <a16:creationId xmlns:a16="http://schemas.microsoft.com/office/drawing/2014/main" id="{7518EE5D-465B-892D-1A73-BEFF868D1D3A}"/>
              </a:ext>
            </a:extLst>
          </p:cNvPr>
          <p:cNvSpPr>
            <a:spLocks noGrp="1"/>
          </p:cNvSpPr>
          <p:nvPr>
            <p:ph type="body" sz="quarter" idx="83" hasCustomPrompt="1"/>
          </p:nvPr>
        </p:nvSpPr>
        <p:spPr>
          <a:xfrm>
            <a:off x="7657348" y="3834123"/>
            <a:ext cx="1748911" cy="243728"/>
          </a:xfrm>
          <a:prstGeom prst="rect">
            <a:avLst/>
          </a:prstGeom>
        </p:spPr>
        <p:txBody>
          <a:bodyPr anchor="ctr">
            <a:noAutofit/>
          </a:bodyPr>
          <a:lstStyle>
            <a:lvl1pPr marL="0" indent="0" algn="l">
              <a:lnSpc>
                <a:spcPct val="100000"/>
              </a:lnSpc>
              <a:spcBef>
                <a:spcPts val="0"/>
              </a:spcBef>
              <a:buNone/>
              <a:defRPr sz="28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spTree>
    <p:extLst>
      <p:ext uri="{BB962C8B-B14F-4D97-AF65-F5344CB8AC3E}">
        <p14:creationId xmlns:p14="http://schemas.microsoft.com/office/powerpoint/2010/main" val="24095207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Contents Slide 03">
    <p:spTree>
      <p:nvGrpSpPr>
        <p:cNvPr id="1" name=""/>
        <p:cNvGrpSpPr/>
        <p:nvPr/>
      </p:nvGrpSpPr>
      <p:grpSpPr>
        <a:xfrm>
          <a:off x="0" y="0"/>
          <a:ext cx="0" cy="0"/>
          <a:chOff x="0" y="0"/>
          <a:chExt cx="0" cy="0"/>
        </a:xfrm>
      </p:grpSpPr>
      <p:sp>
        <p:nvSpPr>
          <p:cNvPr id="11" name="Freeform 10">
            <a:extLst>
              <a:ext uri="{FF2B5EF4-FFF2-40B4-BE49-F238E27FC236}">
                <a16:creationId xmlns:a16="http://schemas.microsoft.com/office/drawing/2014/main" id="{C3515016-77D0-F673-A698-964A4A238443}"/>
              </a:ext>
            </a:extLst>
          </p:cNvPr>
          <p:cNvSpPr/>
          <p:nvPr userDrawn="1"/>
        </p:nvSpPr>
        <p:spPr>
          <a:xfrm>
            <a:off x="543033" y="2534422"/>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5FBDBB"/>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2" name="Freeform 1">
            <a:extLst>
              <a:ext uri="{FF2B5EF4-FFF2-40B4-BE49-F238E27FC236}">
                <a16:creationId xmlns:a16="http://schemas.microsoft.com/office/drawing/2014/main" id="{91134937-D6A1-E5BD-6DFD-B479BC9E4756}"/>
              </a:ext>
            </a:extLst>
          </p:cNvPr>
          <p:cNvSpPr/>
          <p:nvPr userDrawn="1"/>
        </p:nvSpPr>
        <p:spPr>
          <a:xfrm>
            <a:off x="6929984" y="2534422"/>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459597"/>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7" name="Freeform 6">
            <a:extLst>
              <a:ext uri="{FF2B5EF4-FFF2-40B4-BE49-F238E27FC236}">
                <a16:creationId xmlns:a16="http://schemas.microsoft.com/office/drawing/2014/main" id="{1CE52DF9-51AC-B5E3-9FE8-6CD0794E7F6C}"/>
              </a:ext>
            </a:extLst>
          </p:cNvPr>
          <p:cNvSpPr/>
          <p:nvPr userDrawn="1"/>
        </p:nvSpPr>
        <p:spPr>
          <a:xfrm rot="10800000">
            <a:off x="3729613" y="342496"/>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EC7C69"/>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9" name="object 3">
            <a:extLst>
              <a:ext uri="{FF2B5EF4-FFF2-40B4-BE49-F238E27FC236}">
                <a16:creationId xmlns:a16="http://schemas.microsoft.com/office/drawing/2014/main" id="{2B7F1452-4174-3090-DD4E-6BCB133F1995}"/>
              </a:ext>
            </a:extLst>
          </p:cNvPr>
          <p:cNvSpPr/>
          <p:nvPr userDrawn="1"/>
        </p:nvSpPr>
        <p:spPr>
          <a:xfrm rot="16200000">
            <a:off x="1703146" y="1262726"/>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12" name="Text Placeholder 32">
            <a:extLst>
              <a:ext uri="{FF2B5EF4-FFF2-40B4-BE49-F238E27FC236}">
                <a16:creationId xmlns:a16="http://schemas.microsoft.com/office/drawing/2014/main" id="{2F46D999-1D1D-866D-E272-5988A6CDB47C}"/>
              </a:ext>
            </a:extLst>
          </p:cNvPr>
          <p:cNvSpPr>
            <a:spLocks noGrp="1"/>
          </p:cNvSpPr>
          <p:nvPr>
            <p:ph type="body" sz="quarter" idx="18" hasCustomPrompt="1"/>
          </p:nvPr>
        </p:nvSpPr>
        <p:spPr>
          <a:xfrm>
            <a:off x="558534" y="4256503"/>
            <a:ext cx="2636194" cy="1399756"/>
          </a:xfrm>
          <a:prstGeom prst="rect">
            <a:avLst/>
          </a:prstGeom>
        </p:spPr>
        <p:txBody>
          <a:bodyPr anchor="t">
            <a:noAutofit/>
          </a:bodyPr>
          <a:lstStyle>
            <a:lvl1pPr marL="0" indent="0" algn="l">
              <a:lnSpc>
                <a:spcPts val="1220"/>
              </a:lnSpc>
              <a:spcBef>
                <a:spcPts val="0"/>
              </a:spcBef>
              <a:buNone/>
              <a:defRPr lang="en-US" sz="2000" b="1" kern="1200" dirty="0">
                <a:solidFill>
                  <a:schemeClr val="bg1">
                    <a:lumMod val="95000"/>
                  </a:schemeClr>
                </a:solidFill>
                <a:latin typeface="+mn-lt"/>
                <a:ea typeface="+mn-ea"/>
                <a:cs typeface="+mn-cs"/>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13" name="Text Placeholder 32">
            <a:extLst>
              <a:ext uri="{FF2B5EF4-FFF2-40B4-BE49-F238E27FC236}">
                <a16:creationId xmlns:a16="http://schemas.microsoft.com/office/drawing/2014/main" id="{123C28DF-74C0-4CA9-CFC5-14D9DC8E52A2}"/>
              </a:ext>
            </a:extLst>
          </p:cNvPr>
          <p:cNvSpPr>
            <a:spLocks noGrp="1"/>
          </p:cNvSpPr>
          <p:nvPr>
            <p:ph type="body" sz="quarter" idx="19" hasCustomPrompt="1"/>
          </p:nvPr>
        </p:nvSpPr>
        <p:spPr>
          <a:xfrm>
            <a:off x="571972" y="368781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07</a:t>
            </a:r>
            <a:endParaRPr lang="en-US" dirty="0"/>
          </a:p>
        </p:txBody>
      </p:sp>
      <p:cxnSp>
        <p:nvCxnSpPr>
          <p:cNvPr id="15" name="Straight Connector 14">
            <a:extLst>
              <a:ext uri="{FF2B5EF4-FFF2-40B4-BE49-F238E27FC236}">
                <a16:creationId xmlns:a16="http://schemas.microsoft.com/office/drawing/2014/main" id="{F208E46D-99A0-E60A-03A5-6364C1D04727}"/>
              </a:ext>
            </a:extLst>
          </p:cNvPr>
          <p:cNvCxnSpPr>
            <a:cxnSpLocks/>
          </p:cNvCxnSpPr>
          <p:nvPr userDrawn="1"/>
        </p:nvCxnSpPr>
        <p:spPr>
          <a:xfrm flipV="1">
            <a:off x="543032" y="415356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Picture Placeholder 15">
            <a:extLst>
              <a:ext uri="{FF2B5EF4-FFF2-40B4-BE49-F238E27FC236}">
                <a16:creationId xmlns:a16="http://schemas.microsoft.com/office/drawing/2014/main" id="{1BA4959D-346B-00F7-AFFC-FA34638A3299}"/>
              </a:ext>
            </a:extLst>
          </p:cNvPr>
          <p:cNvSpPr>
            <a:spLocks noGrp="1"/>
          </p:cNvSpPr>
          <p:nvPr>
            <p:ph type="pic" sz="quarter" idx="67"/>
          </p:nvPr>
        </p:nvSpPr>
        <p:spPr>
          <a:xfrm>
            <a:off x="540029" y="0"/>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17" name="Text Placeholder 23">
            <a:extLst>
              <a:ext uri="{FF2B5EF4-FFF2-40B4-BE49-F238E27FC236}">
                <a16:creationId xmlns:a16="http://schemas.microsoft.com/office/drawing/2014/main" id="{AB7EF919-BA79-2119-6B33-7A2614842215}"/>
              </a:ext>
            </a:extLst>
          </p:cNvPr>
          <p:cNvSpPr>
            <a:spLocks noGrp="1"/>
          </p:cNvSpPr>
          <p:nvPr>
            <p:ph type="body" sz="quarter" idx="66" hasCustomPrompt="1"/>
          </p:nvPr>
        </p:nvSpPr>
        <p:spPr>
          <a:xfrm rot="16200000">
            <a:off x="1718251" y="1271823"/>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18" name="object 3">
            <a:extLst>
              <a:ext uri="{FF2B5EF4-FFF2-40B4-BE49-F238E27FC236}">
                <a16:creationId xmlns:a16="http://schemas.microsoft.com/office/drawing/2014/main" id="{F05CFEED-C536-E9BD-17F2-E4642610D0FB}"/>
              </a:ext>
            </a:extLst>
          </p:cNvPr>
          <p:cNvSpPr/>
          <p:nvPr userDrawn="1"/>
        </p:nvSpPr>
        <p:spPr>
          <a:xfrm rot="16200000">
            <a:off x="4891348" y="4769513"/>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19" name="Picture Placeholder 18">
            <a:extLst>
              <a:ext uri="{FF2B5EF4-FFF2-40B4-BE49-F238E27FC236}">
                <a16:creationId xmlns:a16="http://schemas.microsoft.com/office/drawing/2014/main" id="{1BA28C88-724A-FE7B-2FBF-776DF6E0FE47}"/>
              </a:ext>
            </a:extLst>
          </p:cNvPr>
          <p:cNvSpPr>
            <a:spLocks noGrp="1"/>
          </p:cNvSpPr>
          <p:nvPr>
            <p:ph type="pic" sz="quarter" idx="69"/>
          </p:nvPr>
        </p:nvSpPr>
        <p:spPr>
          <a:xfrm>
            <a:off x="3728231" y="3506787"/>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20" name="Text Placeholder 23">
            <a:extLst>
              <a:ext uri="{FF2B5EF4-FFF2-40B4-BE49-F238E27FC236}">
                <a16:creationId xmlns:a16="http://schemas.microsoft.com/office/drawing/2014/main" id="{A17206B8-5F50-1C4C-3928-B9A7DCF3D2EC}"/>
              </a:ext>
            </a:extLst>
          </p:cNvPr>
          <p:cNvSpPr>
            <a:spLocks noGrp="1"/>
          </p:cNvSpPr>
          <p:nvPr>
            <p:ph type="body" sz="quarter" idx="70" hasCustomPrompt="1"/>
          </p:nvPr>
        </p:nvSpPr>
        <p:spPr>
          <a:xfrm rot="16200000">
            <a:off x="4906453" y="4778610"/>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21" name="Text Placeholder 32">
            <a:extLst>
              <a:ext uri="{FF2B5EF4-FFF2-40B4-BE49-F238E27FC236}">
                <a16:creationId xmlns:a16="http://schemas.microsoft.com/office/drawing/2014/main" id="{2ACD06F4-312B-CD90-6485-1EA70D330B12}"/>
              </a:ext>
            </a:extLst>
          </p:cNvPr>
          <p:cNvSpPr>
            <a:spLocks noGrp="1"/>
          </p:cNvSpPr>
          <p:nvPr>
            <p:ph type="body" sz="quarter" idx="71" hasCustomPrompt="1"/>
          </p:nvPr>
        </p:nvSpPr>
        <p:spPr>
          <a:xfrm>
            <a:off x="3739878" y="1867633"/>
            <a:ext cx="2636194" cy="1399756"/>
          </a:xfrm>
          <a:prstGeom prst="rect">
            <a:avLst/>
          </a:prstGeom>
        </p:spPr>
        <p:txBody>
          <a:bodyPr anchor="t">
            <a:noAutofit/>
          </a:bodyPr>
          <a:lstStyle>
            <a:lvl1pPr marL="0" indent="0" algn="l">
              <a:lnSpc>
                <a:spcPts val="1220"/>
              </a:lnSpc>
              <a:spcBef>
                <a:spcPts val="0"/>
              </a:spcBef>
              <a:buNone/>
              <a:defRPr lang="en-US" sz="2000" b="1" kern="1200" dirty="0">
                <a:solidFill>
                  <a:schemeClr val="bg1">
                    <a:lumMod val="95000"/>
                  </a:schemeClr>
                </a:solidFill>
                <a:latin typeface="+mn-lt"/>
                <a:ea typeface="+mn-ea"/>
                <a:cs typeface="+mn-cs"/>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22" name="Text Placeholder 32">
            <a:extLst>
              <a:ext uri="{FF2B5EF4-FFF2-40B4-BE49-F238E27FC236}">
                <a16:creationId xmlns:a16="http://schemas.microsoft.com/office/drawing/2014/main" id="{995C8F85-BC2A-4D12-469F-35EEE1D4D056}"/>
              </a:ext>
            </a:extLst>
          </p:cNvPr>
          <p:cNvSpPr>
            <a:spLocks noGrp="1"/>
          </p:cNvSpPr>
          <p:nvPr>
            <p:ph type="body" sz="quarter" idx="72" hasCustomPrompt="1"/>
          </p:nvPr>
        </p:nvSpPr>
        <p:spPr>
          <a:xfrm>
            <a:off x="3753316" y="129894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08</a:t>
            </a:r>
            <a:endParaRPr lang="en-US" dirty="0"/>
          </a:p>
        </p:txBody>
      </p:sp>
      <p:cxnSp>
        <p:nvCxnSpPr>
          <p:cNvPr id="24" name="Straight Connector 23">
            <a:extLst>
              <a:ext uri="{FF2B5EF4-FFF2-40B4-BE49-F238E27FC236}">
                <a16:creationId xmlns:a16="http://schemas.microsoft.com/office/drawing/2014/main" id="{6FFD6034-6BEF-0DE1-CFBE-E18EA887A52F}"/>
              </a:ext>
            </a:extLst>
          </p:cNvPr>
          <p:cNvCxnSpPr>
            <a:cxnSpLocks/>
          </p:cNvCxnSpPr>
          <p:nvPr userDrawn="1"/>
        </p:nvCxnSpPr>
        <p:spPr>
          <a:xfrm flipV="1">
            <a:off x="3724376" y="176469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5" name="object 3">
            <a:extLst>
              <a:ext uri="{FF2B5EF4-FFF2-40B4-BE49-F238E27FC236}">
                <a16:creationId xmlns:a16="http://schemas.microsoft.com/office/drawing/2014/main" id="{FB22AF5F-9A3A-3354-2811-8618537D825F}"/>
              </a:ext>
            </a:extLst>
          </p:cNvPr>
          <p:cNvSpPr/>
          <p:nvPr userDrawn="1"/>
        </p:nvSpPr>
        <p:spPr>
          <a:xfrm rot="16200000">
            <a:off x="8090097" y="1262726"/>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6" name="Text Placeholder 32">
            <a:extLst>
              <a:ext uri="{FF2B5EF4-FFF2-40B4-BE49-F238E27FC236}">
                <a16:creationId xmlns:a16="http://schemas.microsoft.com/office/drawing/2014/main" id="{F471E7B9-7844-384D-43BA-B0C1B155CD87}"/>
              </a:ext>
            </a:extLst>
          </p:cNvPr>
          <p:cNvSpPr>
            <a:spLocks noGrp="1"/>
          </p:cNvSpPr>
          <p:nvPr>
            <p:ph type="body" sz="quarter" idx="74" hasCustomPrompt="1"/>
          </p:nvPr>
        </p:nvSpPr>
        <p:spPr>
          <a:xfrm>
            <a:off x="6945485" y="4256503"/>
            <a:ext cx="2636194" cy="1399756"/>
          </a:xfrm>
          <a:prstGeom prst="rect">
            <a:avLst/>
          </a:prstGeom>
        </p:spPr>
        <p:txBody>
          <a:bodyPr anchor="t">
            <a:noAutofit/>
          </a:bodyPr>
          <a:lstStyle>
            <a:lvl1pPr marL="0" indent="0" algn="l">
              <a:lnSpc>
                <a:spcPts val="1220"/>
              </a:lnSpc>
              <a:spcBef>
                <a:spcPts val="0"/>
              </a:spcBef>
              <a:buNone/>
              <a:defRPr lang="en-US" sz="2000" b="1" kern="1200" dirty="0">
                <a:solidFill>
                  <a:schemeClr val="bg1">
                    <a:lumMod val="95000"/>
                  </a:schemeClr>
                </a:solidFill>
                <a:latin typeface="+mn-lt"/>
                <a:ea typeface="+mn-ea"/>
                <a:cs typeface="+mn-cs"/>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27" name="Text Placeholder 32">
            <a:extLst>
              <a:ext uri="{FF2B5EF4-FFF2-40B4-BE49-F238E27FC236}">
                <a16:creationId xmlns:a16="http://schemas.microsoft.com/office/drawing/2014/main" id="{2BA82E59-7B7D-F7CF-769F-49F416B4D7EC}"/>
              </a:ext>
            </a:extLst>
          </p:cNvPr>
          <p:cNvSpPr>
            <a:spLocks noGrp="1"/>
          </p:cNvSpPr>
          <p:nvPr>
            <p:ph type="body" sz="quarter" idx="75" hasCustomPrompt="1"/>
          </p:nvPr>
        </p:nvSpPr>
        <p:spPr>
          <a:xfrm>
            <a:off x="6958923" y="368781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09</a:t>
            </a:r>
            <a:endParaRPr lang="en-US" dirty="0"/>
          </a:p>
        </p:txBody>
      </p:sp>
      <p:cxnSp>
        <p:nvCxnSpPr>
          <p:cNvPr id="29" name="Straight Connector 28">
            <a:extLst>
              <a:ext uri="{FF2B5EF4-FFF2-40B4-BE49-F238E27FC236}">
                <a16:creationId xmlns:a16="http://schemas.microsoft.com/office/drawing/2014/main" id="{6DCBBFC1-66FF-E287-91BE-5CB5DBD07931}"/>
              </a:ext>
            </a:extLst>
          </p:cNvPr>
          <p:cNvCxnSpPr>
            <a:cxnSpLocks/>
          </p:cNvCxnSpPr>
          <p:nvPr userDrawn="1"/>
        </p:nvCxnSpPr>
        <p:spPr>
          <a:xfrm flipV="1">
            <a:off x="6929983" y="415356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0" name="Picture Placeholder 29">
            <a:extLst>
              <a:ext uri="{FF2B5EF4-FFF2-40B4-BE49-F238E27FC236}">
                <a16:creationId xmlns:a16="http://schemas.microsoft.com/office/drawing/2014/main" id="{AB8EFDD0-11E6-3DFE-A668-3FEFAD9C3FB8}"/>
              </a:ext>
            </a:extLst>
          </p:cNvPr>
          <p:cNvSpPr>
            <a:spLocks noGrp="1"/>
          </p:cNvSpPr>
          <p:nvPr>
            <p:ph type="pic" sz="quarter" idx="77"/>
          </p:nvPr>
        </p:nvSpPr>
        <p:spPr>
          <a:xfrm>
            <a:off x="6926980" y="0"/>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31" name="Text Placeholder 23">
            <a:extLst>
              <a:ext uri="{FF2B5EF4-FFF2-40B4-BE49-F238E27FC236}">
                <a16:creationId xmlns:a16="http://schemas.microsoft.com/office/drawing/2014/main" id="{D390E0E8-5174-7E5B-D507-C782BD985FC7}"/>
              </a:ext>
            </a:extLst>
          </p:cNvPr>
          <p:cNvSpPr>
            <a:spLocks noGrp="1"/>
          </p:cNvSpPr>
          <p:nvPr>
            <p:ph type="body" sz="quarter" idx="78" hasCustomPrompt="1"/>
          </p:nvPr>
        </p:nvSpPr>
        <p:spPr>
          <a:xfrm rot="16200000">
            <a:off x="8105202" y="1271823"/>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32" name="Text Placeholder 32">
            <a:extLst>
              <a:ext uri="{FF2B5EF4-FFF2-40B4-BE49-F238E27FC236}">
                <a16:creationId xmlns:a16="http://schemas.microsoft.com/office/drawing/2014/main" id="{3DA85171-B6FA-218B-60BA-5086302B9CB3}"/>
              </a:ext>
            </a:extLst>
          </p:cNvPr>
          <p:cNvSpPr>
            <a:spLocks noGrp="1"/>
          </p:cNvSpPr>
          <p:nvPr>
            <p:ph type="body" sz="quarter" idx="42" hasCustomPrompt="1"/>
          </p:nvPr>
        </p:nvSpPr>
        <p:spPr>
          <a:xfrm rot="16200000">
            <a:off x="8040727" y="2764577"/>
            <a:ext cx="6351996" cy="822843"/>
          </a:xfrm>
          <a:prstGeom prst="rect">
            <a:avLst/>
          </a:prstGeom>
        </p:spPr>
        <p:txBody>
          <a:bodyPr anchor="t">
            <a:noAutofit/>
          </a:bodyPr>
          <a:lstStyle>
            <a:lvl1pPr marL="0" indent="0" algn="r">
              <a:lnSpc>
                <a:spcPct val="100000"/>
              </a:lnSpc>
              <a:spcBef>
                <a:spcPts val="0"/>
              </a:spcBef>
              <a:buNone/>
              <a:defRPr sz="2600" b="1" i="0" kern="1700" spc="4000" baseline="0">
                <a:solidFill>
                  <a:srgbClr val="459597"/>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CONTENTS</a:t>
            </a:r>
            <a:endParaRPr lang="en-US" dirty="0"/>
          </a:p>
        </p:txBody>
      </p:sp>
      <p:sp>
        <p:nvSpPr>
          <p:cNvPr id="3" name="Text Placeholder 32">
            <a:extLst>
              <a:ext uri="{FF2B5EF4-FFF2-40B4-BE49-F238E27FC236}">
                <a16:creationId xmlns:a16="http://schemas.microsoft.com/office/drawing/2014/main" id="{4C6F0FF8-B0FD-E621-1B9E-812ED3D6A82C}"/>
              </a:ext>
            </a:extLst>
          </p:cNvPr>
          <p:cNvSpPr>
            <a:spLocks noGrp="1"/>
          </p:cNvSpPr>
          <p:nvPr>
            <p:ph type="body" sz="quarter" idx="20" hasCustomPrompt="1"/>
          </p:nvPr>
        </p:nvSpPr>
        <p:spPr>
          <a:xfrm>
            <a:off x="1219970" y="3850654"/>
            <a:ext cx="1748911" cy="243728"/>
          </a:xfrm>
          <a:prstGeom prst="rect">
            <a:avLst/>
          </a:prstGeom>
        </p:spPr>
        <p:txBody>
          <a:bodyPr anchor="ctr">
            <a:noAutofit/>
          </a:bodyPr>
          <a:lstStyle>
            <a:lvl1pPr marL="0" indent="0" algn="l">
              <a:lnSpc>
                <a:spcPct val="100000"/>
              </a:lnSpc>
              <a:spcBef>
                <a:spcPts val="0"/>
              </a:spcBef>
              <a:buNone/>
              <a:defRPr sz="28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sp>
        <p:nvSpPr>
          <p:cNvPr id="4" name="Text Placeholder 32">
            <a:extLst>
              <a:ext uri="{FF2B5EF4-FFF2-40B4-BE49-F238E27FC236}">
                <a16:creationId xmlns:a16="http://schemas.microsoft.com/office/drawing/2014/main" id="{B64FE667-667C-D282-E1E2-53165BD83344}"/>
              </a:ext>
            </a:extLst>
          </p:cNvPr>
          <p:cNvSpPr>
            <a:spLocks noGrp="1"/>
          </p:cNvSpPr>
          <p:nvPr>
            <p:ph type="body" sz="quarter" idx="82" hasCustomPrompt="1"/>
          </p:nvPr>
        </p:nvSpPr>
        <p:spPr>
          <a:xfrm>
            <a:off x="4484440" y="1440781"/>
            <a:ext cx="1748911" cy="243728"/>
          </a:xfrm>
          <a:prstGeom prst="rect">
            <a:avLst/>
          </a:prstGeom>
        </p:spPr>
        <p:txBody>
          <a:bodyPr anchor="ctr">
            <a:noAutofit/>
          </a:bodyPr>
          <a:lstStyle>
            <a:lvl1pPr marL="0" indent="0" algn="l">
              <a:lnSpc>
                <a:spcPct val="100000"/>
              </a:lnSpc>
              <a:spcBef>
                <a:spcPts val="0"/>
              </a:spcBef>
              <a:buNone/>
              <a:defRPr sz="28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sp>
        <p:nvSpPr>
          <p:cNvPr id="5" name="Text Placeholder 32">
            <a:extLst>
              <a:ext uri="{FF2B5EF4-FFF2-40B4-BE49-F238E27FC236}">
                <a16:creationId xmlns:a16="http://schemas.microsoft.com/office/drawing/2014/main" id="{73A3C5CD-D2ED-6E67-A76D-547D392AC911}"/>
              </a:ext>
            </a:extLst>
          </p:cNvPr>
          <p:cNvSpPr>
            <a:spLocks noGrp="1"/>
          </p:cNvSpPr>
          <p:nvPr>
            <p:ph type="body" sz="quarter" idx="83" hasCustomPrompt="1"/>
          </p:nvPr>
        </p:nvSpPr>
        <p:spPr>
          <a:xfrm>
            <a:off x="7657348" y="3834123"/>
            <a:ext cx="1748911" cy="243728"/>
          </a:xfrm>
          <a:prstGeom prst="rect">
            <a:avLst/>
          </a:prstGeom>
        </p:spPr>
        <p:txBody>
          <a:bodyPr anchor="ctr">
            <a:noAutofit/>
          </a:bodyPr>
          <a:lstStyle>
            <a:lvl1pPr marL="0" indent="0" algn="l">
              <a:lnSpc>
                <a:spcPct val="100000"/>
              </a:lnSpc>
              <a:spcBef>
                <a:spcPts val="0"/>
              </a:spcBef>
              <a:buNone/>
              <a:defRPr sz="28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spTree>
    <p:extLst>
      <p:ext uri="{BB962C8B-B14F-4D97-AF65-F5344CB8AC3E}">
        <p14:creationId xmlns:p14="http://schemas.microsoft.com/office/powerpoint/2010/main" val="214066385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slideLayout" Target="../slideLayouts/slideLayout63.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slideLayout" Target="../slideLayouts/slideLayout66.xml"/><Relationship Id="rId5" Type="http://schemas.openxmlformats.org/officeDocument/2006/relationships/slideLayout" Target="../slideLayouts/slideLayout5.xml"/><Relationship Id="rId61" Type="http://schemas.openxmlformats.org/officeDocument/2006/relationships/slideLayout" Target="../slideLayouts/slideLayout61.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theme" Target="../theme/theme1.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cxnSp>
        <p:nvCxnSpPr>
          <p:cNvPr id="2" name="Straight Connector 1">
            <a:extLst>
              <a:ext uri="{FF2B5EF4-FFF2-40B4-BE49-F238E27FC236}">
                <a16:creationId xmlns:a16="http://schemas.microsoft.com/office/drawing/2014/main" id="{9FDCA16B-9827-9A66-FECE-DFC1AFFDE0BE}"/>
              </a:ext>
            </a:extLst>
          </p:cNvPr>
          <p:cNvCxnSpPr>
            <a:cxnSpLocks/>
          </p:cNvCxnSpPr>
          <p:nvPr userDrawn="1"/>
        </p:nvCxnSpPr>
        <p:spPr>
          <a:xfrm>
            <a:off x="11812564" y="6509035"/>
            <a:ext cx="265889" cy="0"/>
          </a:xfrm>
          <a:prstGeom prst="line">
            <a:avLst/>
          </a:prstGeom>
          <a:ln w="9525">
            <a:solidFill>
              <a:srgbClr val="FBA63D"/>
            </a:solidFill>
          </a:ln>
        </p:spPr>
        <p:style>
          <a:lnRef idx="1">
            <a:schemeClr val="accent1"/>
          </a:lnRef>
          <a:fillRef idx="0">
            <a:schemeClr val="accent1"/>
          </a:fillRef>
          <a:effectRef idx="0">
            <a:schemeClr val="accent1"/>
          </a:effectRef>
          <a:fontRef idx="minor">
            <a:schemeClr val="tx1"/>
          </a:fontRef>
        </p:style>
      </p:cxnSp>
      <p:sp>
        <p:nvSpPr>
          <p:cNvPr id="3" name="Slide Number Placeholder 5">
            <a:extLst>
              <a:ext uri="{FF2B5EF4-FFF2-40B4-BE49-F238E27FC236}">
                <a16:creationId xmlns:a16="http://schemas.microsoft.com/office/drawing/2014/main" id="{9F52FBD6-8606-40F6-2E96-013C15645002}"/>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t>‹#›</a:t>
            </a:fld>
            <a:endParaRPr lang="fr-CA" dirty="0"/>
          </a:p>
        </p:txBody>
      </p:sp>
      <p:sp>
        <p:nvSpPr>
          <p:cNvPr id="5" name="Rectangle 4">
            <a:extLst>
              <a:ext uri="{FF2B5EF4-FFF2-40B4-BE49-F238E27FC236}">
                <a16:creationId xmlns:a16="http://schemas.microsoft.com/office/drawing/2014/main" id="{FC10B21F-5F4D-48B2-BCDC-B559A07215EF}"/>
              </a:ext>
            </a:extLst>
          </p:cNvPr>
          <p:cNvSpPr/>
          <p:nvPr userDrawn="1"/>
        </p:nvSpPr>
        <p:spPr>
          <a:xfrm rot="16200000">
            <a:off x="9307607" y="3741403"/>
            <a:ext cx="5275803" cy="184666"/>
          </a:xfrm>
          <a:prstGeom prst="rect">
            <a:avLst/>
          </a:prstGeom>
        </p:spPr>
        <p:txBody>
          <a:bodyPr wrap="square"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600" b="1" i="0" u="none" spc="0" dirty="0">
                <a:solidFill>
                  <a:srgbClr val="459597"/>
                </a:solidFill>
                <a:latin typeface="Calibri" panose="020F0502020204030204" pitchFamily="34" charset="0"/>
                <a:cs typeface="Calibri" panose="020F0502020204030204" pitchFamily="34" charset="0"/>
              </a:rPr>
              <a:t>EPIC STAYS </a:t>
            </a:r>
            <a:r>
              <a:rPr lang="en-GB" sz="600" b="1" i="0" u="none" spc="0" dirty="0">
                <a:solidFill>
                  <a:srgbClr val="FBA63B"/>
                </a:solidFill>
                <a:latin typeface="Calibri" panose="020F0502020204030204" pitchFamily="34" charset="0"/>
                <a:cs typeface="Calibri" panose="020F0502020204030204" pitchFamily="34" charset="0"/>
              </a:rPr>
              <a:t>| </a:t>
            </a:r>
            <a:r>
              <a:rPr lang="en-US" sz="600" b="0" i="0" u="none" kern="1200" spc="0">
                <a:solidFill>
                  <a:srgbClr val="459597"/>
                </a:solidFill>
                <a:latin typeface="Calibri" panose="020F0502020204030204" pitchFamily="34" charset="0"/>
                <a:ea typeface="+mn-ea"/>
                <a:cs typeface="Calibri" panose="020F0502020204030204" pitchFamily="34" charset="0"/>
              </a:rPr>
              <a:t>OBLIKOVANJE INOVATIVNIH TURISTIČNIH BIVANJ</a:t>
            </a:r>
          </a:p>
        </p:txBody>
      </p:sp>
    </p:spTree>
    <p:extLst>
      <p:ext uri="{BB962C8B-B14F-4D97-AF65-F5344CB8AC3E}">
        <p14:creationId xmlns:p14="http://schemas.microsoft.com/office/powerpoint/2010/main" val="580465908"/>
      </p:ext>
    </p:extLst>
  </p:cSld>
  <p:clrMap bg1="lt1" tx1="dk1" bg2="lt2" tx2="dk2" accent1="accent1" accent2="accent2" accent3="accent3" accent4="accent4" accent5="accent5" accent6="accent6" hlink="hlink" folHlink="folHlink"/>
  <p:sldLayoutIdLst>
    <p:sldLayoutId id="2147483867" r:id="rId1"/>
    <p:sldLayoutId id="2147483897" r:id="rId2"/>
    <p:sldLayoutId id="2147483829" r:id="rId3"/>
    <p:sldLayoutId id="2147483977" r:id="rId4"/>
    <p:sldLayoutId id="2147483978" r:id="rId5"/>
    <p:sldLayoutId id="2147483881" r:id="rId6"/>
    <p:sldLayoutId id="2147483970" r:id="rId7"/>
    <p:sldLayoutId id="2147483888" r:id="rId8"/>
    <p:sldLayoutId id="2147483898" r:id="rId9"/>
    <p:sldLayoutId id="2147483974" r:id="rId10"/>
    <p:sldLayoutId id="2147483842" r:id="rId11"/>
    <p:sldLayoutId id="2147483960" r:id="rId12"/>
    <p:sldLayoutId id="2147483962" r:id="rId13"/>
    <p:sldLayoutId id="2147483961" r:id="rId14"/>
    <p:sldLayoutId id="2147483968" r:id="rId15"/>
    <p:sldLayoutId id="2147483840" r:id="rId16"/>
    <p:sldLayoutId id="2147483880" r:id="rId17"/>
    <p:sldLayoutId id="2147483889" r:id="rId18"/>
    <p:sldLayoutId id="2147483861" r:id="rId19"/>
    <p:sldLayoutId id="2147483890" r:id="rId20"/>
    <p:sldLayoutId id="2147483899" r:id="rId21"/>
    <p:sldLayoutId id="2147483884" r:id="rId22"/>
    <p:sldLayoutId id="2147483937" r:id="rId23"/>
    <p:sldLayoutId id="2147483935" r:id="rId24"/>
    <p:sldLayoutId id="2147483938" r:id="rId25"/>
    <p:sldLayoutId id="2147483939" r:id="rId26"/>
    <p:sldLayoutId id="2147483936" r:id="rId27"/>
    <p:sldLayoutId id="2147483841" r:id="rId28"/>
    <p:sldLayoutId id="2147483916" r:id="rId29"/>
    <p:sldLayoutId id="2147483913" r:id="rId30"/>
    <p:sldLayoutId id="2147483917" r:id="rId31"/>
    <p:sldLayoutId id="2147483914" r:id="rId32"/>
    <p:sldLayoutId id="2147483918" r:id="rId33"/>
    <p:sldLayoutId id="2147483948" r:id="rId34"/>
    <p:sldLayoutId id="2147483949" r:id="rId35"/>
    <p:sldLayoutId id="2147483950" r:id="rId36"/>
    <p:sldLayoutId id="2147483951" r:id="rId37"/>
    <p:sldLayoutId id="2147483952" r:id="rId38"/>
    <p:sldLayoutId id="2147483953" r:id="rId39"/>
    <p:sldLayoutId id="2147483921" r:id="rId40"/>
    <p:sldLayoutId id="2147483922" r:id="rId41"/>
    <p:sldLayoutId id="2147483879" r:id="rId42"/>
    <p:sldLayoutId id="2147483919" r:id="rId43"/>
    <p:sldLayoutId id="2147483915" r:id="rId44"/>
    <p:sldLayoutId id="2147483920" r:id="rId45"/>
    <p:sldLayoutId id="2147483942" r:id="rId46"/>
    <p:sldLayoutId id="2147483943" r:id="rId47"/>
    <p:sldLayoutId id="2147483944" r:id="rId48"/>
    <p:sldLayoutId id="2147483945" r:id="rId49"/>
    <p:sldLayoutId id="2147483946" r:id="rId50"/>
    <p:sldLayoutId id="2147483947" r:id="rId51"/>
    <p:sldLayoutId id="2147483878" r:id="rId52"/>
    <p:sldLayoutId id="2147483891" r:id="rId53"/>
    <p:sldLayoutId id="2147483940" r:id="rId54"/>
    <p:sldLayoutId id="2147483941" r:id="rId55"/>
    <p:sldLayoutId id="2147483894" r:id="rId56"/>
    <p:sldLayoutId id="2147483893" r:id="rId57"/>
    <p:sldLayoutId id="2147483895" r:id="rId58"/>
    <p:sldLayoutId id="2147483896" r:id="rId59"/>
    <p:sldLayoutId id="2147483900" r:id="rId60"/>
    <p:sldLayoutId id="2147483901" r:id="rId61"/>
    <p:sldLayoutId id="2147483902" r:id="rId62"/>
    <p:sldLayoutId id="2147483903" r:id="rId63"/>
    <p:sldLayoutId id="2147483904" r:id="rId64"/>
    <p:sldLayoutId id="2147483853" r:id="rId65"/>
    <p:sldLayoutId id="2147483934" r:id="rId6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hyperlink" Target="https://www.holenberg.com/en/stay/" TargetMode="External"/><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https://www.holenberg.com/en/stay/" TargetMode="External"/><Relationship Id="rId1" Type="http://schemas.openxmlformats.org/officeDocument/2006/relationships/slideLayout" Target="../slideLayouts/slideLayout22.xml"/><Relationship Id="rId4" Type="http://schemas.openxmlformats.org/officeDocument/2006/relationships/image" Target="../media/image13.jpeg"/></Relationships>
</file>

<file path=ppt/slides/_rels/slide3.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hyperlink" Target="https://www.theguardian.com/travel/2021/oct/23/10-of-the-best-eco-friendly-places-to-stay-in-europe" TargetMode="External"/><Relationship Id="rId7" Type="http://schemas.openxmlformats.org/officeDocument/2006/relationships/hyperlink" Target="https://creativecommons.org/licenses/by-sa/4.0/?ref=chooser-v1" TargetMode="External"/><Relationship Id="rId2" Type="http://schemas.openxmlformats.org/officeDocument/2006/relationships/hyperlink" Target="https://www.holenberg.com/en/stay/" TargetMode="External"/><Relationship Id="rId1" Type="http://schemas.openxmlformats.org/officeDocument/2006/relationships/slideLayout" Target="../slideLayouts/slideLayout22.xml"/><Relationship Id="rId6" Type="http://schemas.openxmlformats.org/officeDocument/2006/relationships/image" Target="../media/image2.png"/><Relationship Id="rId5" Type="http://schemas.openxmlformats.org/officeDocument/2006/relationships/image" Target="../media/image15.jpeg"/><Relationship Id="rId4"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E24BC2-4613-57E9-2E8F-44E21D93E8D4}"/>
            </a:ext>
          </a:extLst>
        </p:cNvPr>
        <p:cNvGrpSpPr/>
        <p:nvPr/>
      </p:nvGrpSpPr>
      <p:grpSpPr>
        <a:xfrm>
          <a:off x="0" y="0"/>
          <a:ext cx="0" cy="0"/>
          <a:chOff x="0" y="0"/>
          <a:chExt cx="0" cy="0"/>
        </a:xfrm>
      </p:grpSpPr>
      <p:sp>
        <p:nvSpPr>
          <p:cNvPr id="7" name="Text Placeholder 6">
            <a:extLst>
              <a:ext uri="{FF2B5EF4-FFF2-40B4-BE49-F238E27FC236}">
                <a16:creationId xmlns:a16="http://schemas.microsoft.com/office/drawing/2014/main" id="{18FE77C1-1B0B-4BBF-3822-78D96BE350C7}"/>
              </a:ext>
            </a:extLst>
          </p:cNvPr>
          <p:cNvSpPr>
            <a:spLocks noGrp="1"/>
          </p:cNvSpPr>
          <p:nvPr>
            <p:ph type="body" sz="quarter" idx="16"/>
          </p:nvPr>
        </p:nvSpPr>
        <p:spPr>
          <a:xfrm>
            <a:off x="400555" y="2320314"/>
            <a:ext cx="5234715" cy="3066422"/>
          </a:xfrm>
        </p:spPr>
        <p:txBody>
          <a:bodyPr>
            <a:normAutofit/>
          </a:bodyPr>
          <a:lstStyle/>
          <a:p>
            <a:r>
              <a:rPr lang="en-US" altLang="en-US" sz="4000" dirty="0"/>
              <a:t>Holenberg, Nizozemska</a:t>
            </a:r>
          </a:p>
          <a:p>
            <a:endParaRPr lang="en-US" altLang="en-US" sz="4000" dirty="0"/>
          </a:p>
          <a:p>
            <a:r>
              <a:rPr lang="en-US" sz="3200" i="1" dirty="0"/>
              <a:t>„Eden najboljših ekoloških krajev za bivanje v Evropi“</a:t>
            </a:r>
          </a:p>
        </p:txBody>
      </p:sp>
      <p:sp>
        <p:nvSpPr>
          <p:cNvPr id="2" name="Text Placeholder 1">
            <a:extLst>
              <a:ext uri="{FF2B5EF4-FFF2-40B4-BE49-F238E27FC236}">
                <a16:creationId xmlns:a16="http://schemas.microsoft.com/office/drawing/2014/main" id="{26771B59-59E9-505A-78C2-E365D745DA3F}"/>
              </a:ext>
            </a:extLst>
          </p:cNvPr>
          <p:cNvSpPr>
            <a:spLocks noGrp="1"/>
          </p:cNvSpPr>
          <p:nvPr>
            <p:ph type="body" sz="quarter" idx="65"/>
          </p:nvPr>
        </p:nvSpPr>
        <p:spPr/>
        <p:txBody>
          <a:bodyPr/>
          <a:lstStyle/>
          <a:p>
            <a:r>
              <a:rPr lang="en-IE" dirty="0">
                <a:hlinkClick r:id="rId2">
                  <a:extLst>
                    <a:ext uri="{A12FA001-AC4F-418D-AE19-62706E023703}">
                      <ahyp:hlinkClr xmlns:ahyp="http://schemas.microsoft.com/office/drawing/2018/hyperlinkcolor" val="tx"/>
                    </a:ext>
                  </a:extLst>
                </a:hlinkClick>
              </a:rPr>
              <a:t>https://www.holenberg.com/en/stay/</a:t>
            </a:r>
            <a:r>
              <a:rPr lang="en-IE" dirty="0"/>
              <a:t> </a:t>
            </a:r>
          </a:p>
        </p:txBody>
      </p:sp>
      <p:sp>
        <p:nvSpPr>
          <p:cNvPr id="12" name="Text Placeholder 8">
            <a:extLst>
              <a:ext uri="{FF2B5EF4-FFF2-40B4-BE49-F238E27FC236}">
                <a16:creationId xmlns:a16="http://schemas.microsoft.com/office/drawing/2014/main" id="{5E3BD5C2-3326-7D9C-010B-7282ACCED933}"/>
              </a:ext>
            </a:extLst>
          </p:cNvPr>
          <p:cNvSpPr txBox="1">
            <a:spLocks/>
          </p:cNvSpPr>
          <p:nvPr/>
        </p:nvSpPr>
        <p:spPr>
          <a:xfrm>
            <a:off x="400555" y="894233"/>
            <a:ext cx="6447919" cy="58222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IE" sz="7200" dirty="0">
                <a:solidFill>
                  <a:schemeClr val="bg1"/>
                </a:solidFill>
              </a:rPr>
              <a:t>Primer</a:t>
            </a:r>
          </a:p>
        </p:txBody>
      </p:sp>
      <p:pic>
        <p:nvPicPr>
          <p:cNvPr id="6" name="Picture Placeholder 5" descr="A person lying on a bed in front of a house&#10;&#10;AI-generated content may be incorrect.">
            <a:extLst>
              <a:ext uri="{FF2B5EF4-FFF2-40B4-BE49-F238E27FC236}">
                <a16:creationId xmlns:a16="http://schemas.microsoft.com/office/drawing/2014/main" id="{07AA6979-D766-B0A9-E9F7-47C3B30F0E4C}"/>
              </a:ext>
            </a:extLst>
          </p:cNvPr>
          <p:cNvPicPr>
            <a:picLocks noGrp="1" noChangeAspect="1"/>
          </p:cNvPicPr>
          <p:nvPr>
            <p:ph type="pic" sz="quarter" idx="19"/>
          </p:nvPr>
        </p:nvPicPr>
        <p:blipFill>
          <a:blip r:embed="rId3"/>
          <a:srcRect t="3695" b="3695"/>
          <a:stretch>
            <a:fillRect/>
          </a:stretch>
        </p:blipFill>
        <p:spPr/>
      </p:pic>
    </p:spTree>
    <p:extLst>
      <p:ext uri="{BB962C8B-B14F-4D97-AF65-F5344CB8AC3E}">
        <p14:creationId xmlns:p14="http://schemas.microsoft.com/office/powerpoint/2010/main" val="21228448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5BB5C2-3B9F-372F-154A-B376BC73BFE3}"/>
            </a:ext>
          </a:extLst>
        </p:cNvPr>
        <p:cNvGrpSpPr/>
        <p:nvPr/>
      </p:nvGrpSpPr>
      <p:grpSpPr>
        <a:xfrm>
          <a:off x="0" y="0"/>
          <a:ext cx="0" cy="0"/>
          <a:chOff x="0" y="0"/>
          <a:chExt cx="0" cy="0"/>
        </a:xfrm>
      </p:grpSpPr>
      <p:sp>
        <p:nvSpPr>
          <p:cNvPr id="10" name="Text Placeholder 9">
            <a:extLst>
              <a:ext uri="{FF2B5EF4-FFF2-40B4-BE49-F238E27FC236}">
                <a16:creationId xmlns:a16="http://schemas.microsoft.com/office/drawing/2014/main" id="{B5D11441-27F3-54E1-82D7-1D5EF1D28B56}"/>
              </a:ext>
            </a:extLst>
          </p:cNvPr>
          <p:cNvSpPr>
            <a:spLocks noGrp="1"/>
          </p:cNvSpPr>
          <p:nvPr>
            <p:ph type="body" sz="quarter" idx="18"/>
          </p:nvPr>
        </p:nvSpPr>
        <p:spPr>
          <a:xfrm>
            <a:off x="425301" y="1808923"/>
            <a:ext cx="6475230" cy="3499183"/>
          </a:xfrm>
        </p:spPr>
        <p:txBody>
          <a:bodyPr/>
          <a:lstStyle/>
          <a:p>
            <a:pPr lvl="0" eaLnBrk="0" fontAlgn="base" hangingPunct="0">
              <a:spcBef>
                <a:spcPct val="0"/>
              </a:spcBef>
              <a:spcAft>
                <a:spcPts val="600"/>
              </a:spcAft>
            </a:pPr>
            <a:r>
              <a:rPr lang="en-US" altLang="en-US" dirty="0"/>
              <a:t>Nizozemski počitniški resort </a:t>
            </a:r>
            <a:r>
              <a:rPr lang="en-US" altLang="en-US" dirty="0">
                <a:solidFill>
                  <a:srgbClr val="E96751"/>
                </a:solidFill>
                <a:hlinkClick r:id="rId2">
                  <a:extLst>
                    <a:ext uri="{A12FA001-AC4F-418D-AE19-62706E023703}">
                      <ahyp:hlinkClr xmlns:ahyp="http://schemas.microsoft.com/office/drawing/2018/hyperlinkcolor" val="tx"/>
                    </a:ext>
                  </a:extLst>
                </a:hlinkClick>
              </a:rPr>
              <a:t>Holenberg, NL, </a:t>
            </a:r>
            <a:r>
              <a:rPr lang="en-US" altLang="en-US" dirty="0"/>
              <a:t>ki ponuja počitniške hišice „ANNA“ brez priključka na električno omrežje, je bil v </a:t>
            </a:r>
            <a:r>
              <a:rPr lang="en-US" altLang="en-US" i="1" dirty="0"/>
              <a:t>časopisu The Guardian </a:t>
            </a:r>
            <a:r>
              <a:rPr lang="en-US" altLang="en-US" dirty="0"/>
              <a:t>izpostavljen kot eden najboljših ekoloških počitniških resortov v Evropi. Takšna</a:t>
            </a:r>
            <a:r>
              <a:rPr lang="en-US" altLang="en-US" b="1" dirty="0"/>
              <a:t> publiciteta lahko poveča število rezervacij </a:t>
            </a:r>
            <a:r>
              <a:rPr lang="en-US" altLang="en-US" dirty="0"/>
              <a:t>in vam omogoči, da skozi vse leto ohranite visoke cene.</a:t>
            </a:r>
          </a:p>
          <a:p>
            <a:pPr lvl="0" eaLnBrk="0" fontAlgn="base" hangingPunct="0">
              <a:spcBef>
                <a:spcPct val="0"/>
              </a:spcBef>
              <a:spcAft>
                <a:spcPts val="600"/>
              </a:spcAft>
            </a:pPr>
            <a:r>
              <a:rPr lang="en-US" altLang="en-US" dirty="0"/>
              <a:t>Če </a:t>
            </a:r>
            <a:r>
              <a:rPr lang="en-US" altLang="en-US" b="1" dirty="0"/>
              <a:t>je trajnost osrednjega pomena za vašo blagovno znamko</a:t>
            </a:r>
            <a:r>
              <a:rPr lang="en-US" altLang="en-US" dirty="0"/>
              <a:t>, lahko te certifikacije in spremljajoče izboljšave pomagajo upravičiti vaše cene pred strankami (te to vidijo kot podporo dobremu namenu ali plačilo za kakovost).  Nekatere ekološke koče ugotavljajo, da sčasoma privabljajo </a:t>
            </a:r>
            <a:r>
              <a:rPr lang="en-US" altLang="en-US" b="1" dirty="0"/>
              <a:t>bolj premožne </a:t>
            </a:r>
            <a:r>
              <a:rPr lang="en-US" altLang="en-US" dirty="0"/>
              <a:t>in vestne stranke – goste, ki </a:t>
            </a:r>
            <a:r>
              <a:rPr lang="en-US" altLang="en-US" b="1" dirty="0"/>
              <a:t>se</a:t>
            </a:r>
            <a:r>
              <a:rPr lang="en-US" altLang="en-US" dirty="0"/>
              <a:t> običajno </a:t>
            </a:r>
            <a:r>
              <a:rPr lang="en-US" altLang="en-US" b="1" dirty="0"/>
              <a:t>zadržijo dlje </a:t>
            </a:r>
            <a:r>
              <a:rPr lang="en-US" altLang="en-US" dirty="0"/>
              <a:t>ali </a:t>
            </a:r>
            <a:r>
              <a:rPr lang="en-US" altLang="en-US" b="1" dirty="0"/>
              <a:t>porabijo več v objektu</a:t>
            </a:r>
            <a:r>
              <a:rPr lang="en-US" altLang="en-US" dirty="0"/>
              <a:t>, s čimer izravnajo morebitno povečanje stroškov.</a:t>
            </a:r>
          </a:p>
        </p:txBody>
      </p:sp>
      <p:sp>
        <p:nvSpPr>
          <p:cNvPr id="9" name="Text Placeholder 8">
            <a:extLst>
              <a:ext uri="{FF2B5EF4-FFF2-40B4-BE49-F238E27FC236}">
                <a16:creationId xmlns:a16="http://schemas.microsoft.com/office/drawing/2014/main" id="{9F2A1824-EB70-32D9-877F-2227FD1006E7}"/>
              </a:ext>
            </a:extLst>
          </p:cNvPr>
          <p:cNvSpPr>
            <a:spLocks noGrp="1"/>
          </p:cNvSpPr>
          <p:nvPr>
            <p:ph type="body" sz="quarter" idx="16"/>
          </p:nvPr>
        </p:nvSpPr>
        <p:spPr>
          <a:xfrm>
            <a:off x="425301" y="249623"/>
            <a:ext cx="6286500" cy="803654"/>
          </a:xfrm>
        </p:spPr>
        <p:txBody>
          <a:bodyPr/>
          <a:lstStyle/>
          <a:p>
            <a:r>
              <a:rPr lang="en-US" sz="4000" dirty="0">
                <a:solidFill>
                  <a:srgbClr val="086D6E"/>
                </a:solidFill>
              </a:rPr>
              <a:t>Primer</a:t>
            </a:r>
            <a:r>
              <a:rPr lang="en-US" dirty="0">
                <a:solidFill>
                  <a:srgbClr val="086D6E"/>
                </a:solidFill>
              </a:rPr>
              <a:t>: </a:t>
            </a:r>
            <a:r>
              <a:rPr lang="en-US" altLang="en-US" sz="2800" b="0" dirty="0">
                <a:solidFill>
                  <a:srgbClr val="E96751"/>
                </a:solidFill>
                <a:hlinkClick r:id="rId2">
                  <a:extLst>
                    <a:ext uri="{A12FA001-AC4F-418D-AE19-62706E023703}">
                      <ahyp:hlinkClr xmlns:ahyp="http://schemas.microsoft.com/office/drawing/2018/hyperlinkcolor" val="tx"/>
                    </a:ext>
                  </a:extLst>
                </a:hlinkClick>
              </a:rPr>
              <a:t>Holenberg, Nizozemska </a:t>
            </a:r>
            <a:endParaRPr lang="en-US" altLang="en-US" sz="2800" b="0" dirty="0">
              <a:solidFill>
                <a:srgbClr val="E96751"/>
              </a:solidFill>
            </a:endParaRPr>
          </a:p>
          <a:p>
            <a:r>
              <a:rPr lang="en-US" sz="2800" i="1" dirty="0">
                <a:solidFill>
                  <a:srgbClr val="E96751"/>
                </a:solidFill>
              </a:rPr>
              <a:t>„Eden najboljših ekoloških prenočišč v Evropi“</a:t>
            </a:r>
          </a:p>
          <a:p>
            <a:endParaRPr lang="en-IE" dirty="0">
              <a:solidFill>
                <a:srgbClr val="E96751"/>
              </a:solidFill>
            </a:endParaRPr>
          </a:p>
        </p:txBody>
      </p:sp>
      <p:pic>
        <p:nvPicPr>
          <p:cNvPr id="1026" name="Picture 2">
            <a:extLst>
              <a:ext uri="{FF2B5EF4-FFF2-40B4-BE49-F238E27FC236}">
                <a16:creationId xmlns:a16="http://schemas.microsoft.com/office/drawing/2014/main" id="{EA609C4C-520C-857A-6D99-3A7A39854E9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06856" y="142278"/>
            <a:ext cx="5007935" cy="3340253"/>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50798DD9-BF0D-3F95-09CE-55658E47459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334" y="3733068"/>
            <a:ext cx="2982654" cy="29826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734876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AA7ECFAF-71E9-4908-D0DE-7E910F0E387D}"/>
              </a:ext>
            </a:extLst>
          </p:cNvPr>
          <p:cNvSpPr>
            <a:spLocks noGrp="1"/>
          </p:cNvSpPr>
          <p:nvPr>
            <p:ph type="body" sz="quarter" idx="18"/>
          </p:nvPr>
        </p:nvSpPr>
        <p:spPr>
          <a:xfrm>
            <a:off x="441852" y="1114907"/>
            <a:ext cx="6475230" cy="3499183"/>
          </a:xfrm>
        </p:spPr>
        <p:txBody>
          <a:bodyPr/>
          <a:lstStyle/>
          <a:p>
            <a:pPr>
              <a:spcAft>
                <a:spcPts val="600"/>
              </a:spcAft>
            </a:pPr>
            <a:r>
              <a:rPr lang="en-US" b="1" dirty="0"/>
              <a:t>1. Globoka povezanost z naravo: </a:t>
            </a:r>
            <a:r>
              <a:rPr lang="en-US" dirty="0"/>
              <a:t>v najboljših naravnih rezervatih so koče zasnovane tako, da gostom omogočajo popolno potopitev v okolje.</a:t>
            </a:r>
          </a:p>
          <a:p>
            <a:pPr>
              <a:spcAft>
                <a:spcPts val="600"/>
              </a:spcAft>
            </a:pPr>
            <a:r>
              <a:rPr lang="en-US" b="1" dirty="0"/>
              <a:t>2. Inovativna, trajnostna zasnova: </a:t>
            </a:r>
            <a:r>
              <a:rPr lang="en-US" dirty="0"/>
              <a:t>zgrajene so tako, da se prilagajajo vremenu in razpoloženju, s prilagodljivo večplastno zasnovo, ki odraža in spoštuje okolico. Premišljena arhitektura </a:t>
            </a:r>
            <a:r>
              <a:rPr lang="en-US" dirty="0" err="1"/>
              <a:t>poudarja </a:t>
            </a:r>
            <a:r>
              <a:rPr lang="en-US" dirty="0"/>
              <a:t>minimalno motnjo okolja in hkrati </a:t>
            </a:r>
            <a:r>
              <a:rPr lang="en-US" dirty="0" err="1"/>
              <a:t>zagotavlja maksimalno </a:t>
            </a:r>
            <a:r>
              <a:rPr lang="en-US" dirty="0"/>
              <a:t>naravno udobje.</a:t>
            </a:r>
          </a:p>
          <a:p>
            <a:pPr>
              <a:spcAft>
                <a:spcPts val="600"/>
              </a:spcAft>
            </a:pPr>
            <a:r>
              <a:rPr lang="en-US" b="1" dirty="0"/>
              <a:t>3. Močne ekološke reference: </a:t>
            </a:r>
            <a:r>
              <a:rPr lang="en-US" dirty="0"/>
              <a:t>zmanjšuje vpliv na okolje z energijo izven omrežja, oddaljeno lokacijo in delovanjem z majhnim vplivom. Deluje z minimalno porabo energije in se brezhibno vklaplja v naravo.</a:t>
            </a:r>
            <a:endParaRPr lang="en-IE" dirty="0"/>
          </a:p>
        </p:txBody>
      </p:sp>
      <p:sp>
        <p:nvSpPr>
          <p:cNvPr id="9" name="Text Placeholder 8">
            <a:extLst>
              <a:ext uri="{FF2B5EF4-FFF2-40B4-BE49-F238E27FC236}">
                <a16:creationId xmlns:a16="http://schemas.microsoft.com/office/drawing/2014/main" id="{18673097-EFE3-4152-6A6E-7ADBDF069F8A}"/>
              </a:ext>
            </a:extLst>
          </p:cNvPr>
          <p:cNvSpPr>
            <a:spLocks noGrp="1"/>
          </p:cNvSpPr>
          <p:nvPr>
            <p:ph type="body" sz="quarter" idx="16"/>
          </p:nvPr>
        </p:nvSpPr>
        <p:spPr>
          <a:xfrm>
            <a:off x="425301" y="249623"/>
            <a:ext cx="6286500" cy="803654"/>
          </a:xfrm>
        </p:spPr>
        <p:txBody>
          <a:bodyPr/>
          <a:lstStyle/>
          <a:p>
            <a:r>
              <a:rPr lang="en-US" sz="4000" dirty="0">
                <a:solidFill>
                  <a:srgbClr val="086D6E"/>
                </a:solidFill>
              </a:rPr>
              <a:t>Primer</a:t>
            </a:r>
            <a:r>
              <a:rPr lang="en-US" dirty="0">
                <a:solidFill>
                  <a:srgbClr val="086D6E"/>
                </a:solidFill>
              </a:rPr>
              <a:t>: </a:t>
            </a:r>
            <a:r>
              <a:rPr lang="en-US" altLang="en-US" sz="2800" b="0" dirty="0">
                <a:solidFill>
                  <a:srgbClr val="E96751"/>
                </a:solidFill>
                <a:hlinkClick r:id="rId2">
                  <a:extLst>
                    <a:ext uri="{A12FA001-AC4F-418D-AE19-62706E023703}">
                      <ahyp:hlinkClr xmlns:ahyp="http://schemas.microsoft.com/office/drawing/2018/hyperlinkcolor" val="tx"/>
                    </a:ext>
                  </a:extLst>
                </a:hlinkClick>
              </a:rPr>
              <a:t>Holenberg, Nizozemska </a:t>
            </a:r>
            <a:endParaRPr lang="en-US" altLang="en-US" sz="2800" b="0" dirty="0">
              <a:solidFill>
                <a:srgbClr val="E96751"/>
              </a:solidFill>
            </a:endParaRPr>
          </a:p>
          <a:p>
            <a:endParaRPr lang="en-IE" dirty="0">
              <a:solidFill>
                <a:srgbClr val="E96751"/>
              </a:solidFill>
            </a:endParaRPr>
          </a:p>
        </p:txBody>
      </p:sp>
      <p:sp>
        <p:nvSpPr>
          <p:cNvPr id="13" name="TextBox 12">
            <a:extLst>
              <a:ext uri="{FF2B5EF4-FFF2-40B4-BE49-F238E27FC236}">
                <a16:creationId xmlns:a16="http://schemas.microsoft.com/office/drawing/2014/main" id="{744828EC-5AF2-39AE-8087-754E7E639FAC}"/>
              </a:ext>
            </a:extLst>
          </p:cNvPr>
          <p:cNvSpPr txBox="1"/>
          <p:nvPr/>
        </p:nvSpPr>
        <p:spPr>
          <a:xfrm>
            <a:off x="422583" y="5701498"/>
            <a:ext cx="6097772" cy="369332"/>
          </a:xfrm>
          <a:prstGeom prst="rect">
            <a:avLst/>
          </a:prstGeom>
          <a:noFill/>
        </p:spPr>
        <p:txBody>
          <a:bodyPr wrap="square">
            <a:spAutoFit/>
          </a:bodyPr>
          <a:lstStyle/>
          <a:p>
            <a:r>
              <a:rPr lang="en-US" b="0" i="0" u="none" strike="noStrike" dirty="0">
                <a:solidFill>
                  <a:srgbClr val="00B0F0"/>
                </a:solidFill>
                <a:effectLst/>
                <a:latin typeface="Source Sans Pro" panose="020B0503030403020204" pitchFamily="34" charset="0"/>
                <a:hlinkClick r:id="rId3">
                  <a:extLst>
                    <a:ext uri="{A12FA001-AC4F-418D-AE19-62706E023703}">
                      <ahyp:hlinkClr xmlns:ahyp="http://schemas.microsoft.com/office/drawing/2018/hyperlinkcolor" val="tx"/>
                    </a:ext>
                  </a:extLst>
                </a:hlinkClick>
              </a:rPr>
              <a:t>Preberite celoten članek v The Guardian</a:t>
            </a:r>
            <a:endParaRPr lang="en-IE" dirty="0">
              <a:solidFill>
                <a:srgbClr val="00B0F0"/>
              </a:solidFill>
            </a:endParaRPr>
          </a:p>
        </p:txBody>
      </p:sp>
      <p:pic>
        <p:nvPicPr>
          <p:cNvPr id="2" name="Picture 2">
            <a:extLst>
              <a:ext uri="{FF2B5EF4-FFF2-40B4-BE49-F238E27FC236}">
                <a16:creationId xmlns:a16="http://schemas.microsoft.com/office/drawing/2014/main" id="{C7CAF907-1117-F145-9F93-38AF4BFD3D0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83824" y="2990850"/>
            <a:ext cx="5108175" cy="3831132"/>
          </a:xfrm>
          <a:prstGeom prst="rect">
            <a:avLst/>
          </a:prstGeom>
          <a:noFill/>
          <a:extLst>
            <a:ext uri="{909E8E84-426E-40DD-AFC4-6F175D3DCCD1}">
              <a14:hiddenFill xmlns:a14="http://schemas.microsoft.com/office/drawing/2010/main">
                <a:solidFill>
                  <a:srgbClr val="FFFFFF"/>
                </a:solidFill>
              </a14:hiddenFill>
            </a:ext>
          </a:extLst>
        </p:spPr>
      </p:pic>
      <p:pic>
        <p:nvPicPr>
          <p:cNvPr id="37892" name="Picture 4">
            <a:extLst>
              <a:ext uri="{FF2B5EF4-FFF2-40B4-BE49-F238E27FC236}">
                <a16:creationId xmlns:a16="http://schemas.microsoft.com/office/drawing/2014/main" id="{2B84C72D-D381-ECB2-1523-9331CD961D51}"/>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29280" r="9410"/>
          <a:stretch>
            <a:fillRect/>
          </a:stretch>
        </p:blipFill>
        <p:spPr bwMode="auto">
          <a:xfrm>
            <a:off x="7083824" y="0"/>
            <a:ext cx="5108175" cy="2990850"/>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Co-funded by the European Union logo in png for web usage">
            <a:extLst>
              <a:ext uri="{FF2B5EF4-FFF2-40B4-BE49-F238E27FC236}">
                <a16:creationId xmlns:a16="http://schemas.microsoft.com/office/drawing/2014/main" id="{9C01B179-01C2-396C-A878-2BB0D1DCD19D}"/>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845636" y="6345603"/>
            <a:ext cx="1530819" cy="319792"/>
          </a:xfrm>
          <a:prstGeom prst="rect">
            <a:avLst/>
          </a:prstGeom>
          <a:noFill/>
          <a:ln>
            <a:noFill/>
          </a:ln>
        </p:spPr>
      </p:pic>
      <p:sp>
        <p:nvSpPr>
          <p:cNvPr id="4" name="Rectangle 3">
            <a:extLst>
              <a:ext uri="{FF2B5EF4-FFF2-40B4-BE49-F238E27FC236}">
                <a16:creationId xmlns:a16="http://schemas.microsoft.com/office/drawing/2014/main" id="{C64BBECD-9E41-E83F-10F6-2F96F4087A11}"/>
              </a:ext>
            </a:extLst>
          </p:cNvPr>
          <p:cNvSpPr/>
          <p:nvPr/>
        </p:nvSpPr>
        <p:spPr>
          <a:xfrm>
            <a:off x="3345743" y="6283747"/>
            <a:ext cx="5121982" cy="438582"/>
          </a:xfrm>
          <a:prstGeom prst="rect">
            <a:avLst/>
          </a:prstGeom>
        </p:spPr>
        <p:txBody>
          <a:bodyPr wrap="square">
            <a:spAutoFit/>
          </a:bodyPr>
          <a:lstStyle/>
          <a:p>
            <a:pPr algn="just">
              <a:lnSpc>
                <a:spcPts val="880"/>
              </a:lnSpc>
            </a:pPr>
            <a:r>
              <a:rPr lang="en-US" sz="800" dirty="0">
                <a:solidFill>
                  <a:schemeClr val="tx1"/>
                </a:solidFill>
                <a:latin typeface="+mj-lt"/>
              </a:rPr>
              <a:t>Financirano s strani Evropske unije. Izražena stališča in mnenja so izključno stališča in mnenja avtorja(-ev) in ne odražajo nujno stališč in mnenj Evropske unije ali Evropske izvajalske agencije za izobraževanje in kulturo (EACEA). Niti Evropska unija niti EACEA ne odgovarjata zanje.</a:t>
            </a:r>
          </a:p>
        </p:txBody>
      </p:sp>
      <p:grpSp>
        <p:nvGrpSpPr>
          <p:cNvPr id="5" name="Group 4">
            <a:extLst>
              <a:ext uri="{FF2B5EF4-FFF2-40B4-BE49-F238E27FC236}">
                <a16:creationId xmlns:a16="http://schemas.microsoft.com/office/drawing/2014/main" id="{795CAC7B-5B39-1845-22B2-F56D40ECA6F2}"/>
              </a:ext>
            </a:extLst>
          </p:cNvPr>
          <p:cNvGrpSpPr/>
          <p:nvPr/>
        </p:nvGrpSpPr>
        <p:grpSpPr>
          <a:xfrm>
            <a:off x="441852" y="5906548"/>
            <a:ext cx="1307461" cy="742180"/>
            <a:chOff x="340586" y="8789227"/>
            <a:chExt cx="1307461" cy="742180"/>
          </a:xfrm>
        </p:grpSpPr>
        <p:sp>
          <p:nvSpPr>
            <p:cNvPr id="6" name="Rectangle 5">
              <a:extLst>
                <a:ext uri="{FF2B5EF4-FFF2-40B4-BE49-F238E27FC236}">
                  <a16:creationId xmlns:a16="http://schemas.microsoft.com/office/drawing/2014/main" id="{76385F78-D8A1-13CD-DF87-702166BBBD6A}"/>
                </a:ext>
              </a:extLst>
            </p:cNvPr>
            <p:cNvSpPr/>
            <p:nvPr userDrawn="1"/>
          </p:nvSpPr>
          <p:spPr>
            <a:xfrm>
              <a:off x="340586" y="8789227"/>
              <a:ext cx="1307461" cy="369332"/>
            </a:xfrm>
            <a:prstGeom prst="rect">
              <a:avLst/>
            </a:prstGeom>
          </p:spPr>
          <p:txBody>
            <a:bodyPr wrap="square" anchor="ctr">
              <a:spAutoFit/>
            </a:bodyPr>
            <a:lstStyle/>
            <a:p>
              <a:pPr algn="just"/>
              <a:r>
                <a:rPr lang="en-US" sz="900" b="1" dirty="0">
                  <a:solidFill>
                    <a:schemeClr val="tx1"/>
                  </a:solidFill>
                  <a:latin typeface="+mj-lt"/>
                </a:rPr>
                <a:t>EPIC STAYS ima licenco </a:t>
              </a:r>
            </a:p>
            <a:p>
              <a:pPr algn="just"/>
              <a:r>
                <a:rPr lang="en-US" sz="900" b="1" dirty="0">
                  <a:solidFill>
                    <a:schemeClr val="tx1"/>
                  </a:solidFill>
                  <a:latin typeface="+mj-lt"/>
                </a:rPr>
                <a:t>pod licenco </a:t>
              </a:r>
              <a:r>
                <a:rPr lang="en-US" sz="900" b="1" dirty="0">
                  <a:solidFill>
                    <a:srgbClr val="459597"/>
                  </a:solidFill>
                  <a:latin typeface="+mj-lt"/>
                  <a:hlinkClick r:id="rId7">
                    <a:extLst>
                      <a:ext uri="{A12FA001-AC4F-418D-AE19-62706E023703}">
                        <ahyp:hlinkClr xmlns:ahyp="http://schemas.microsoft.com/office/drawing/2018/hyperlinkcolor" val="tx"/>
                      </a:ext>
                    </a:extLst>
                  </a:hlinkClick>
                </a:rPr>
                <a:t>CC BY-SA 4.0</a:t>
              </a:r>
              <a:endParaRPr lang="en-US" sz="900" b="1" dirty="0">
                <a:solidFill>
                  <a:schemeClr val="tx1">
                    <a:lumMod val="50000"/>
                    <a:lumOff val="50000"/>
                  </a:schemeClr>
                </a:solidFill>
                <a:latin typeface="+mj-lt"/>
              </a:endParaRPr>
            </a:p>
          </p:txBody>
        </p:sp>
        <p:pic>
          <p:nvPicPr>
            <p:cNvPr id="7" name="Picture 6">
              <a:extLst>
                <a:ext uri="{FF2B5EF4-FFF2-40B4-BE49-F238E27FC236}">
                  <a16:creationId xmlns:a16="http://schemas.microsoft.com/office/drawing/2014/main" id="{326969C2-CD32-E029-1F9E-7A3B547EFFD4}"/>
                </a:ext>
              </a:extLst>
            </p:cNvPr>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423792" y="9172027"/>
              <a:ext cx="1022236" cy="359380"/>
            </a:xfrm>
            <a:prstGeom prst="rect">
              <a:avLst/>
            </a:prstGeom>
          </p:spPr>
        </p:pic>
      </p:grpSp>
    </p:spTree>
    <p:extLst>
      <p:ext uri="{BB962C8B-B14F-4D97-AF65-F5344CB8AC3E}">
        <p14:creationId xmlns:p14="http://schemas.microsoft.com/office/powerpoint/2010/main" val="2375926513"/>
      </p:ext>
    </p:extLst>
  </p:cSld>
  <p:clrMapOvr>
    <a:masterClrMapping/>
  </p:clrMapOvr>
</p:sld>
</file>

<file path=ppt/theme/theme1.xml><?xml version="1.0" encoding="utf-8"?>
<a:theme xmlns:a="http://schemas.openxmlformats.org/drawingml/2006/main" name="Office Theme">
  <a:themeElements>
    <a:clrScheme name="Bia Innovation Campus - Colours">
      <a:dk1>
        <a:srgbClr val="086D6E"/>
      </a:dk1>
      <a:lt1>
        <a:srgbClr val="FFFFFF"/>
      </a:lt1>
      <a:dk2>
        <a:srgbClr val="FFFFFF"/>
      </a:dk2>
      <a:lt2>
        <a:srgbClr val="FFFFFF"/>
      </a:lt2>
      <a:accent1>
        <a:srgbClr val="086D6E"/>
      </a:accent1>
      <a:accent2>
        <a:srgbClr val="0D9390"/>
      </a:accent2>
      <a:accent3>
        <a:srgbClr val="87A66E"/>
      </a:accent3>
      <a:accent4>
        <a:srgbClr val="ACC199"/>
      </a:accent4>
      <a:accent5>
        <a:srgbClr val="F0C049"/>
      </a:accent5>
      <a:accent6>
        <a:srgbClr val="EEE387"/>
      </a:accent6>
      <a:hlink>
        <a:srgbClr val="87A66E"/>
      </a:hlink>
      <a:folHlink>
        <a:srgbClr val="87A66E"/>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835803b3-5fd4-490d-9118-e08d8d43fc1e" xsi:nil="true"/>
    <lcf76f155ced4ddcb4097134ff3c332f xmlns="7b53bf8c-4569-44df-ad60-bb18397340c4">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6EC2A733B751B4A9BD302BA2F24F71D" ma:contentTypeVersion="16" ma:contentTypeDescription="Create a new document." ma:contentTypeScope="" ma:versionID="e14ec6a5afade5b25877df6ee5806987">
  <xsd:schema xmlns:xsd="http://www.w3.org/2001/XMLSchema" xmlns:xs="http://www.w3.org/2001/XMLSchema" xmlns:p="http://schemas.microsoft.com/office/2006/metadata/properties" xmlns:ns2="7b53bf8c-4569-44df-ad60-bb18397340c4" xmlns:ns3="835803b3-5fd4-490d-9118-e08d8d43fc1e" targetNamespace="http://schemas.microsoft.com/office/2006/metadata/properties" ma:root="true" ma:fieldsID="12eededb5f0bf360c4071e11ec5de472" ns2:_="" ns3:_="">
    <xsd:import namespace="7b53bf8c-4569-44df-ad60-bb18397340c4"/>
    <xsd:import namespace="835803b3-5fd4-490d-9118-e08d8d43fc1e"/>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GenerationTime" minOccurs="0"/>
                <xsd:element ref="ns2:MediaServiceEventHashCode" minOccurs="0"/>
                <xsd:element ref="ns2:MediaServiceOCR" minOccurs="0"/>
                <xsd:element ref="ns2:MediaServiceLocation" minOccurs="0"/>
                <xsd:element ref="ns2:MediaLengthInSecond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b53bf8c-4569-44df-ad60-bb18397340c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eea1d401-ac04-46f1-9878-c8838732bb87" ma:termSetId="09814cd3-568e-fe90-9814-8d621ff8fb84" ma:anchorId="fba54fb3-c3e1-fe81-a776-ca4b69148c4d" ma:open="true" ma:isKeyword="false">
      <xsd:complexType>
        <xsd:sequence>
          <xsd:element ref="pc:Terms" minOccurs="0" maxOccurs="1"/>
        </xsd:sequence>
      </xsd:complexType>
    </xsd:element>
    <xsd:element name="MediaServiceDateTaken" ma:index="17" nillable="true" ma:displayName="MediaServiceDateTaken" ma:hidden="true" ma:indexed="true" ma:internalName="MediaServiceDateTaken"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element name="MediaServiceLocation" ma:index="21" nillable="true" ma:displayName="Location" ma:indexed="true" ma:internalName="MediaServiceLocation" ma:readOnly="true">
      <xsd:simpleType>
        <xsd:restriction base="dms:Text"/>
      </xsd:simpleType>
    </xsd:element>
    <xsd:element name="MediaLengthInSeconds" ma:index="22" nillable="true" ma:displayName="MediaLengthInSeconds" ma:hidden="true" ma:internalName="MediaLengthInSeconds" ma:readOnly="true">
      <xsd:simpleType>
        <xsd:restriction base="dms:Unknown"/>
      </xsd:simpleType>
    </xsd:element>
    <xsd:element name="MediaServiceBillingMetadata" ma:index="23"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835803b3-5fd4-490d-9118-e08d8d43fc1e"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6" nillable="true" ma:displayName="Taxonomy Catch All Column" ma:hidden="true" ma:list="{042f271f-8533-40f3-8d6b-870b5cd30576}" ma:internalName="TaxCatchAll" ma:showField="CatchAllData" ma:web="835803b3-5fd4-490d-9118-e08d8d43fc1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5807A79-1A14-4E62-9688-D378FB718EE0}">
  <ds:schemaRefs>
    <ds:schemaRef ds:uri="http://schemas.microsoft.com/office/2006/metadata/properties"/>
    <ds:schemaRef ds:uri="http://schemas.microsoft.com/office/infopath/2007/PartnerControls"/>
    <ds:schemaRef ds:uri="835803b3-5fd4-490d-9118-e08d8d43fc1e"/>
    <ds:schemaRef ds:uri="7b53bf8c-4569-44df-ad60-bb18397340c4"/>
  </ds:schemaRefs>
</ds:datastoreItem>
</file>

<file path=customXml/itemProps2.xml><?xml version="1.0" encoding="utf-8"?>
<ds:datastoreItem xmlns:ds="http://schemas.openxmlformats.org/officeDocument/2006/customXml" ds:itemID="{8C326F8D-2023-484C-A201-C1069EBE8113}">
  <ds:schemaRefs>
    <ds:schemaRef ds:uri="http://schemas.microsoft.com/sharepoint/v3/contenttype/forms"/>
  </ds:schemaRefs>
</ds:datastoreItem>
</file>

<file path=customXml/itemProps3.xml><?xml version="1.0" encoding="utf-8"?>
<ds:datastoreItem xmlns:ds="http://schemas.openxmlformats.org/officeDocument/2006/customXml" ds:itemID="{AC24D574-0A2C-4624-B468-0D70CDD58C4B}"/>
</file>

<file path=docProps/app.xml><?xml version="1.0" encoding="utf-8"?>
<Properties xmlns="http://schemas.openxmlformats.org/officeDocument/2006/extended-properties" xmlns:vt="http://schemas.openxmlformats.org/officeDocument/2006/docPropsVTypes">
  <TotalTime>12664</TotalTime>
  <Words>331</Words>
  <Application>Microsoft Office PowerPoint</Application>
  <PresentationFormat>Widescreen</PresentationFormat>
  <Paragraphs>17</Paragraphs>
  <Slides>3</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vt:i4>
      </vt:variant>
    </vt:vector>
  </HeadingPairs>
  <TitlesOfParts>
    <vt:vector size="10" baseType="lpstr">
      <vt:lpstr>Arial</vt:lpstr>
      <vt:lpstr>Calibri</vt:lpstr>
      <vt:lpstr>Montserrat</vt:lpstr>
      <vt:lpstr>Montserrat Light</vt:lpstr>
      <vt:lpstr>Source Sans Pro</vt:lpstr>
      <vt:lpstr>Verdana</vt:lpstr>
      <vt:lpstr>Office Theme</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Gillian Keane</dc:creator>
  <cp:keywords>, docId:E47D846E934C7CB87485AC4BE074B59A</cp:keywords>
  <cp:lastModifiedBy>Tatjana Klakočar</cp:lastModifiedBy>
  <cp:revision>486</cp:revision>
  <dcterms:created xsi:type="dcterms:W3CDTF">2020-10-14T13:32:04Z</dcterms:created>
  <dcterms:modified xsi:type="dcterms:W3CDTF">2026-01-08T14:22:30Z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0x01010026EC2A733B751B4A9BD302BA2F24F71D</vt:lpwstr>
  </property>
</Properties>
</file>