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8"/>
  </p:notesMasterIdLst>
  <p:handoutMasterIdLst>
    <p:handoutMasterId r:id="rId9"/>
  </p:handoutMasterIdLst>
  <p:sldIdLst>
    <p:sldId id="6525" r:id="rId5"/>
    <p:sldId id="6810" r:id="rId6"/>
    <p:sldId id="681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9597"/>
    <a:srgbClr val="5A5A5A"/>
    <a:srgbClr val="E96751"/>
    <a:srgbClr val="494949"/>
    <a:srgbClr val="EC7C69"/>
    <a:srgbClr val="3B7F81"/>
    <a:srgbClr val="00B0F0"/>
    <a:srgbClr val="B8DDDE"/>
    <a:srgbClr val="93CCCD"/>
    <a:srgbClr val="FBA6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310" autoAdjust="0"/>
    <p:restoredTop sz="95082"/>
  </p:normalViewPr>
  <p:slideViewPr>
    <p:cSldViewPr snapToGrid="0" snapToObjects="1">
      <p:cViewPr varScale="1">
        <p:scale>
          <a:sx n="103" d="100"/>
          <a:sy n="103" d="100"/>
        </p:scale>
        <p:origin x="114" y="2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A4C3372-09BE-B65F-B7FD-66C875D987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16F970EA-B511-9FA5-62B7-3F7B7C18C64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B1A9DEB-381B-4A36-ABC7-582DC87A984A}" type="datetimeFigureOut">
              <a:rPr lang="en-IE" smtClean="0"/>
              <a:t>08/01/2026</a:t>
            </a:fld>
            <a:endParaRPr lang="en-IE"/>
          </a:p>
        </p:txBody>
      </p:sp>
      <p:sp>
        <p:nvSpPr>
          <p:cNvPr id="4" name="Footer Placeholder 3">
            <a:extLst>
              <a:ext uri="{FF2B5EF4-FFF2-40B4-BE49-F238E27FC236}">
                <a16:creationId xmlns:a16="http://schemas.microsoft.com/office/drawing/2014/main" id="{150B8479-2282-73A0-E627-A963C7D6B21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DFC99AAF-8410-3CF5-2065-270E499A03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1E97A1-82C9-49FE-B292-44EBB105242F}" type="slidenum">
              <a:rPr lang="en-IE" smtClean="0"/>
              <a:t>‹#›</a:t>
            </a:fld>
            <a:endParaRPr lang="en-IE"/>
          </a:p>
        </p:txBody>
      </p:sp>
    </p:spTree>
    <p:extLst>
      <p:ext uri="{BB962C8B-B14F-4D97-AF65-F5344CB8AC3E}">
        <p14:creationId xmlns:p14="http://schemas.microsoft.com/office/powerpoint/2010/main" val="148979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Kliknite za urejanje glavnih slogov besedila</a:t>
            </a:r>
          </a:p>
          <a:p>
            <a:pPr lvl="1"/>
            <a:r>
              <a:rPr lang="en-GB"/>
              <a:t>Druga raven</a:t>
            </a:r>
          </a:p>
          <a:p>
            <a:pPr lvl="2"/>
            <a:r>
              <a:rPr lang="en-GB"/>
              <a:t>Tretja raven</a:t>
            </a:r>
          </a:p>
          <a:p>
            <a:pPr lvl="3"/>
            <a:r>
              <a:rPr lang="en-GB"/>
              <a:t>Četrta stopnja</a:t>
            </a:r>
          </a:p>
          <a:p>
            <a:pPr lvl="4"/>
            <a:r>
              <a:rPr lang="en-GB"/>
              <a:t>Peta stopnja</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Epic Stays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9" name="object 3">
            <a:extLst>
              <a:ext uri="{FF2B5EF4-FFF2-40B4-BE49-F238E27FC236}">
                <a16:creationId xmlns:a16="http://schemas.microsoft.com/office/drawing/2014/main" id="{4F9F12E3-9E6B-1207-AA65-41EE5B4D3570}"/>
              </a:ext>
            </a:extLst>
          </p:cNvPr>
          <p:cNvSpPr/>
          <p:nvPr userDrawn="1"/>
        </p:nvSpPr>
        <p:spPr>
          <a:xfrm>
            <a:off x="-1" y="641250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 name="Freeform 2">
            <a:extLst>
              <a:ext uri="{FF2B5EF4-FFF2-40B4-BE49-F238E27FC236}">
                <a16:creationId xmlns:a16="http://schemas.microsoft.com/office/drawing/2014/main" id="{5ABBE625-B4FC-E0F5-9631-227F03A092F2}"/>
              </a:ext>
            </a:extLst>
          </p:cNvPr>
          <p:cNvSpPr/>
          <p:nvPr userDrawn="1"/>
        </p:nvSpPr>
        <p:spPr>
          <a:xfrm rot="16200000">
            <a:off x="8074538" y="-314471"/>
            <a:ext cx="3301014" cy="4961622"/>
          </a:xfrm>
          <a:custGeom>
            <a:avLst/>
            <a:gdLst>
              <a:gd name="connsiteX0" fmla="*/ 1447195 w 2894389"/>
              <a:gd name="connsiteY0" fmla="*/ 0 h 4350442"/>
              <a:gd name="connsiteX1" fmla="*/ 2894389 w 2894389"/>
              <a:gd name="connsiteY1" fmla="*/ 1446859 h 4350442"/>
              <a:gd name="connsiteX2" fmla="*/ 2891369 w 2894389"/>
              <a:gd name="connsiteY2" fmla="*/ 1528415 h 4350442"/>
              <a:gd name="connsiteX3" fmla="*/ 2894389 w 2894389"/>
              <a:gd name="connsiteY3" fmla="*/ 1528415 h 4350442"/>
              <a:gd name="connsiteX4" fmla="*/ 2894389 w 2894389"/>
              <a:gd name="connsiteY4" fmla="*/ 4350442 h 4350442"/>
              <a:gd name="connsiteX5" fmla="*/ 0 w 2894389"/>
              <a:gd name="connsiteY5" fmla="*/ 4350442 h 4350442"/>
              <a:gd name="connsiteX6" fmla="*/ 0 w 2894389"/>
              <a:gd name="connsiteY6" fmla="*/ 1528415 h 4350442"/>
              <a:gd name="connsiteX7" fmla="*/ 3020 w 2894389"/>
              <a:gd name="connsiteY7" fmla="*/ 1528415 h 4350442"/>
              <a:gd name="connsiteX8" fmla="*/ 0 w 2894389"/>
              <a:gd name="connsiteY8" fmla="*/ 1446859 h 4350442"/>
              <a:gd name="connsiteX9" fmla="*/ 1447195 w 2894389"/>
              <a:gd name="connsiteY9" fmla="*/ 0 h 435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4389" h="4350442">
                <a:moveTo>
                  <a:pt x="1447195" y="0"/>
                </a:moveTo>
                <a:cubicBezTo>
                  <a:pt x="2247834" y="0"/>
                  <a:pt x="2894389" y="649427"/>
                  <a:pt x="2894389" y="1446859"/>
                </a:cubicBezTo>
                <a:cubicBezTo>
                  <a:pt x="2894389" y="1474044"/>
                  <a:pt x="2894389" y="1504251"/>
                  <a:pt x="2891369" y="1528415"/>
                </a:cubicBezTo>
                <a:lnTo>
                  <a:pt x="2894389" y="1528415"/>
                </a:lnTo>
                <a:lnTo>
                  <a:pt x="2894389" y="4350442"/>
                </a:lnTo>
                <a:lnTo>
                  <a:pt x="0" y="4350442"/>
                </a:lnTo>
                <a:lnTo>
                  <a:pt x="0" y="1528415"/>
                </a:lnTo>
                <a:lnTo>
                  <a:pt x="3020" y="1528415"/>
                </a:lnTo>
                <a:cubicBezTo>
                  <a:pt x="0" y="1501231"/>
                  <a:pt x="0" y="1474044"/>
                  <a:pt x="0" y="1446859"/>
                </a:cubicBezTo>
                <a:cubicBezTo>
                  <a:pt x="0" y="646404"/>
                  <a:pt x="646554" y="0"/>
                  <a:pt x="1447195" y="0"/>
                </a:cubicBezTo>
                <a:close/>
              </a:path>
            </a:pathLst>
          </a:custGeom>
          <a:solidFill>
            <a:srgbClr val="459597"/>
          </a:solidFill>
          <a:ln w="15768" cap="flat">
            <a:noFill/>
            <a:prstDash val="solid"/>
            <a:miter/>
          </a:ln>
        </p:spPr>
        <p:txBody>
          <a:bodyPr wrap="square" rtlCol="0" anchor="ctr">
            <a:noAutofit/>
          </a:bodyPr>
          <a:lstStyle/>
          <a:p>
            <a:endParaRPr lang="en-US" dirty="0"/>
          </a:p>
        </p:txBody>
      </p:sp>
      <p:sp>
        <p:nvSpPr>
          <p:cNvPr id="11" name="Freeform 10">
            <a:extLst>
              <a:ext uri="{FF2B5EF4-FFF2-40B4-BE49-F238E27FC236}">
                <a16:creationId xmlns:a16="http://schemas.microsoft.com/office/drawing/2014/main" id="{0B5D6D88-2D5A-06E0-02B3-1A9F231FB937}"/>
              </a:ext>
            </a:extLst>
          </p:cNvPr>
          <p:cNvSpPr>
            <a:spLocks noGrp="1"/>
          </p:cNvSpPr>
          <p:nvPr>
            <p:ph type="pic" sz="quarter" idx="40"/>
          </p:nvPr>
        </p:nvSpPr>
        <p:spPr>
          <a:xfrm>
            <a:off x="-2" y="738183"/>
            <a:ext cx="8902587" cy="5921497"/>
          </a:xfrm>
          <a:custGeom>
            <a:avLst/>
            <a:gdLst>
              <a:gd name="connsiteX0" fmla="*/ 0 w 8902587"/>
              <a:gd name="connsiteY0" fmla="*/ 0 h 5921497"/>
              <a:gd name="connsiteX1" fmla="*/ 1 w 8902587"/>
              <a:gd name="connsiteY1" fmla="*/ 0 h 5921497"/>
              <a:gd name="connsiteX2" fmla="*/ 265045 w 8902587"/>
              <a:gd name="connsiteY2" fmla="*/ 0 h 5921497"/>
              <a:gd name="connsiteX3" fmla="*/ 3108312 w 8902587"/>
              <a:gd name="connsiteY3" fmla="*/ 0 h 5921497"/>
              <a:gd name="connsiteX4" fmla="*/ 3108312 w 8902587"/>
              <a:gd name="connsiteY4" fmla="*/ 6178 h 5921497"/>
              <a:gd name="connsiteX5" fmla="*/ 3212362 w 8902587"/>
              <a:gd name="connsiteY5" fmla="*/ 772 h 5921497"/>
              <a:gd name="connsiteX6" fmla="*/ 3289433 w 8902587"/>
              <a:gd name="connsiteY6" fmla="*/ 200 h 5921497"/>
              <a:gd name="connsiteX7" fmla="*/ 3289414 w 8902587"/>
              <a:gd name="connsiteY7" fmla="*/ 0 h 5921497"/>
              <a:gd name="connsiteX8" fmla="*/ 3316414 w 8902587"/>
              <a:gd name="connsiteY8" fmla="*/ 0 h 5921497"/>
              <a:gd name="connsiteX9" fmla="*/ 5781601 w 8902587"/>
              <a:gd name="connsiteY9" fmla="*/ 0 h 5921497"/>
              <a:gd name="connsiteX10" fmla="*/ 5781601 w 8902587"/>
              <a:gd name="connsiteY10" fmla="*/ 6178 h 5921497"/>
              <a:gd name="connsiteX11" fmla="*/ 5948453 w 8902587"/>
              <a:gd name="connsiteY11" fmla="*/ 0 h 5921497"/>
              <a:gd name="connsiteX12" fmla="*/ 7360642 w 8902587"/>
              <a:gd name="connsiteY12" fmla="*/ 356780 h 5921497"/>
              <a:gd name="connsiteX13" fmla="*/ 7560039 w 8902587"/>
              <a:gd name="connsiteY13" fmla="*/ 477806 h 5921497"/>
              <a:gd name="connsiteX14" fmla="*/ 7540195 w 8902587"/>
              <a:gd name="connsiteY14" fmla="*/ 504311 h 5921497"/>
              <a:gd name="connsiteX15" fmla="*/ 7257884 w 8902587"/>
              <a:gd name="connsiteY15" fmla="*/ 1427814 h 5921497"/>
              <a:gd name="connsiteX16" fmla="*/ 8739034 w 8902587"/>
              <a:gd name="connsiteY16" fmla="*/ 3069818 h 5921497"/>
              <a:gd name="connsiteX17" fmla="*/ 8902587 w 8902587"/>
              <a:gd name="connsiteY17" fmla="*/ 3078048 h 5921497"/>
              <a:gd name="connsiteX18" fmla="*/ 8893195 w 8902587"/>
              <a:gd name="connsiteY18" fmla="*/ 3263933 h 5921497"/>
              <a:gd name="connsiteX19" fmla="*/ 5948453 w 8902587"/>
              <a:gd name="connsiteY19" fmla="*/ 5921497 h 5921497"/>
              <a:gd name="connsiteX20" fmla="*/ 5781601 w 8902587"/>
              <a:gd name="connsiteY20" fmla="*/ 5915319 h 5921497"/>
              <a:gd name="connsiteX21" fmla="*/ 5781601 w 8902587"/>
              <a:gd name="connsiteY21" fmla="*/ 5921497 h 5921497"/>
              <a:gd name="connsiteX22" fmla="*/ 3316414 w 8902587"/>
              <a:gd name="connsiteY22" fmla="*/ 5921497 h 5921497"/>
              <a:gd name="connsiteX23" fmla="*/ 3303482 w 8902587"/>
              <a:gd name="connsiteY23" fmla="*/ 5921497 h 5921497"/>
              <a:gd name="connsiteX24" fmla="*/ 3303482 w 8902587"/>
              <a:gd name="connsiteY24" fmla="*/ 5921404 h 5921497"/>
              <a:gd name="connsiteX25" fmla="*/ 3209472 w 8902587"/>
              <a:gd name="connsiteY25" fmla="*/ 5920725 h 5921497"/>
              <a:gd name="connsiteX26" fmla="*/ 3108312 w 8902587"/>
              <a:gd name="connsiteY26" fmla="*/ 5915319 h 5921497"/>
              <a:gd name="connsiteX27" fmla="*/ 3108312 w 8902587"/>
              <a:gd name="connsiteY27" fmla="*/ 5921497 h 5921497"/>
              <a:gd name="connsiteX28" fmla="*/ 2959697 w 8902587"/>
              <a:gd name="connsiteY28" fmla="*/ 5921497 h 5921497"/>
              <a:gd name="connsiteX29" fmla="*/ 2959697 w 8902587"/>
              <a:gd name="connsiteY29" fmla="*/ 5674318 h 5921497"/>
              <a:gd name="connsiteX30" fmla="*/ 265045 w 8902587"/>
              <a:gd name="connsiteY30" fmla="*/ 5674318 h 5921497"/>
              <a:gd name="connsiteX31" fmla="*/ 17546 w 8902587"/>
              <a:gd name="connsiteY31" fmla="*/ 5674318 h 5921497"/>
              <a:gd name="connsiteX32" fmla="*/ 0 w 8902587"/>
              <a:gd name="connsiteY32" fmla="*/ 5674318 h 592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02587" h="5921497">
                <a:moveTo>
                  <a:pt x="0" y="0"/>
                </a:moveTo>
                <a:lnTo>
                  <a:pt x="1" y="0"/>
                </a:lnTo>
                <a:lnTo>
                  <a:pt x="265045" y="0"/>
                </a:lnTo>
                <a:lnTo>
                  <a:pt x="3108312" y="0"/>
                </a:lnTo>
                <a:lnTo>
                  <a:pt x="3108312" y="6178"/>
                </a:lnTo>
                <a:cubicBezTo>
                  <a:pt x="3142994" y="3089"/>
                  <a:pt x="3177678" y="1545"/>
                  <a:pt x="3212362" y="772"/>
                </a:cubicBezTo>
                <a:lnTo>
                  <a:pt x="3289433" y="200"/>
                </a:lnTo>
                <a:lnTo>
                  <a:pt x="3289414" y="0"/>
                </a:lnTo>
                <a:lnTo>
                  <a:pt x="3316414" y="0"/>
                </a:lnTo>
                <a:lnTo>
                  <a:pt x="5781601" y="0"/>
                </a:lnTo>
                <a:lnTo>
                  <a:pt x="5781601" y="6178"/>
                </a:lnTo>
                <a:cubicBezTo>
                  <a:pt x="5837215" y="0"/>
                  <a:pt x="5892836" y="0"/>
                  <a:pt x="5948453" y="0"/>
                </a:cubicBezTo>
                <a:cubicBezTo>
                  <a:pt x="6460207" y="0"/>
                  <a:pt x="6941183" y="129176"/>
                  <a:pt x="7360642" y="356780"/>
                </a:cubicBezTo>
                <a:lnTo>
                  <a:pt x="7560039" y="477806"/>
                </a:lnTo>
                <a:lnTo>
                  <a:pt x="7540195" y="504311"/>
                </a:lnTo>
                <a:cubicBezTo>
                  <a:pt x="7362040" y="767687"/>
                  <a:pt x="7257884" y="1085395"/>
                  <a:pt x="7257884" y="1427814"/>
                </a:cubicBezTo>
                <a:cubicBezTo>
                  <a:pt x="7257884" y="2283865"/>
                  <a:pt x="7905828" y="2985462"/>
                  <a:pt x="8739034" y="3069818"/>
                </a:cubicBezTo>
                <a:lnTo>
                  <a:pt x="8902587" y="3078048"/>
                </a:lnTo>
                <a:lnTo>
                  <a:pt x="8893195" y="3263933"/>
                </a:lnTo>
                <a:cubicBezTo>
                  <a:pt x="8741253" y="4758918"/>
                  <a:pt x="7477918" y="5921497"/>
                  <a:pt x="5948453" y="5921497"/>
                </a:cubicBezTo>
                <a:cubicBezTo>
                  <a:pt x="5892836" y="5921497"/>
                  <a:pt x="5831037" y="5921497"/>
                  <a:pt x="5781601" y="5915319"/>
                </a:cubicBezTo>
                <a:lnTo>
                  <a:pt x="5781601" y="5921497"/>
                </a:lnTo>
                <a:lnTo>
                  <a:pt x="3316414" y="5921497"/>
                </a:lnTo>
                <a:lnTo>
                  <a:pt x="3303482" y="5921497"/>
                </a:lnTo>
                <a:lnTo>
                  <a:pt x="3303482" y="5921404"/>
                </a:lnTo>
                <a:lnTo>
                  <a:pt x="3209472" y="5920725"/>
                </a:lnTo>
                <a:cubicBezTo>
                  <a:pt x="3173825" y="5919953"/>
                  <a:pt x="3139141" y="5918408"/>
                  <a:pt x="3108312" y="5915319"/>
                </a:cubicBezTo>
                <a:lnTo>
                  <a:pt x="3108312" y="5921497"/>
                </a:lnTo>
                <a:lnTo>
                  <a:pt x="2959697" y="5921497"/>
                </a:lnTo>
                <a:lnTo>
                  <a:pt x="2959697" y="5674318"/>
                </a:lnTo>
                <a:lnTo>
                  <a:pt x="265045" y="5674318"/>
                </a:lnTo>
                <a:lnTo>
                  <a:pt x="17546" y="5674318"/>
                </a:lnTo>
                <a:lnTo>
                  <a:pt x="0" y="567431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7" name="Text Placeholder 23">
            <a:extLst>
              <a:ext uri="{FF2B5EF4-FFF2-40B4-BE49-F238E27FC236}">
                <a16:creationId xmlns:a16="http://schemas.microsoft.com/office/drawing/2014/main" id="{2A926F5D-FEF2-8016-4BC8-BE9E9A8F08BE}"/>
              </a:ext>
            </a:extLst>
          </p:cNvPr>
          <p:cNvSpPr>
            <a:spLocks noGrp="1"/>
          </p:cNvSpPr>
          <p:nvPr>
            <p:ph type="body" sz="quarter" idx="13" hasCustomPrompt="1"/>
          </p:nvPr>
        </p:nvSpPr>
        <p:spPr>
          <a:xfrm>
            <a:off x="7403571" y="836950"/>
            <a:ext cx="4802284" cy="254702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2" name="Slide Number Placeholder 5">
            <a:extLst>
              <a:ext uri="{FF2B5EF4-FFF2-40B4-BE49-F238E27FC236}">
                <a16:creationId xmlns:a16="http://schemas.microsoft.com/office/drawing/2014/main" id="{F969E2E6-9085-C80B-BE9D-CB2BBB65F1BE}"/>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D692CCB7-11ED-56C3-F2C7-67D936204E5D}"/>
              </a:ext>
            </a:extLst>
          </p:cNvPr>
          <p:cNvSpPr>
            <a:spLocks noGrp="1"/>
          </p:cNvSpPr>
          <p:nvPr>
            <p:ph type="body" sz="quarter" idx="65" hasCustomPrompt="1"/>
          </p:nvPr>
        </p:nvSpPr>
        <p:spPr>
          <a:xfrm>
            <a:off x="6009" y="641250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821007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2998618" y="-2481419"/>
            <a:ext cx="6175269" cy="12192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Tree>
    <p:extLst>
      <p:ext uri="{BB962C8B-B14F-4D97-AF65-F5344CB8AC3E}">
        <p14:creationId xmlns:p14="http://schemas.microsoft.com/office/powerpoint/2010/main" val="220412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031532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02">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88279C37-A1BE-B924-9BAE-BEFBBDCCD758}"/>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02</a:t>
            </a:r>
          </a:p>
        </p:txBody>
      </p:sp>
      <p:sp>
        <p:nvSpPr>
          <p:cNvPr id="11" name="Freeform 10">
            <a:extLst>
              <a:ext uri="{FF2B5EF4-FFF2-40B4-BE49-F238E27FC236}">
                <a16:creationId xmlns:a16="http://schemas.microsoft.com/office/drawing/2014/main" id="{6630A75D-6D8B-3A21-6A9F-016DCE41F7F0}"/>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2E7B18D9-B18D-C990-3B81-03007F9555DD}"/>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66349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314216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925235"/>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589569" y="-1017807"/>
            <a:ext cx="4009764"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223593"/>
            <a:ext cx="6560312" cy="3473075"/>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925236"/>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728968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2" name="Text Placeholder 17">
            <a:extLst>
              <a:ext uri="{FF2B5EF4-FFF2-40B4-BE49-F238E27FC236}">
                <a16:creationId xmlns:a16="http://schemas.microsoft.com/office/drawing/2014/main" id="{F491658C-0475-E62C-8D89-FEF9C4B3B1CF}"/>
              </a:ext>
            </a:extLst>
          </p:cNvPr>
          <p:cNvSpPr>
            <a:spLocks noGrp="1"/>
          </p:cNvSpPr>
          <p:nvPr>
            <p:ph type="body" sz="quarter" idx="18" hasCustomPrompt="1"/>
          </p:nvPr>
        </p:nvSpPr>
        <p:spPr>
          <a:xfrm>
            <a:off x="774803" y="1994611"/>
            <a:ext cx="10614687"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42FA9414-C07A-E4F5-AB85-1650A2A6BDD3}"/>
              </a:ext>
            </a:extLst>
          </p:cNvPr>
          <p:cNvSpPr>
            <a:spLocks noGrp="1"/>
          </p:cNvSpPr>
          <p:nvPr>
            <p:ph type="body" sz="quarter" idx="16" hasCustomPrompt="1"/>
          </p:nvPr>
        </p:nvSpPr>
        <p:spPr>
          <a:xfrm>
            <a:off x="774803" y="359776"/>
            <a:ext cx="10614687" cy="803654"/>
          </a:xfrm>
          <a:prstGeom prst="rect">
            <a:avLst/>
          </a:prstGeom>
        </p:spPr>
        <p:txBody>
          <a:bodyPr>
            <a:noAutofit/>
          </a:bodyPr>
          <a:lstStyle>
            <a:lvl1pPr marL="0" indent="0" algn="l">
              <a:lnSpc>
                <a:spcPct val="100000"/>
              </a:lnSpc>
              <a:spcBef>
                <a:spcPts val="0"/>
              </a:spcBef>
              <a:buNone/>
              <a:defRPr sz="28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064BF269-509F-FF08-2AB8-13D0BA5CD02C}"/>
              </a:ext>
            </a:extLst>
          </p:cNvPr>
          <p:cNvSpPr>
            <a:spLocks noGrp="1"/>
          </p:cNvSpPr>
          <p:nvPr>
            <p:ph type="body" sz="quarter" idx="19" hasCustomPrompt="1"/>
          </p:nvPr>
        </p:nvSpPr>
        <p:spPr>
          <a:xfrm>
            <a:off x="760949" y="1177194"/>
            <a:ext cx="10614687" cy="803654"/>
          </a:xfrm>
          <a:prstGeom prst="rect">
            <a:avLst/>
          </a:prstGeom>
        </p:spPr>
        <p:txBody>
          <a:bodyPr>
            <a:noAutofit/>
          </a:bodyPr>
          <a:lstStyle>
            <a:lvl1pPr marL="0" indent="0" algn="l">
              <a:lnSpc>
                <a:spcPct val="100000"/>
              </a:lnSpc>
              <a:spcBef>
                <a:spcPts val="0"/>
              </a:spcBef>
              <a:buNone/>
              <a:defRPr sz="24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546694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41709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9209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999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19637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7904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algn="l">
              <a:lnSpc>
                <a:spcPct val="100000"/>
              </a:lnSpc>
              <a:spcBef>
                <a:spcPts val="0"/>
              </a:spcBef>
              <a:spcAft>
                <a:spcPts val="600"/>
              </a:spcAft>
              <a:buNone/>
              <a:defRPr sz="2200" b="0" i="0" spc="0">
                <a:solidFill>
                  <a:srgbClr val="49494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995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424669" y="270322"/>
            <a:ext cx="11582847" cy="830997"/>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24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24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p:txBody>
      </p: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A4A28A2-B6E8-DD2B-66F2-37A6CA09FDFF}"/>
              </a:ext>
            </a:extLst>
          </p:cNvPr>
          <p:cNvCxnSpPr/>
          <p:nvPr userDrawn="1"/>
        </p:nvCxnSpPr>
        <p:spPr>
          <a:xfrm flipH="1">
            <a:off x="12033" y="1329353"/>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86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1910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296201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0134561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7971864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2713043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1" y="532521"/>
            <a:ext cx="3790950" cy="2896479"/>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320397"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20397"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8929419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83289" y="0"/>
            <a:ext cx="6840000" cy="4758044"/>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dirty="0"/>
          </a:p>
        </p:txBody>
      </p:sp>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806024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Photo/Text Slide 03">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7089" y="257177"/>
            <a:ext cx="7575621" cy="4331221"/>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367338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010487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043783" y="-295306"/>
            <a:ext cx="3462496"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348523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9232269" y="107690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0" name="Freeform 29">
            <a:extLst>
              <a:ext uri="{FF2B5EF4-FFF2-40B4-BE49-F238E27FC236}">
                <a16:creationId xmlns:a16="http://schemas.microsoft.com/office/drawing/2014/main" id="{E7A73EEE-7365-180F-BE9D-B8FD2CAD094B}"/>
              </a:ext>
            </a:extLst>
          </p:cNvPr>
          <p:cNvSpPr>
            <a:spLocks noGrp="1"/>
          </p:cNvSpPr>
          <p:nvPr>
            <p:ph type="pic" sz="quarter" idx="19"/>
          </p:nvPr>
        </p:nvSpPr>
        <p:spPr>
          <a:xfrm>
            <a:off x="5957002" y="1303139"/>
            <a:ext cx="6234998" cy="4198861"/>
          </a:xfrm>
          <a:custGeom>
            <a:avLst/>
            <a:gdLst>
              <a:gd name="connsiteX0" fmla="*/ 2122138 w 6234998"/>
              <a:gd name="connsiteY0" fmla="*/ 0 h 4198861"/>
              <a:gd name="connsiteX1" fmla="*/ 2245434 w 6234998"/>
              <a:gd name="connsiteY1" fmla="*/ 4566 h 4198861"/>
              <a:gd name="connsiteX2" fmla="*/ 2245434 w 6234998"/>
              <a:gd name="connsiteY2" fmla="*/ 0 h 4198861"/>
              <a:gd name="connsiteX3" fmla="*/ 3128047 w 6234998"/>
              <a:gd name="connsiteY3" fmla="*/ 0 h 4198861"/>
              <a:gd name="connsiteX4" fmla="*/ 3238167 w 6234998"/>
              <a:gd name="connsiteY4" fmla="*/ 0 h 4198861"/>
              <a:gd name="connsiteX5" fmla="*/ 3275267 w 6234998"/>
              <a:gd name="connsiteY5" fmla="*/ 0 h 4198861"/>
              <a:gd name="connsiteX6" fmla="*/ 3275267 w 6234998"/>
              <a:gd name="connsiteY6" fmla="*/ 226190 h 4198861"/>
              <a:gd name="connsiteX7" fmla="*/ 6234963 w 6234998"/>
              <a:gd name="connsiteY7" fmla="*/ 226190 h 4198861"/>
              <a:gd name="connsiteX8" fmla="*/ 6234963 w 6234998"/>
              <a:gd name="connsiteY8" fmla="*/ 0 h 4198861"/>
              <a:gd name="connsiteX9" fmla="*/ 6234998 w 6234998"/>
              <a:gd name="connsiteY9" fmla="*/ 0 h 4198861"/>
              <a:gd name="connsiteX10" fmla="*/ 6234998 w 6234998"/>
              <a:gd name="connsiteY10" fmla="*/ 3862384 h 4198861"/>
              <a:gd name="connsiteX11" fmla="*/ 2638721 w 6234998"/>
              <a:gd name="connsiteY11" fmla="*/ 3862384 h 4198861"/>
              <a:gd name="connsiteX12" fmla="*/ 1813887 w 6234998"/>
              <a:gd name="connsiteY12" fmla="*/ 3862384 h 4198861"/>
              <a:gd name="connsiteX13" fmla="*/ 1297402 w 6234998"/>
              <a:gd name="connsiteY13" fmla="*/ 4120011 h 4198861"/>
              <a:gd name="connsiteX14" fmla="*/ 1264701 w 6234998"/>
              <a:gd name="connsiteY14" fmla="*/ 4198861 h 4198861"/>
              <a:gd name="connsiteX15" fmla="*/ 1078582 w 6234998"/>
              <a:gd name="connsiteY15" fmla="*/ 4112121 h 4198861"/>
              <a:gd name="connsiteX16" fmla="*/ 307781 w 6234998"/>
              <a:gd name="connsiteY16" fmla="*/ 3412066 h 4198861"/>
              <a:gd name="connsiteX17" fmla="*/ 296799 w 6234998"/>
              <a:gd name="connsiteY17" fmla="*/ 3393965 h 4198861"/>
              <a:gd name="connsiteX18" fmla="*/ 301948 w 6234998"/>
              <a:gd name="connsiteY18" fmla="*/ 3382497 h 4198861"/>
              <a:gd name="connsiteX19" fmla="*/ 417895 w 6234998"/>
              <a:gd name="connsiteY19" fmla="*/ 2770196 h 4198861"/>
              <a:gd name="connsiteX20" fmla="*/ 80940 w 6234998"/>
              <a:gd name="connsiteY20" fmla="*/ 1763461 h 4198861"/>
              <a:gd name="connsiteX21" fmla="*/ 0 w 6234998"/>
              <a:gd name="connsiteY21" fmla="*/ 1665934 h 4198861"/>
              <a:gd name="connsiteX22" fmla="*/ 33314 w 6234998"/>
              <a:gd name="connsiteY22" fmla="*/ 1536503 h 4198861"/>
              <a:gd name="connsiteX23" fmla="*/ 2122138 w 6234998"/>
              <a:gd name="connsiteY23" fmla="*/ 0 h 419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234998" h="4198861">
                <a:moveTo>
                  <a:pt x="2122138" y="0"/>
                </a:moveTo>
                <a:cubicBezTo>
                  <a:pt x="2163235" y="0"/>
                  <a:pt x="2208903" y="0"/>
                  <a:pt x="2245434" y="4566"/>
                </a:cubicBezTo>
                <a:lnTo>
                  <a:pt x="2245434" y="0"/>
                </a:lnTo>
                <a:lnTo>
                  <a:pt x="3128047" y="0"/>
                </a:lnTo>
                <a:lnTo>
                  <a:pt x="3238167" y="0"/>
                </a:lnTo>
                <a:lnTo>
                  <a:pt x="3275267" y="0"/>
                </a:lnTo>
                <a:lnTo>
                  <a:pt x="3275267" y="226190"/>
                </a:lnTo>
                <a:lnTo>
                  <a:pt x="6234963" y="226190"/>
                </a:lnTo>
                <a:lnTo>
                  <a:pt x="6234963" y="0"/>
                </a:lnTo>
                <a:lnTo>
                  <a:pt x="6234998" y="0"/>
                </a:lnTo>
                <a:lnTo>
                  <a:pt x="6234998" y="3862384"/>
                </a:lnTo>
                <a:lnTo>
                  <a:pt x="2638721" y="3862384"/>
                </a:lnTo>
                <a:lnTo>
                  <a:pt x="1813887" y="3862384"/>
                </a:lnTo>
                <a:cubicBezTo>
                  <a:pt x="1582341" y="3862384"/>
                  <a:pt x="1382734" y="3968885"/>
                  <a:pt x="1297402" y="4120011"/>
                </a:cubicBezTo>
                <a:lnTo>
                  <a:pt x="1264701" y="4198861"/>
                </a:lnTo>
                <a:lnTo>
                  <a:pt x="1078582" y="4112121"/>
                </a:lnTo>
                <a:cubicBezTo>
                  <a:pt x="768617" y="3943931"/>
                  <a:pt x="504112" y="3703006"/>
                  <a:pt x="307781" y="3412066"/>
                </a:cubicBezTo>
                <a:lnTo>
                  <a:pt x="296799" y="3393965"/>
                </a:lnTo>
                <a:lnTo>
                  <a:pt x="301948" y="3382497"/>
                </a:lnTo>
                <a:cubicBezTo>
                  <a:pt x="376765" y="3193025"/>
                  <a:pt x="417895" y="2986488"/>
                  <a:pt x="417895" y="2770196"/>
                </a:cubicBezTo>
                <a:cubicBezTo>
                  <a:pt x="417895" y="2391684"/>
                  <a:pt x="292521" y="2043050"/>
                  <a:pt x="80940" y="1763461"/>
                </a:cubicBezTo>
                <a:lnTo>
                  <a:pt x="0" y="1665934"/>
                </a:lnTo>
                <a:lnTo>
                  <a:pt x="33314" y="1536503"/>
                </a:lnTo>
                <a:cubicBezTo>
                  <a:pt x="310805" y="645283"/>
                  <a:pt x="1142613" y="0"/>
                  <a:pt x="2122138" y="0"/>
                </a:cubicBezTo>
                <a:close/>
              </a:path>
            </a:pathLst>
          </a:custGeom>
          <a:solidFill>
            <a:schemeClr val="bg1">
              <a:lumMod val="95000"/>
            </a:schemeClr>
          </a:solidFill>
        </p:spPr>
        <p:txBody>
          <a:bodyPr wrap="square">
            <a:noAutofit/>
          </a:bodyPr>
          <a:lstStyle>
            <a:lvl1pPr marL="0" indent="0" algn="ctr">
              <a:buNone/>
              <a:defRPr>
                <a:solidFill>
                  <a:schemeClr val="bg1">
                    <a:lumMod val="95000"/>
                  </a:schemeClr>
                </a:solidFill>
              </a:defRPr>
            </a:lvl1pPr>
          </a:lstStyle>
          <a:p>
            <a:endParaRPr lang="en-US" dirty="0"/>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19" name="Text Placeholder 23">
            <a:extLst>
              <a:ext uri="{FF2B5EF4-FFF2-40B4-BE49-F238E27FC236}">
                <a16:creationId xmlns:a16="http://schemas.microsoft.com/office/drawing/2014/main" id="{29538861-2B30-B1F1-C558-F20C42AC0A91}"/>
              </a:ext>
            </a:extLst>
          </p:cNvPr>
          <p:cNvSpPr>
            <a:spLocks noGrp="1"/>
          </p:cNvSpPr>
          <p:nvPr>
            <p:ph type="body" sz="quarter" idx="65" hasCustomPrompt="1"/>
          </p:nvPr>
        </p:nvSpPr>
        <p:spPr>
          <a:xfrm>
            <a:off x="9238279" y="10769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20865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2925684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FBA63B"/>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3363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44693" y="1421160"/>
            <a:ext cx="6629107" cy="4819843"/>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6096000" y="1917699"/>
            <a:ext cx="4726114" cy="302260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5753182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0667" y="1421160"/>
            <a:ext cx="5481351" cy="3985341"/>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7469994" y="1917699"/>
            <a:ext cx="3710338" cy="249927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880752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 Device 0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D8D624-C2EB-D1C7-4B03-7BAC84FBB9A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6474192" y="1328699"/>
            <a:ext cx="4881979" cy="5529299"/>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9" name="Picture Placeholder 9">
            <a:extLst>
              <a:ext uri="{FF2B5EF4-FFF2-40B4-BE49-F238E27FC236}">
                <a16:creationId xmlns:a16="http://schemas.microsoft.com/office/drawing/2014/main" id="{6EB8F01E-06BF-8F01-5A40-30285A91F4ED}"/>
              </a:ext>
            </a:extLst>
          </p:cNvPr>
          <p:cNvSpPr>
            <a:spLocks noGrp="1"/>
          </p:cNvSpPr>
          <p:nvPr>
            <p:ph type="pic" sz="quarter" idx="13"/>
          </p:nvPr>
        </p:nvSpPr>
        <p:spPr>
          <a:xfrm>
            <a:off x="6966760" y="2884487"/>
            <a:ext cx="3896842" cy="3973513"/>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5433680D-BD5D-B256-25AF-7651ACEBE90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E99CF2CF-252F-3C98-8370-182AEA23FA3C}"/>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BCE58870-5ECB-E7F6-23AE-2DCD281AACA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A912C181-762F-F0A0-77F9-36A40E6CB0BB}"/>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1" name="object 3">
            <a:extLst>
              <a:ext uri="{FF2B5EF4-FFF2-40B4-BE49-F238E27FC236}">
                <a16:creationId xmlns:a16="http://schemas.microsoft.com/office/drawing/2014/main" id="{129A9620-C0F4-CBC3-4970-ACD6FCC8D090}"/>
              </a:ext>
            </a:extLst>
          </p:cNvPr>
          <p:cNvSpPr/>
          <p:nvPr userDrawn="1"/>
        </p:nvSpPr>
        <p:spPr>
          <a:xfrm rot="16200000">
            <a:off x="9615266" y="515190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2" name="Text Placeholder 23">
            <a:extLst>
              <a:ext uri="{FF2B5EF4-FFF2-40B4-BE49-F238E27FC236}">
                <a16:creationId xmlns:a16="http://schemas.microsoft.com/office/drawing/2014/main" id="{8370C565-93FA-ECE8-6FE8-6914FFDDAF3C}"/>
              </a:ext>
            </a:extLst>
          </p:cNvPr>
          <p:cNvSpPr>
            <a:spLocks noGrp="1"/>
          </p:cNvSpPr>
          <p:nvPr>
            <p:ph type="body" sz="quarter" idx="65" hasCustomPrompt="1"/>
          </p:nvPr>
        </p:nvSpPr>
        <p:spPr>
          <a:xfrm rot="16200000">
            <a:off x="9621276" y="5151904"/>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86651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 Device 0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B1AF3C-4A0E-1C81-74A3-55E033E3DF81}"/>
              </a:ext>
            </a:extLst>
          </p:cNvPr>
          <p:cNvPicPr>
            <a:picLocks noChangeAspect="1"/>
          </p:cNvPicPr>
          <p:nvPr userDrawn="1"/>
        </p:nvPicPr>
        <p:blipFill>
          <a:blip r:embed="rId2" cstate="print">
            <a:extLst>
              <a:ext uri="{28A0092B-C50C-407E-A947-70E740481C1C}">
                <a14:useLocalDpi xmlns:a14="http://schemas.microsoft.com/office/drawing/2010/main"/>
              </a:ext>
            </a:extLst>
          </a:blip>
          <a:srcRect b="8549"/>
          <a:stretch>
            <a:fillRect/>
          </a:stretch>
        </p:blipFill>
        <p:spPr>
          <a:xfrm>
            <a:off x="7624257" y="1895475"/>
            <a:ext cx="4071434" cy="4962525"/>
          </a:xfrm>
          <a:custGeom>
            <a:avLst/>
            <a:gdLst>
              <a:gd name="connsiteX0" fmla="*/ 0 w 3809685"/>
              <a:gd name="connsiteY0" fmla="*/ 0 h 4643489"/>
              <a:gd name="connsiteX1" fmla="*/ 3809685 w 3809685"/>
              <a:gd name="connsiteY1" fmla="*/ 0 h 4643489"/>
              <a:gd name="connsiteX2" fmla="*/ 3809685 w 3809685"/>
              <a:gd name="connsiteY2" fmla="*/ 4643489 h 4643489"/>
              <a:gd name="connsiteX3" fmla="*/ 0 w 3809685"/>
              <a:gd name="connsiteY3" fmla="*/ 4643489 h 4643489"/>
            </a:gdLst>
            <a:ahLst/>
            <a:cxnLst>
              <a:cxn ang="0">
                <a:pos x="connsiteX0" y="connsiteY0"/>
              </a:cxn>
              <a:cxn ang="0">
                <a:pos x="connsiteX1" y="connsiteY1"/>
              </a:cxn>
              <a:cxn ang="0">
                <a:pos x="connsiteX2" y="connsiteY2"/>
              </a:cxn>
              <a:cxn ang="0">
                <a:pos x="connsiteX3" y="connsiteY3"/>
              </a:cxn>
            </a:cxnLst>
            <a:rect l="l" t="t" r="r" b="b"/>
            <a:pathLst>
              <a:path w="3809685" h="4643489">
                <a:moveTo>
                  <a:pt x="0" y="0"/>
                </a:moveTo>
                <a:lnTo>
                  <a:pt x="3809685" y="0"/>
                </a:lnTo>
                <a:lnTo>
                  <a:pt x="3809685" y="4643489"/>
                </a:lnTo>
                <a:lnTo>
                  <a:pt x="0" y="4643489"/>
                </a:lnTo>
                <a:close/>
              </a:path>
            </a:pathLst>
          </a:custGeom>
        </p:spPr>
      </p:pic>
      <p:sp>
        <p:nvSpPr>
          <p:cNvPr id="12" name="Picture Placeholder 14">
            <a:extLst>
              <a:ext uri="{FF2B5EF4-FFF2-40B4-BE49-F238E27FC236}">
                <a16:creationId xmlns:a16="http://schemas.microsoft.com/office/drawing/2014/main" id="{51C44BA5-BF7A-7ADD-01ED-C8DFB7937810}"/>
              </a:ext>
            </a:extLst>
          </p:cNvPr>
          <p:cNvSpPr>
            <a:spLocks noGrp="1"/>
          </p:cNvSpPr>
          <p:nvPr>
            <p:ph type="pic" sz="quarter" idx="12"/>
          </p:nvPr>
        </p:nvSpPr>
        <p:spPr>
          <a:xfrm>
            <a:off x="8325568" y="2306834"/>
            <a:ext cx="3028041" cy="4529737"/>
          </a:xfrm>
          <a:custGeom>
            <a:avLst/>
            <a:gdLst>
              <a:gd name="connsiteX0" fmla="*/ 910260 w 4900611"/>
              <a:gd name="connsiteY0" fmla="*/ 4784374 h 6322218"/>
              <a:gd name="connsiteX1" fmla="*/ 910260 w 4900611"/>
              <a:gd name="connsiteY1" fmla="*/ 5430211 h 6322218"/>
              <a:gd name="connsiteX2" fmla="*/ 3961468 w 4900611"/>
              <a:gd name="connsiteY2" fmla="*/ 5430211 h 6322218"/>
              <a:gd name="connsiteX3" fmla="*/ 3961468 w 4900611"/>
              <a:gd name="connsiteY3" fmla="*/ 4784374 h 6322218"/>
              <a:gd name="connsiteX4" fmla="*/ 0 w 4900611"/>
              <a:gd name="connsiteY4" fmla="*/ 0 h 6322218"/>
              <a:gd name="connsiteX5" fmla="*/ 4900611 w 4900611"/>
              <a:gd name="connsiteY5" fmla="*/ 0 h 6322218"/>
              <a:gd name="connsiteX6" fmla="*/ 4900611 w 4900611"/>
              <a:gd name="connsiteY6" fmla="*/ 6322218 h 6322218"/>
              <a:gd name="connsiteX7" fmla="*/ 0 w 4900611"/>
              <a:gd name="connsiteY7" fmla="*/ 6322218 h 63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0611" h="6322218">
                <a:moveTo>
                  <a:pt x="910260" y="4784374"/>
                </a:moveTo>
                <a:lnTo>
                  <a:pt x="910260" y="5430211"/>
                </a:lnTo>
                <a:lnTo>
                  <a:pt x="3961468" y="5430211"/>
                </a:lnTo>
                <a:lnTo>
                  <a:pt x="3961468" y="4784374"/>
                </a:lnTo>
                <a:close/>
                <a:moveTo>
                  <a:pt x="0" y="0"/>
                </a:moveTo>
                <a:lnTo>
                  <a:pt x="4900611" y="0"/>
                </a:lnTo>
                <a:lnTo>
                  <a:pt x="4900611" y="6322218"/>
                </a:lnTo>
                <a:lnTo>
                  <a:pt x="0" y="6322218"/>
                </a:lnTo>
                <a:close/>
              </a:path>
            </a:pathLst>
          </a:custGeom>
          <a:solidFill>
            <a:schemeClr val="bg1">
              <a:lumMod val="95000"/>
            </a:schemeClr>
          </a:solidFill>
        </p:spPr>
        <p:txBody>
          <a:bodyPr wrap="square">
            <a:noAutofit/>
          </a:bodyPr>
          <a:lstStyle>
            <a:lvl1pPr>
              <a:defRPr lang="fr-CA">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A22AB95E-FC8F-3340-8544-E4709B0FF23C}"/>
              </a:ext>
            </a:extLst>
          </p:cNvPr>
          <p:cNvSpPr>
            <a:spLocks noGrp="1"/>
          </p:cNvSpPr>
          <p:nvPr>
            <p:ph type="sldNum" sz="quarter" idx="4"/>
          </p:nvPr>
        </p:nvSpPr>
        <p:spPr>
          <a:xfrm>
            <a:off x="12092883" y="6565872"/>
            <a:ext cx="391443" cy="292128"/>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892931D4-5413-2541-04ED-8124FB232F81}"/>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CAD6D65B-EFA3-B983-2D37-588496A0C33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23">
            <a:extLst>
              <a:ext uri="{FF2B5EF4-FFF2-40B4-BE49-F238E27FC236}">
                <a16:creationId xmlns:a16="http://schemas.microsoft.com/office/drawing/2014/main" id="{D8318322-0D20-7ECE-CC2F-EABF1AE9F6C7}"/>
              </a:ext>
            </a:extLst>
          </p:cNvPr>
          <p:cNvSpPr>
            <a:spLocks noGrp="1"/>
          </p:cNvSpPr>
          <p:nvPr>
            <p:ph type="body" sz="quarter" idx="20"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057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 Device 04">
    <p:spTree>
      <p:nvGrpSpPr>
        <p:cNvPr id="1" name=""/>
        <p:cNvGrpSpPr/>
        <p:nvPr/>
      </p:nvGrpSpPr>
      <p:grpSpPr>
        <a:xfrm>
          <a:off x="0" y="0"/>
          <a:ext cx="0" cy="0"/>
          <a:chOff x="0" y="0"/>
          <a:chExt cx="0" cy="0"/>
        </a:xfrm>
      </p:grpSpPr>
      <p:pic>
        <p:nvPicPr>
          <p:cNvPr id="5" name="Graphic 106">
            <a:extLst>
              <a:ext uri="{FF2B5EF4-FFF2-40B4-BE49-F238E27FC236}">
                <a16:creationId xmlns:a16="http://schemas.microsoft.com/office/drawing/2014/main" id="{32DC14AD-82AA-2CF8-9D15-33E7E705BB24}"/>
              </a:ext>
            </a:extLst>
          </p:cNvPr>
          <p:cNvPicPr>
            <a:picLocks noChangeAspect="1"/>
          </p:cNvPicPr>
          <p:nvPr userDrawn="1"/>
        </p:nvPicPr>
        <p:blipFill>
          <a:blip r:embed="rId2"/>
          <a:stretch>
            <a:fillRect/>
          </a:stretch>
        </p:blipFill>
        <p:spPr>
          <a:xfrm rot="16200000">
            <a:off x="7299606" y="-200345"/>
            <a:ext cx="4043074" cy="5741714"/>
          </a:xfrm>
          <a:custGeom>
            <a:avLst/>
            <a:gdLst>
              <a:gd name="connsiteX0" fmla="*/ 485 w 1756089"/>
              <a:gd name="connsiteY0" fmla="*/ 268 h 2493884"/>
              <a:gd name="connsiteX1" fmla="*/ 1756574 w 1756089"/>
              <a:gd name="connsiteY1" fmla="*/ 268 h 2493884"/>
              <a:gd name="connsiteX2" fmla="*/ 1756574 w 1756089"/>
              <a:gd name="connsiteY2" fmla="*/ 2494153 h 2493884"/>
              <a:gd name="connsiteX3" fmla="*/ 485 w 1756089"/>
              <a:gd name="connsiteY3" fmla="*/ 2494153 h 2493884"/>
            </a:gdLst>
            <a:ahLst/>
            <a:cxnLst>
              <a:cxn ang="0">
                <a:pos x="connsiteX0" y="connsiteY0"/>
              </a:cxn>
              <a:cxn ang="0">
                <a:pos x="connsiteX1" y="connsiteY1"/>
              </a:cxn>
              <a:cxn ang="0">
                <a:pos x="connsiteX2" y="connsiteY2"/>
              </a:cxn>
              <a:cxn ang="0">
                <a:pos x="connsiteX3" y="connsiteY3"/>
              </a:cxn>
            </a:cxnLst>
            <a:rect l="l" t="t" r="r" b="b"/>
            <a:pathLst>
              <a:path w="1756089" h="2493884">
                <a:moveTo>
                  <a:pt x="485" y="268"/>
                </a:moveTo>
                <a:lnTo>
                  <a:pt x="1756574" y="268"/>
                </a:lnTo>
                <a:lnTo>
                  <a:pt x="1756574" y="2494153"/>
                </a:lnTo>
                <a:lnTo>
                  <a:pt x="485" y="2494153"/>
                </a:lnTo>
                <a:close/>
              </a:path>
            </a:pathLst>
          </a:custGeom>
        </p:spPr>
      </p:pic>
      <p:sp>
        <p:nvSpPr>
          <p:cNvPr id="6" name="Picture Placeholder 112">
            <a:extLst>
              <a:ext uri="{FF2B5EF4-FFF2-40B4-BE49-F238E27FC236}">
                <a16:creationId xmlns:a16="http://schemas.microsoft.com/office/drawing/2014/main" id="{79B22CC8-2DAF-65D6-7B92-F6CDB8F52306}"/>
              </a:ext>
            </a:extLst>
          </p:cNvPr>
          <p:cNvSpPr>
            <a:spLocks noGrp="1"/>
          </p:cNvSpPr>
          <p:nvPr>
            <p:ph type="pic" sz="quarter" idx="20"/>
          </p:nvPr>
        </p:nvSpPr>
        <p:spPr>
          <a:xfrm>
            <a:off x="7143400" y="1219242"/>
            <a:ext cx="3918486" cy="2209758"/>
          </a:xfrm>
          <a:custGeom>
            <a:avLst/>
            <a:gdLst>
              <a:gd name="connsiteX0" fmla="*/ 0 w 2981385"/>
              <a:gd name="connsiteY0" fmla="*/ 0 h 1681297"/>
              <a:gd name="connsiteX1" fmla="*/ 2981385 w 2981385"/>
              <a:gd name="connsiteY1" fmla="*/ 0 h 1681297"/>
              <a:gd name="connsiteX2" fmla="*/ 2981385 w 2981385"/>
              <a:gd name="connsiteY2" fmla="*/ 1042963 h 1681297"/>
              <a:gd name="connsiteX3" fmla="*/ 2903109 w 2981385"/>
              <a:gd name="connsiteY3" fmla="*/ 1014846 h 1681297"/>
              <a:gd name="connsiteX4" fmla="*/ 2812268 w 2981385"/>
              <a:gd name="connsiteY4" fmla="*/ 920940 h 1681297"/>
              <a:gd name="connsiteX5" fmla="*/ 2796591 w 2981385"/>
              <a:gd name="connsiteY5" fmla="*/ 817700 h 1681297"/>
              <a:gd name="connsiteX6" fmla="*/ 2546198 w 2981385"/>
              <a:gd name="connsiteY6" fmla="*/ 514202 h 1681297"/>
              <a:gd name="connsiteX7" fmla="*/ 2327045 w 2981385"/>
              <a:gd name="connsiteY7" fmla="*/ 798918 h 1681297"/>
              <a:gd name="connsiteX8" fmla="*/ 2339610 w 2981385"/>
              <a:gd name="connsiteY8" fmla="*/ 1121198 h 1681297"/>
              <a:gd name="connsiteX9" fmla="*/ 2471145 w 2981385"/>
              <a:gd name="connsiteY9" fmla="*/ 1365241 h 1681297"/>
              <a:gd name="connsiteX10" fmla="*/ 2712200 w 2981385"/>
              <a:gd name="connsiteY10" fmla="*/ 1646846 h 1681297"/>
              <a:gd name="connsiteX11" fmla="*/ 2679844 w 2981385"/>
              <a:gd name="connsiteY11" fmla="*/ 1681297 h 1681297"/>
              <a:gd name="connsiteX12" fmla="*/ 0 w 2981385"/>
              <a:gd name="connsiteY12" fmla="*/ 1681297 h 16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385" h="1681297">
                <a:moveTo>
                  <a:pt x="0" y="0"/>
                </a:moveTo>
                <a:lnTo>
                  <a:pt x="2981385" y="0"/>
                </a:lnTo>
                <a:lnTo>
                  <a:pt x="2981385" y="1042963"/>
                </a:lnTo>
                <a:cubicBezTo>
                  <a:pt x="2962594" y="1030515"/>
                  <a:pt x="2903109" y="1014846"/>
                  <a:pt x="2903109" y="1014846"/>
                </a:cubicBezTo>
                <a:cubicBezTo>
                  <a:pt x="2874868" y="970950"/>
                  <a:pt x="2812268" y="920940"/>
                  <a:pt x="2812268" y="920940"/>
                </a:cubicBezTo>
                <a:cubicBezTo>
                  <a:pt x="2815381" y="880266"/>
                  <a:pt x="2796591" y="817700"/>
                  <a:pt x="2796591" y="817700"/>
                </a:cubicBezTo>
                <a:cubicBezTo>
                  <a:pt x="2718427" y="586213"/>
                  <a:pt x="2546198" y="514202"/>
                  <a:pt x="2546198" y="514202"/>
                </a:cubicBezTo>
                <a:cubicBezTo>
                  <a:pt x="2360401" y="450523"/>
                  <a:pt x="2295691" y="698790"/>
                  <a:pt x="2327045" y="798918"/>
                </a:cubicBezTo>
                <a:cubicBezTo>
                  <a:pt x="2358401" y="899048"/>
                  <a:pt x="2330270" y="1021070"/>
                  <a:pt x="2339610" y="1121198"/>
                </a:cubicBezTo>
                <a:cubicBezTo>
                  <a:pt x="2349061" y="1221326"/>
                  <a:pt x="2471145" y="1365241"/>
                  <a:pt x="2471145" y="1365241"/>
                </a:cubicBezTo>
                <a:lnTo>
                  <a:pt x="2712200" y="1646846"/>
                </a:lnTo>
                <a:lnTo>
                  <a:pt x="2679844" y="1681297"/>
                </a:lnTo>
                <a:lnTo>
                  <a:pt x="0" y="1681297"/>
                </a:lnTo>
                <a:close/>
              </a:path>
            </a:pathLst>
          </a:custGeom>
          <a:solidFill>
            <a:schemeClr val="bg1">
              <a:lumMod val="95000"/>
            </a:schemeClr>
          </a:solidFill>
        </p:spPr>
        <p:txBody>
          <a:bodyPr wrap="square">
            <a:noAutofit/>
          </a:bodyPr>
          <a:lstStyle>
            <a:lvl1pPr marL="0" indent="0" algn="ctr">
              <a:buNone/>
              <a:defRPr sz="1600">
                <a:solidFill>
                  <a:schemeClr val="bg1">
                    <a:lumMod val="95000"/>
                  </a:schemeClr>
                </a:solidFill>
              </a:defRPr>
            </a:lvl1pPr>
          </a:lstStyle>
          <a:p>
            <a:endParaRPr lang="en-US" dirty="0"/>
          </a:p>
          <a:p>
            <a:r>
              <a:rPr lang="en-US" dirty="0"/>
              <a:t>Click to add photo </a:t>
            </a:r>
          </a:p>
        </p:txBody>
      </p:sp>
      <p:sp>
        <p:nvSpPr>
          <p:cNvPr id="7" name="Slide Number Placeholder 5">
            <a:extLst>
              <a:ext uri="{FF2B5EF4-FFF2-40B4-BE49-F238E27FC236}">
                <a16:creationId xmlns:a16="http://schemas.microsoft.com/office/drawing/2014/main" id="{2A37C2A4-2B3F-1B9C-F7C3-0DC3E394D7E1}"/>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FA3A7B1A-82F0-193D-CCDC-5C96249A34BD}"/>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1A8E9F8-516B-15D5-81F8-F961C5CA1B45}"/>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D721C18E-EFB9-9B0B-67DA-A6787F1111A6}"/>
              </a:ext>
            </a:extLst>
          </p:cNvPr>
          <p:cNvSpPr>
            <a:spLocks noGrp="1"/>
          </p:cNvSpPr>
          <p:nvPr>
            <p:ph type="body" sz="quarter" idx="21"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3878130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allery 01">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Freeform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952659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allery 02">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862246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allery 03">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683285E7-580D-481F-9E69-9B07D7743482}"/>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61FF9C18-7E4C-4444-EA26-AE03FF1A4F65}"/>
              </a:ext>
            </a:extLst>
          </p:cNvPr>
          <p:cNvSpPr>
            <a:spLocks noGrp="1"/>
          </p:cNvSpPr>
          <p:nvPr>
            <p:ph type="pic" sz="quarter" idx="75"/>
          </p:nvPr>
        </p:nvSpPr>
        <p:spPr>
          <a:xfrm>
            <a:off x="-1" y="3526971"/>
            <a:ext cx="11526983" cy="3342069"/>
          </a:xfrm>
          <a:custGeom>
            <a:avLst/>
            <a:gdLst>
              <a:gd name="connsiteX0" fmla="*/ 0 w 11526983"/>
              <a:gd name="connsiteY0" fmla="*/ 0 h 3342069"/>
              <a:gd name="connsiteX1" fmla="*/ 11526983 w 11526983"/>
              <a:gd name="connsiteY1" fmla="*/ 0 h 3342069"/>
              <a:gd name="connsiteX2" fmla="*/ 11526983 w 11526983"/>
              <a:gd name="connsiteY2" fmla="*/ 382001 h 3342069"/>
              <a:gd name="connsiteX3" fmla="*/ 11287547 w 11526983"/>
              <a:gd name="connsiteY3" fmla="*/ 382001 h 3342069"/>
              <a:gd name="connsiteX4" fmla="*/ 11287547 w 11526983"/>
              <a:gd name="connsiteY4" fmla="*/ 3341697 h 3342069"/>
              <a:gd name="connsiteX5" fmla="*/ 11526983 w 11526983"/>
              <a:gd name="connsiteY5" fmla="*/ 3341697 h 3342069"/>
              <a:gd name="connsiteX6" fmla="*/ 11526983 w 11526983"/>
              <a:gd name="connsiteY6" fmla="*/ 3342069 h 3342069"/>
              <a:gd name="connsiteX7" fmla="*/ 0 w 11526983"/>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26983" h="3342069">
                <a:moveTo>
                  <a:pt x="0" y="0"/>
                </a:moveTo>
                <a:lnTo>
                  <a:pt x="11526983" y="0"/>
                </a:lnTo>
                <a:lnTo>
                  <a:pt x="11526983" y="382001"/>
                </a:lnTo>
                <a:lnTo>
                  <a:pt x="11287547" y="382001"/>
                </a:lnTo>
                <a:lnTo>
                  <a:pt x="11287547" y="3341697"/>
                </a:lnTo>
                <a:lnTo>
                  <a:pt x="11526983" y="3341697"/>
                </a:lnTo>
                <a:lnTo>
                  <a:pt x="11526983" y="3342069"/>
                </a:lnTo>
                <a:lnTo>
                  <a:pt x="0" y="3342069"/>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05021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s Slide 01">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7263AFD7-3BAB-8E0E-41DF-51372F40E69A}"/>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BA63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9" name="Text Placeholder 32">
            <a:extLst>
              <a:ext uri="{FF2B5EF4-FFF2-40B4-BE49-F238E27FC236}">
                <a16:creationId xmlns:a16="http://schemas.microsoft.com/office/drawing/2014/main" id="{5D6EE418-B1D3-0556-EDEE-628FB5891AE0}"/>
              </a:ext>
            </a:extLst>
          </p:cNvPr>
          <p:cNvSpPr>
            <a:spLocks noGrp="1"/>
          </p:cNvSpPr>
          <p:nvPr>
            <p:ph type="body" sz="quarter" idx="20" hasCustomPrompt="1"/>
          </p:nvPr>
        </p:nvSpPr>
        <p:spPr>
          <a:xfrm>
            <a:off x="1219971" y="3837402"/>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Freeform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sp>
        <p:nvSpPr>
          <p:cNvPr id="40" name="Text Placeholder 32">
            <a:extLst>
              <a:ext uri="{FF2B5EF4-FFF2-40B4-BE49-F238E27FC236}">
                <a16:creationId xmlns:a16="http://schemas.microsoft.com/office/drawing/2014/main" id="{0728D1F7-D9FD-69F6-1C0B-77B8401340A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object 3">
            <a:extLst>
              <a:ext uri="{FF2B5EF4-FFF2-40B4-BE49-F238E27FC236}">
                <a16:creationId xmlns:a16="http://schemas.microsoft.com/office/drawing/2014/main" id="{188025B6-A722-4EA8-AE0E-2CF7CA414D65}"/>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5" name="Text Placeholder 32">
            <a:extLst>
              <a:ext uri="{FF2B5EF4-FFF2-40B4-BE49-F238E27FC236}">
                <a16:creationId xmlns:a16="http://schemas.microsoft.com/office/drawing/2014/main" id="{9198FEE8-44BD-0E36-3CE0-94BE53BC2BDA}"/>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46" name="Text Placeholder 32">
            <a:extLst>
              <a:ext uri="{FF2B5EF4-FFF2-40B4-BE49-F238E27FC236}">
                <a16:creationId xmlns:a16="http://schemas.microsoft.com/office/drawing/2014/main" id="{4AE00B4D-D121-2B75-3B44-FDE3DFE8E00D}"/>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03</a:t>
            </a:r>
            <a:endParaRPr lang="en-US" dirty="0"/>
          </a:p>
        </p:txBody>
      </p:sp>
      <p:sp>
        <p:nvSpPr>
          <p:cNvPr id="54" name="Text Placeholder 32">
            <a:extLst>
              <a:ext uri="{FF2B5EF4-FFF2-40B4-BE49-F238E27FC236}">
                <a16:creationId xmlns:a16="http://schemas.microsoft.com/office/drawing/2014/main" id="{992D58FF-0AA7-C6FB-F16A-3AEEEBBAFC18}"/>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55" name="Straight Connector 54">
            <a:extLst>
              <a:ext uri="{FF2B5EF4-FFF2-40B4-BE49-F238E27FC236}">
                <a16:creationId xmlns:a16="http://schemas.microsoft.com/office/drawing/2014/main" id="{05A7438C-23BE-5C91-3161-445555F79406}"/>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BDA15F7A-A7A8-9191-1E86-0531DAF210A5}"/>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57" name="Text Placeholder 23">
            <a:extLst>
              <a:ext uri="{FF2B5EF4-FFF2-40B4-BE49-F238E27FC236}">
                <a16:creationId xmlns:a16="http://schemas.microsoft.com/office/drawing/2014/main" id="{03FEF671-AD38-449A-7146-320D75633A36}"/>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73" name="Text Placeholder 32">
            <a:extLst>
              <a:ext uri="{FF2B5EF4-FFF2-40B4-BE49-F238E27FC236}">
                <a16:creationId xmlns:a16="http://schemas.microsoft.com/office/drawing/2014/main" id="{445291E5-E8FB-06B9-3A8F-F924A72BC11E}"/>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19308138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allery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0" name="Freeform 9">
            <a:extLst>
              <a:ext uri="{FF2B5EF4-FFF2-40B4-BE49-F238E27FC236}">
                <a16:creationId xmlns:a16="http://schemas.microsoft.com/office/drawing/2014/main" id="{38B3A626-8AAD-5C07-63EB-ECD7DE8E9F87}"/>
              </a:ext>
            </a:extLst>
          </p:cNvPr>
          <p:cNvSpPr>
            <a:spLocks noGrp="1"/>
          </p:cNvSpPr>
          <p:nvPr>
            <p:ph type="pic" sz="quarter" idx="76"/>
          </p:nvPr>
        </p:nvSpPr>
        <p:spPr>
          <a:xfrm>
            <a:off x="5832763" y="2344365"/>
            <a:ext cx="5694219" cy="2178997"/>
          </a:xfrm>
          <a:custGeom>
            <a:avLst/>
            <a:gdLst>
              <a:gd name="connsiteX0" fmla="*/ 0 w 5694219"/>
              <a:gd name="connsiteY0" fmla="*/ 0 h 2178997"/>
              <a:gd name="connsiteX1" fmla="*/ 5694219 w 5694219"/>
              <a:gd name="connsiteY1" fmla="*/ 0 h 2178997"/>
              <a:gd name="connsiteX2" fmla="*/ 5694219 w 5694219"/>
              <a:gd name="connsiteY2" fmla="*/ 1564607 h 2178997"/>
              <a:gd name="connsiteX3" fmla="*/ 5454783 w 5694219"/>
              <a:gd name="connsiteY3" fmla="*/ 1564607 h 2178997"/>
              <a:gd name="connsiteX4" fmla="*/ 5454783 w 5694219"/>
              <a:gd name="connsiteY4" fmla="*/ 2178997 h 2178997"/>
              <a:gd name="connsiteX5" fmla="*/ 0 w 5694219"/>
              <a:gd name="connsiteY5" fmla="*/ 2178997 h 217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4219" h="2178997">
                <a:moveTo>
                  <a:pt x="0" y="0"/>
                </a:moveTo>
                <a:lnTo>
                  <a:pt x="5694219" y="0"/>
                </a:lnTo>
                <a:lnTo>
                  <a:pt x="5694219" y="1564607"/>
                </a:lnTo>
                <a:lnTo>
                  <a:pt x="5454783" y="1564607"/>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6" name="Freeform 5">
            <a:extLst>
              <a:ext uri="{FF2B5EF4-FFF2-40B4-BE49-F238E27FC236}">
                <a16:creationId xmlns:a16="http://schemas.microsoft.com/office/drawing/2014/main" id="{EF504E28-163C-C046-DD0F-13F27627BBD4}"/>
              </a:ext>
            </a:extLst>
          </p:cNvPr>
          <p:cNvSpPr>
            <a:spLocks noGrp="1"/>
          </p:cNvSpPr>
          <p:nvPr>
            <p:ph type="pic" sz="quarter" idx="77"/>
          </p:nvPr>
        </p:nvSpPr>
        <p:spPr>
          <a:xfrm>
            <a:off x="5832763" y="4688732"/>
            <a:ext cx="5454783" cy="2178997"/>
          </a:xfrm>
          <a:custGeom>
            <a:avLst/>
            <a:gdLst>
              <a:gd name="connsiteX0" fmla="*/ 0 w 5454783"/>
              <a:gd name="connsiteY0" fmla="*/ 0 h 2178997"/>
              <a:gd name="connsiteX1" fmla="*/ 5454783 w 5454783"/>
              <a:gd name="connsiteY1" fmla="*/ 0 h 2178997"/>
              <a:gd name="connsiteX2" fmla="*/ 5454783 w 5454783"/>
              <a:gd name="connsiteY2" fmla="*/ 2178997 h 2178997"/>
              <a:gd name="connsiteX3" fmla="*/ 0 w 5454783"/>
              <a:gd name="connsiteY3" fmla="*/ 2178997 h 2178997"/>
            </a:gdLst>
            <a:ahLst/>
            <a:cxnLst>
              <a:cxn ang="0">
                <a:pos x="connsiteX0" y="connsiteY0"/>
              </a:cxn>
              <a:cxn ang="0">
                <a:pos x="connsiteX1" y="connsiteY1"/>
              </a:cxn>
              <a:cxn ang="0">
                <a:pos x="connsiteX2" y="connsiteY2"/>
              </a:cxn>
              <a:cxn ang="0">
                <a:pos x="connsiteX3" y="connsiteY3"/>
              </a:cxn>
            </a:cxnLst>
            <a:rect l="l" t="t" r="r" b="b"/>
            <a:pathLst>
              <a:path w="5454783" h="2178997">
                <a:moveTo>
                  <a:pt x="0" y="0"/>
                </a:moveTo>
                <a:lnTo>
                  <a:pt x="5454783" y="0"/>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2178997"/>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900695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Gallery 05">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2"/>
            <a:ext cx="179948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Freeform 1">
            <a:extLst>
              <a:ext uri="{FF2B5EF4-FFF2-40B4-BE49-F238E27FC236}">
                <a16:creationId xmlns:a16="http://schemas.microsoft.com/office/drawing/2014/main" id="{3F88BD6C-5286-2FDF-1DA8-EB249E636D56}"/>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6" name="Picture Placeholder 12">
            <a:extLst>
              <a:ext uri="{FF2B5EF4-FFF2-40B4-BE49-F238E27FC236}">
                <a16:creationId xmlns:a16="http://schemas.microsoft.com/office/drawing/2014/main" id="{8C624E47-695B-5CA8-0DFF-70206D787EAF}"/>
              </a:ext>
            </a:extLst>
          </p:cNvPr>
          <p:cNvSpPr>
            <a:spLocks noGrp="1"/>
          </p:cNvSpPr>
          <p:nvPr>
            <p:ph type="pic" sz="quarter" idx="77"/>
          </p:nvPr>
        </p:nvSpPr>
        <p:spPr>
          <a:xfrm>
            <a:off x="7777018" y="-2"/>
            <a:ext cx="1799489" cy="3342069"/>
          </a:xfrm>
          <a:prstGeom prst="rect">
            <a:avLst/>
          </a:prstGeom>
          <a:solidFill>
            <a:schemeClr val="bg1">
              <a:lumMod val="95000"/>
            </a:schemeClr>
          </a:solidFill>
        </p:spPr>
        <p:txBody>
          <a:bodyPr/>
          <a:lstStyle/>
          <a:p>
            <a:endParaRPr lang="en-GB"/>
          </a:p>
        </p:txBody>
      </p:sp>
      <p:sp>
        <p:nvSpPr>
          <p:cNvPr id="17" name="Picture Placeholder 12">
            <a:extLst>
              <a:ext uri="{FF2B5EF4-FFF2-40B4-BE49-F238E27FC236}">
                <a16:creationId xmlns:a16="http://schemas.microsoft.com/office/drawing/2014/main" id="{9747594A-A68A-1C5A-3E82-B49221D19424}"/>
              </a:ext>
            </a:extLst>
          </p:cNvPr>
          <p:cNvSpPr>
            <a:spLocks noGrp="1"/>
          </p:cNvSpPr>
          <p:nvPr>
            <p:ph type="pic" sz="quarter" idx="78"/>
          </p:nvPr>
        </p:nvSpPr>
        <p:spPr>
          <a:xfrm>
            <a:off x="9721272" y="-2"/>
            <a:ext cx="1799489" cy="3342069"/>
          </a:xfrm>
          <a:prstGeom prst="rect">
            <a:avLst/>
          </a:prstGeom>
          <a:solidFill>
            <a:schemeClr val="bg1">
              <a:lumMod val="95000"/>
            </a:schemeClr>
          </a:solidFill>
        </p:spPr>
        <p:txBody>
          <a:bodyPr/>
          <a:lstStyle/>
          <a:p>
            <a:endParaRPr lang="en-GB"/>
          </a:p>
        </p:txBody>
      </p:sp>
    </p:spTree>
    <p:extLst>
      <p:ext uri="{BB962C8B-B14F-4D97-AF65-F5344CB8AC3E}">
        <p14:creationId xmlns:p14="http://schemas.microsoft.com/office/powerpoint/2010/main" val="19697178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807BD2-97E5-C5B5-B370-F5AF1F8A37FB}"/>
              </a:ext>
            </a:extLst>
          </p:cNvPr>
          <p:cNvSpPr/>
          <p:nvPr userDrawn="1"/>
        </p:nvSpPr>
        <p:spPr>
          <a:xfrm rot="5400000" flipH="1">
            <a:off x="5832064" y="-240813"/>
            <a:ext cx="6115866" cy="660400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8708808" y="4566502"/>
            <a:ext cx="3195486"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a:t>follow our journey</a:t>
            </a:r>
          </a:p>
        </p:txBody>
      </p:sp>
      <p:sp>
        <p:nvSpPr>
          <p:cNvPr id="2" name="Freeform 1">
            <a:extLst>
              <a:ext uri="{FF2B5EF4-FFF2-40B4-BE49-F238E27FC236}">
                <a16:creationId xmlns:a16="http://schemas.microsoft.com/office/drawing/2014/main" id="{85DB1E34-A754-6299-9916-AB30C9F37056}"/>
              </a:ext>
            </a:extLst>
          </p:cNvPr>
          <p:cNvSpPr/>
          <p:nvPr userDrawn="1"/>
        </p:nvSpPr>
        <p:spPr>
          <a:xfrm>
            <a:off x="-36951" y="4542735"/>
            <a:ext cx="6700701" cy="778675"/>
          </a:xfrm>
          <a:custGeom>
            <a:avLst/>
            <a:gdLst>
              <a:gd name="connsiteX0" fmla="*/ 0 w 6700701"/>
              <a:gd name="connsiteY0" fmla="*/ 0 h 778675"/>
              <a:gd name="connsiteX1" fmla="*/ 824834 w 6700701"/>
              <a:gd name="connsiteY1" fmla="*/ 0 h 778675"/>
              <a:gd name="connsiteX2" fmla="*/ 5315191 w 6700701"/>
              <a:gd name="connsiteY2" fmla="*/ 0 h 778675"/>
              <a:gd name="connsiteX3" fmla="*/ 6140025 w 6700701"/>
              <a:gd name="connsiteY3" fmla="*/ 0 h 778675"/>
              <a:gd name="connsiteX4" fmla="*/ 6700701 w 6700701"/>
              <a:gd name="connsiteY4" fmla="*/ 421337 h 778675"/>
              <a:gd name="connsiteX5" fmla="*/ 6700701 w 6700701"/>
              <a:gd name="connsiteY5" fmla="*/ 778675 h 778675"/>
              <a:gd name="connsiteX6" fmla="*/ 5875867 w 6700701"/>
              <a:gd name="connsiteY6" fmla="*/ 778675 h 778675"/>
              <a:gd name="connsiteX7" fmla="*/ 843201 w 6700701"/>
              <a:gd name="connsiteY7" fmla="*/ 778675 h 778675"/>
              <a:gd name="connsiteX8" fmla="*/ 18367 w 6700701"/>
              <a:gd name="connsiteY8" fmla="*/ 778675 h 778675"/>
              <a:gd name="connsiteX9" fmla="*/ 18367 w 6700701"/>
              <a:gd name="connsiteY9" fmla="*/ 154913 h 778675"/>
              <a:gd name="connsiteX10" fmla="*/ 11904 w 6700701"/>
              <a:gd name="connsiteY10" fmla="*/ 5865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0701" h="778675">
                <a:moveTo>
                  <a:pt x="0" y="0"/>
                </a:moveTo>
                <a:lnTo>
                  <a:pt x="824834" y="0"/>
                </a:lnTo>
                <a:lnTo>
                  <a:pt x="5315191" y="0"/>
                </a:lnTo>
                <a:lnTo>
                  <a:pt x="6140025" y="0"/>
                </a:lnTo>
                <a:cubicBezTo>
                  <a:pt x="6448753" y="0"/>
                  <a:pt x="6700701" y="189335"/>
                  <a:pt x="6700701" y="421337"/>
                </a:cubicBezTo>
                <a:lnTo>
                  <a:pt x="6700701" y="778675"/>
                </a:lnTo>
                <a:lnTo>
                  <a:pt x="5875867" y="778675"/>
                </a:lnTo>
                <a:lnTo>
                  <a:pt x="843201" y="778675"/>
                </a:lnTo>
                <a:lnTo>
                  <a:pt x="18367" y="778675"/>
                </a:lnTo>
                <a:lnTo>
                  <a:pt x="18367" y="154913"/>
                </a:lnTo>
                <a:cubicBezTo>
                  <a:pt x="18367" y="122412"/>
                  <a:pt x="16178" y="90298"/>
                  <a:pt x="11904" y="5865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9" name="Text Placeholder 23">
            <a:extLst>
              <a:ext uri="{FF2B5EF4-FFF2-40B4-BE49-F238E27FC236}">
                <a16:creationId xmlns:a16="http://schemas.microsoft.com/office/drawing/2014/main" id="{68D02844-8FD4-0761-81EA-96690D61DEE3}"/>
              </a:ext>
            </a:extLst>
          </p:cNvPr>
          <p:cNvSpPr>
            <a:spLocks noGrp="1"/>
          </p:cNvSpPr>
          <p:nvPr>
            <p:ph type="body" sz="quarter" idx="17" hasCustomPrompt="1"/>
          </p:nvPr>
        </p:nvSpPr>
        <p:spPr>
          <a:xfrm>
            <a:off x="603661" y="4708722"/>
            <a:ext cx="4414577" cy="679345"/>
          </a:xfrm>
          <a:prstGeom prst="rect">
            <a:avLst/>
          </a:prstGeom>
        </p:spPr>
        <p:txBody>
          <a:bodyPr>
            <a:noAutofit/>
          </a:bodyPr>
          <a:lstStyle>
            <a:lvl1pPr marL="0" indent="0" algn="l">
              <a:buNone/>
              <a:defRPr sz="2800" b="0" i="0">
                <a:solidFill>
                  <a:schemeClr val="bg1"/>
                </a:solidFill>
                <a:latin typeface="+mn-lt"/>
              </a:defRPr>
            </a:lvl1pPr>
          </a:lstStyle>
          <a:p>
            <a:pPr lvl="0"/>
            <a:r>
              <a:rPr lang="en-US" dirty="0" err="1"/>
              <a:t>www.epicstays.eu</a:t>
            </a:r>
            <a:endParaRPr lang="en-US" dirty="0"/>
          </a:p>
        </p:txBody>
      </p:sp>
      <p:pic>
        <p:nvPicPr>
          <p:cNvPr id="3" name="Picture 2">
            <a:extLst>
              <a:ext uri="{FF2B5EF4-FFF2-40B4-BE49-F238E27FC236}">
                <a16:creationId xmlns:a16="http://schemas.microsoft.com/office/drawing/2014/main" id="{CE0EE440-4826-E654-F6AE-1B53749CDEB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4" name="Picture 3" descr="Co-funded by the European Union logo in png for web usage">
            <a:extLst>
              <a:ext uri="{FF2B5EF4-FFF2-40B4-BE49-F238E27FC236}">
                <a16:creationId xmlns:a16="http://schemas.microsoft.com/office/drawing/2014/main" id="{8BBBDFE7-FA04-3AB8-62A8-D970A1906FF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5" name="Rectangle 4">
            <a:extLst>
              <a:ext uri="{FF2B5EF4-FFF2-40B4-BE49-F238E27FC236}">
                <a16:creationId xmlns:a16="http://schemas.microsoft.com/office/drawing/2014/main" id="{2F14D5EC-CFE7-019F-EE05-B294D3238EE0}"/>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837936D7-4553-E9CC-FC55-D1B5E5D4647D}"/>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34C90407-84FA-28AB-9FD2-61204671CEB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F8E08C42-E0A7-8749-9117-84638ABB9F9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970682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11122944" cy="598534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82CCCA"/>
          </a:solidFill>
          <a:ln w="3598" cap="flat">
            <a:noFill/>
            <a:prstDash val="solid"/>
            <a:miter/>
          </a:ln>
        </p:spPr>
        <p:txBody>
          <a:bodyPr rtlCol="0" anchor="ctr"/>
          <a:lstStyle/>
          <a:p>
            <a:endParaRPr lang="en-US" b="0" i="0" dirty="0">
              <a:latin typeface="Calibri" panose="020F0502020204030204" pitchFamily="34" charset="0"/>
            </a:endParaRP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10190900" cy="4671588"/>
          </a:xfrm>
          <a:prstGeom prst="rect">
            <a:avLst/>
          </a:prstGeom>
          <a:noFill/>
        </p:spPr>
        <p:txBody>
          <a:bodyPr/>
          <a:lstStyle>
            <a:lvl1pPr marL="0" indent="0">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Project Overview</a:t>
            </a:r>
          </a:p>
        </p:txBody>
      </p:sp>
    </p:spTree>
    <p:extLst>
      <p:ext uri="{BB962C8B-B14F-4D97-AF65-F5344CB8AC3E}">
        <p14:creationId xmlns:p14="http://schemas.microsoft.com/office/powerpoint/2010/main" val="3885723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s Slide 02">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64AFA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6BF8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1B4A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04</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Freeform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05</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06</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Freeform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40952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Slide 03">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2CCCA"/>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07</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08</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09</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140663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8077"/>
            <a:ext cx="6185499" cy="66778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12897" y="79970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48193" y="79970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34600" y="1714697"/>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69896" y="1714697"/>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41179" y="2629684"/>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76475" y="2629684"/>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862882" y="3544672"/>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698178" y="3544672"/>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41179" y="445965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676475" y="445965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476502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01">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DDCA6A74-0F05-4A37-278E-DFD3C0622D66}"/>
              </a:ext>
            </a:extLst>
          </p:cNvPr>
          <p:cNvSpPr/>
          <p:nvPr userDrawn="1"/>
        </p:nvSpPr>
        <p:spPr>
          <a:xfrm>
            <a:off x="8391777" y="640554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3D984B40-C966-3344-5C21-5B1E55326303}"/>
              </a:ext>
            </a:extLst>
          </p:cNvPr>
          <p:cNvSpPr/>
          <p:nvPr userDrawn="1"/>
        </p:nvSpPr>
        <p:spPr>
          <a:xfrm>
            <a:off x="441705" y="0"/>
            <a:ext cx="5254245" cy="5672138"/>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541241" y="792400"/>
            <a:ext cx="5055171" cy="380817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6" name="Freeform 5">
            <a:extLst>
              <a:ext uri="{FF2B5EF4-FFF2-40B4-BE49-F238E27FC236}">
                <a16:creationId xmlns:a16="http://schemas.microsoft.com/office/drawing/2014/main" id="{5339985B-2849-EA23-A37C-964C34A0E1CE}"/>
              </a:ext>
            </a:extLst>
          </p:cNvPr>
          <p:cNvSpPr>
            <a:spLocks noGrp="1"/>
          </p:cNvSpPr>
          <p:nvPr>
            <p:ph type="pic" sz="quarter" idx="41"/>
          </p:nvPr>
        </p:nvSpPr>
        <p:spPr>
          <a:xfrm>
            <a:off x="4229099" y="1658170"/>
            <a:ext cx="7122409" cy="5199830"/>
          </a:xfrm>
          <a:custGeom>
            <a:avLst/>
            <a:gdLst>
              <a:gd name="connsiteX0" fmla="*/ 4162678 w 7122409"/>
              <a:gd name="connsiteY0" fmla="*/ 4747371 h 5199830"/>
              <a:gd name="connsiteX1" fmla="*/ 4162678 w 7122409"/>
              <a:gd name="connsiteY1" fmla="*/ 5199791 h 5199830"/>
              <a:gd name="connsiteX2" fmla="*/ 7122374 w 7122409"/>
              <a:gd name="connsiteY2" fmla="*/ 5199791 h 5199830"/>
              <a:gd name="connsiteX3" fmla="*/ 7122374 w 7122409"/>
              <a:gd name="connsiteY3" fmla="*/ 4747371 h 5199830"/>
              <a:gd name="connsiteX4" fmla="*/ 3561205 w 7122409"/>
              <a:gd name="connsiteY4" fmla="*/ 0 h 5199830"/>
              <a:gd name="connsiteX5" fmla="*/ 7122409 w 7122409"/>
              <a:gd name="connsiteY5" fmla="*/ 3560379 h 5199830"/>
              <a:gd name="connsiteX6" fmla="*/ 7114976 w 7122409"/>
              <a:gd name="connsiteY6" fmla="*/ 3761070 h 5199830"/>
              <a:gd name="connsiteX7" fmla="*/ 7122409 w 7122409"/>
              <a:gd name="connsiteY7" fmla="*/ 3761070 h 5199830"/>
              <a:gd name="connsiteX8" fmla="*/ 7122409 w 7122409"/>
              <a:gd name="connsiteY8" fmla="*/ 5199830 h 5199830"/>
              <a:gd name="connsiteX9" fmla="*/ 0 w 7122409"/>
              <a:gd name="connsiteY9" fmla="*/ 5199830 h 5199830"/>
              <a:gd name="connsiteX10" fmla="*/ 0 w 7122409"/>
              <a:gd name="connsiteY10" fmla="*/ 3761070 h 5199830"/>
              <a:gd name="connsiteX11" fmla="*/ 7431 w 7122409"/>
              <a:gd name="connsiteY11" fmla="*/ 3761070 h 5199830"/>
              <a:gd name="connsiteX12" fmla="*/ 0 w 7122409"/>
              <a:gd name="connsiteY12" fmla="*/ 3560380 h 5199830"/>
              <a:gd name="connsiteX13" fmla="*/ 3561205 w 7122409"/>
              <a:gd name="connsiteY13" fmla="*/ 0 h 519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22409" h="5199830">
                <a:moveTo>
                  <a:pt x="4162678" y="4747371"/>
                </a:moveTo>
                <a:lnTo>
                  <a:pt x="4162678" y="5199791"/>
                </a:lnTo>
                <a:lnTo>
                  <a:pt x="7122374" y="5199791"/>
                </a:lnTo>
                <a:lnTo>
                  <a:pt x="7122374" y="4747371"/>
                </a:lnTo>
                <a:close/>
                <a:moveTo>
                  <a:pt x="3561205" y="0"/>
                </a:moveTo>
                <a:cubicBezTo>
                  <a:pt x="5531389" y="0"/>
                  <a:pt x="7122409" y="1598085"/>
                  <a:pt x="7122409" y="3560379"/>
                </a:cubicBezTo>
                <a:cubicBezTo>
                  <a:pt x="7122409" y="3627274"/>
                  <a:pt x="7122409" y="3701607"/>
                  <a:pt x="7114976" y="3761070"/>
                </a:cubicBezTo>
                <a:lnTo>
                  <a:pt x="7122409" y="3761070"/>
                </a:lnTo>
                <a:lnTo>
                  <a:pt x="7122409" y="5199830"/>
                </a:lnTo>
                <a:lnTo>
                  <a:pt x="0" y="5199830"/>
                </a:lnTo>
                <a:lnTo>
                  <a:pt x="0" y="3761070"/>
                </a:lnTo>
                <a:lnTo>
                  <a:pt x="7431" y="3761070"/>
                </a:lnTo>
                <a:cubicBezTo>
                  <a:pt x="0" y="3694174"/>
                  <a:pt x="0" y="3627274"/>
                  <a:pt x="0" y="3560380"/>
                </a:cubicBezTo>
                <a:cubicBezTo>
                  <a:pt x="0" y="1590648"/>
                  <a:pt x="1591015" y="0"/>
                  <a:pt x="3561205" y="0"/>
                </a:cubicBezTo>
                <a:close/>
              </a:path>
            </a:pathLst>
          </a:custGeom>
          <a:solidFill>
            <a:schemeClr val="bg1">
              <a:lumMod val="95000"/>
            </a:schemeClr>
          </a:solidFill>
          <a:ln>
            <a:noFill/>
          </a:ln>
        </p:spPr>
        <p:txBody>
          <a:bodyPr wrap="square" anchor="ctr">
            <a:noAutofit/>
          </a:bodyPr>
          <a:lstStyle>
            <a:lvl1pPr marL="0" indent="0" algn="ctr">
              <a:buNone/>
              <a:defRPr sz="800">
                <a:solidFill>
                  <a:schemeClr val="bg1">
                    <a:lumMod val="95000"/>
                  </a:schemeClr>
                </a:solidFill>
                <a:latin typeface="Calibri" panose="020F0502020204030204" pitchFamily="34" charset="0"/>
                <a:cs typeface="Calibri" panose="020F0502020204030204" pitchFamily="34" charset="0"/>
              </a:defRPr>
            </a:lvl1pPr>
          </a:lstStyle>
          <a:p>
            <a:endParaRPr lang="en-US" dirty="0"/>
          </a:p>
        </p:txBody>
      </p:sp>
      <p:sp>
        <p:nvSpPr>
          <p:cNvPr id="3" name="Slide Number Placeholder 5">
            <a:extLst>
              <a:ext uri="{FF2B5EF4-FFF2-40B4-BE49-F238E27FC236}">
                <a16:creationId xmlns:a16="http://schemas.microsoft.com/office/drawing/2014/main" id="{60112ED1-CEA1-671E-97F9-8DD1377E2D7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622F69F4-FE50-DCDE-7B3C-45C87E383DF5}"/>
              </a:ext>
            </a:extLst>
          </p:cNvPr>
          <p:cNvSpPr>
            <a:spLocks noGrp="1"/>
          </p:cNvSpPr>
          <p:nvPr>
            <p:ph type="body" sz="quarter" idx="65" hasCustomPrompt="1"/>
          </p:nvPr>
        </p:nvSpPr>
        <p:spPr>
          <a:xfrm>
            <a:off x="8397787" y="640554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4932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Slide 03">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0CD57FA-B3ED-4372-0D79-54D3FCF6B4E5}"/>
              </a:ext>
            </a:extLst>
          </p:cNvPr>
          <p:cNvSpPr/>
          <p:nvPr userDrawn="1"/>
        </p:nvSpPr>
        <p:spPr>
          <a:xfrm>
            <a:off x="9232269" y="6009098"/>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Freeform 6">
            <a:extLst>
              <a:ext uri="{FF2B5EF4-FFF2-40B4-BE49-F238E27FC236}">
                <a16:creationId xmlns:a16="http://schemas.microsoft.com/office/drawing/2014/main" id="{903C83E3-1DC4-31AF-AF62-B0BEC7B5CFF7}"/>
              </a:ext>
            </a:extLst>
          </p:cNvPr>
          <p:cNvSpPr/>
          <p:nvPr userDrawn="1"/>
        </p:nvSpPr>
        <p:spPr>
          <a:xfrm rot="16200000">
            <a:off x="973329" y="-521495"/>
            <a:ext cx="5254245" cy="7200902"/>
          </a:xfrm>
          <a:custGeom>
            <a:avLst/>
            <a:gdLst>
              <a:gd name="connsiteX0" fmla="*/ 5254245 w 5254245"/>
              <a:gd name="connsiteY0" fmla="*/ 0 h 7200902"/>
              <a:gd name="connsiteX1" fmla="*/ 5254245 w 5254245"/>
              <a:gd name="connsiteY1" fmla="*/ 1528764 h 7200902"/>
              <a:gd name="connsiteX2" fmla="*/ 5254245 w 5254245"/>
              <a:gd name="connsiteY2" fmla="*/ 2897574 h 7200902"/>
              <a:gd name="connsiteX3" fmla="*/ 5254245 w 5254245"/>
              <a:gd name="connsiteY3" fmla="*/ 3045624 h 7200902"/>
              <a:gd name="connsiteX4" fmla="*/ 5254245 w 5254245"/>
              <a:gd name="connsiteY4" fmla="*/ 4426338 h 7200902"/>
              <a:gd name="connsiteX5" fmla="*/ 5248763 w 5254245"/>
              <a:gd name="connsiteY5" fmla="*/ 4426338 h 7200902"/>
              <a:gd name="connsiteX6" fmla="*/ 5254245 w 5254245"/>
              <a:gd name="connsiteY6" fmla="*/ 4574389 h 7200902"/>
              <a:gd name="connsiteX7" fmla="*/ 2627122 w 5254245"/>
              <a:gd name="connsiteY7" fmla="*/ 7200902 h 7200902"/>
              <a:gd name="connsiteX8" fmla="*/ 0 w 5254245"/>
              <a:gd name="connsiteY8" fmla="*/ 4574389 h 7200902"/>
              <a:gd name="connsiteX9" fmla="*/ 5483 w 5254245"/>
              <a:gd name="connsiteY9" fmla="*/ 4426338 h 7200902"/>
              <a:gd name="connsiteX10" fmla="*/ 0 w 5254245"/>
              <a:gd name="connsiteY10" fmla="*/ 4426338 h 7200902"/>
              <a:gd name="connsiteX11" fmla="*/ 0 w 5254245"/>
              <a:gd name="connsiteY11" fmla="*/ 3045624 h 7200902"/>
              <a:gd name="connsiteX12" fmla="*/ 0 w 5254245"/>
              <a:gd name="connsiteY12" fmla="*/ 2897573 h 7200902"/>
              <a:gd name="connsiteX13" fmla="*/ 0 w 5254245"/>
              <a:gd name="connsiteY13" fmla="*/ 1528764 h 7200902"/>
              <a:gd name="connsiteX14" fmla="*/ 0 w 5254245"/>
              <a:gd name="connsiteY14" fmla="*/ 0 h 720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4245" h="7200902">
                <a:moveTo>
                  <a:pt x="5254245" y="0"/>
                </a:moveTo>
                <a:lnTo>
                  <a:pt x="5254245" y="1528764"/>
                </a:lnTo>
                <a:lnTo>
                  <a:pt x="5254245" y="2897574"/>
                </a:lnTo>
                <a:lnTo>
                  <a:pt x="5254245" y="3045624"/>
                </a:lnTo>
                <a:lnTo>
                  <a:pt x="5254245" y="4426338"/>
                </a:lnTo>
                <a:lnTo>
                  <a:pt x="5248763" y="4426338"/>
                </a:lnTo>
                <a:cubicBezTo>
                  <a:pt x="5254245" y="4475688"/>
                  <a:pt x="5254245" y="4525040"/>
                  <a:pt x="5254245" y="4574389"/>
                </a:cubicBezTo>
                <a:cubicBezTo>
                  <a:pt x="5254245" y="6027472"/>
                  <a:pt x="4080543" y="7200902"/>
                  <a:pt x="2627122" y="7200902"/>
                </a:cubicBezTo>
                <a:cubicBezTo>
                  <a:pt x="1173705" y="7200902"/>
                  <a:pt x="0" y="6021985"/>
                  <a:pt x="0" y="4574389"/>
                </a:cubicBezTo>
                <a:cubicBezTo>
                  <a:pt x="0" y="4525040"/>
                  <a:pt x="0" y="4470204"/>
                  <a:pt x="5483" y="4426338"/>
                </a:cubicBezTo>
                <a:lnTo>
                  <a:pt x="0" y="4426338"/>
                </a:lnTo>
                <a:lnTo>
                  <a:pt x="0" y="3045624"/>
                </a:lnTo>
                <a:lnTo>
                  <a:pt x="0" y="2897573"/>
                </a:lnTo>
                <a:lnTo>
                  <a:pt x="0" y="1528764"/>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3">
            <a:extLst>
              <a:ext uri="{FF2B5EF4-FFF2-40B4-BE49-F238E27FC236}">
                <a16:creationId xmlns:a16="http://schemas.microsoft.com/office/drawing/2014/main" id="{CEEA58C9-11E4-74DF-FA2A-21DB2EC78C60}"/>
              </a:ext>
            </a:extLst>
          </p:cNvPr>
          <p:cNvSpPr>
            <a:spLocks noGrp="1"/>
          </p:cNvSpPr>
          <p:nvPr>
            <p:ph type="body" sz="quarter" idx="13" hasCustomPrompt="1"/>
          </p:nvPr>
        </p:nvSpPr>
        <p:spPr>
          <a:xfrm>
            <a:off x="640591" y="981987"/>
            <a:ext cx="4802284" cy="4193938"/>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10" name="Freeform 9">
            <a:extLst>
              <a:ext uri="{FF2B5EF4-FFF2-40B4-BE49-F238E27FC236}">
                <a16:creationId xmlns:a16="http://schemas.microsoft.com/office/drawing/2014/main" id="{A263F50D-15C6-1DC5-D2E6-86D7C375F099}"/>
              </a:ext>
            </a:extLst>
          </p:cNvPr>
          <p:cNvSpPr>
            <a:spLocks noGrp="1"/>
          </p:cNvSpPr>
          <p:nvPr>
            <p:ph type="pic" sz="quarter" idx="19"/>
          </p:nvPr>
        </p:nvSpPr>
        <p:spPr>
          <a:xfrm>
            <a:off x="5631688" y="1678929"/>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5900026 w 6560312"/>
              <a:gd name="connsiteY5" fmla="*/ 0 h 4556399"/>
              <a:gd name="connsiteX6" fmla="*/ 6560312 w 6560312"/>
              <a:gd name="connsiteY6" fmla="*/ 0 h 4556399"/>
              <a:gd name="connsiteX7" fmla="*/ 6560312 w 6560312"/>
              <a:gd name="connsiteY7" fmla="*/ 4556399 h 4556399"/>
              <a:gd name="connsiteX8" fmla="*/ 6560277 w 6560312"/>
              <a:gd name="connsiteY8" fmla="*/ 4556399 h 4556399"/>
              <a:gd name="connsiteX9" fmla="*/ 6560277 w 6560312"/>
              <a:gd name="connsiteY9" fmla="*/ 4330169 h 4556399"/>
              <a:gd name="connsiteX10" fmla="*/ 3600581 w 6560312"/>
              <a:gd name="connsiteY10" fmla="*/ 4330169 h 4556399"/>
              <a:gd name="connsiteX11" fmla="*/ 3600581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5900026" y="0"/>
                </a:lnTo>
                <a:lnTo>
                  <a:pt x="6560312" y="0"/>
                </a:lnTo>
                <a:lnTo>
                  <a:pt x="6560312" y="4556399"/>
                </a:lnTo>
                <a:lnTo>
                  <a:pt x="6560277" y="4556399"/>
                </a:lnTo>
                <a:lnTo>
                  <a:pt x="6560277" y="4330169"/>
                </a:lnTo>
                <a:lnTo>
                  <a:pt x="3600581" y="4330169"/>
                </a:lnTo>
                <a:lnTo>
                  <a:pt x="3600581"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9" name="Text Placeholder 23">
            <a:extLst>
              <a:ext uri="{FF2B5EF4-FFF2-40B4-BE49-F238E27FC236}">
                <a16:creationId xmlns:a16="http://schemas.microsoft.com/office/drawing/2014/main" id="{CD1AABD4-D352-B498-D38C-114265E448CB}"/>
              </a:ext>
            </a:extLst>
          </p:cNvPr>
          <p:cNvSpPr>
            <a:spLocks noGrp="1"/>
          </p:cNvSpPr>
          <p:nvPr>
            <p:ph type="body" sz="quarter" idx="65" hasCustomPrompt="1"/>
          </p:nvPr>
        </p:nvSpPr>
        <p:spPr>
          <a:xfrm>
            <a:off x="9238279" y="600909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8269491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9FDCA16B-9827-9A66-FECE-DFC1AFFDE0BE}"/>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9F52FBD6-8606-40F6-2E96-013C15645002}"/>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t>‹#›</a:t>
            </a:fld>
            <a:endParaRPr lang="fr-CA" dirty="0"/>
          </a:p>
        </p:txBody>
      </p:sp>
      <p:sp>
        <p:nvSpPr>
          <p:cNvPr id="5" name="Rectangle 4">
            <a:extLst>
              <a:ext uri="{FF2B5EF4-FFF2-40B4-BE49-F238E27FC236}">
                <a16:creationId xmlns:a16="http://schemas.microsoft.com/office/drawing/2014/main" id="{FC10B21F-5F4D-48B2-BCDC-B559A07215EF}"/>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OBLIKOVANJE INOVATIVNIH TURISTIČNIH BIVANJ</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97" r:id="rId2"/>
    <p:sldLayoutId id="2147483829" r:id="rId3"/>
    <p:sldLayoutId id="2147483881" r:id="rId4"/>
    <p:sldLayoutId id="2147483888" r:id="rId5"/>
    <p:sldLayoutId id="2147483898" r:id="rId6"/>
    <p:sldLayoutId id="2147483842" r:id="rId7"/>
    <p:sldLayoutId id="2147483840" r:id="rId8"/>
    <p:sldLayoutId id="2147483880" r:id="rId9"/>
    <p:sldLayoutId id="2147483889" r:id="rId10"/>
    <p:sldLayoutId id="2147483861" r:id="rId11"/>
    <p:sldLayoutId id="2147483905" r:id="rId12"/>
    <p:sldLayoutId id="2147483890" r:id="rId13"/>
    <p:sldLayoutId id="2147483899" r:id="rId14"/>
    <p:sldLayoutId id="2147483923" r:id="rId15"/>
    <p:sldLayoutId id="2147483884" r:id="rId16"/>
    <p:sldLayoutId id="2147483841" r:id="rId17"/>
    <p:sldLayoutId id="2147483917" r:id="rId18"/>
    <p:sldLayoutId id="2147483918" r:id="rId19"/>
    <p:sldLayoutId id="2147483879" r:id="rId20"/>
    <p:sldLayoutId id="2147483913" r:id="rId21"/>
    <p:sldLayoutId id="2147483914" r:id="rId22"/>
    <p:sldLayoutId id="2147483906" r:id="rId23"/>
    <p:sldLayoutId id="2147483924" r:id="rId24"/>
    <p:sldLayoutId id="2147483907" r:id="rId25"/>
    <p:sldLayoutId id="2147483878" r:id="rId26"/>
    <p:sldLayoutId id="2147483915" r:id="rId27"/>
    <p:sldLayoutId id="2147483891" r:id="rId28"/>
    <p:sldLayoutId id="2147483925" r:id="rId29"/>
    <p:sldLayoutId id="2147483922" r:id="rId30"/>
    <p:sldLayoutId id="2147483921" r:id="rId31"/>
    <p:sldLayoutId id="2147483894" r:id="rId32"/>
    <p:sldLayoutId id="2147483916" r:id="rId33"/>
    <p:sldLayoutId id="2147483893" r:id="rId34"/>
    <p:sldLayoutId id="2147483895" r:id="rId35"/>
    <p:sldLayoutId id="2147483896" r:id="rId36"/>
    <p:sldLayoutId id="2147483900" r:id="rId37"/>
    <p:sldLayoutId id="2147483901" r:id="rId38"/>
    <p:sldLayoutId id="2147483902" r:id="rId39"/>
    <p:sldLayoutId id="2147483903" r:id="rId40"/>
    <p:sldLayoutId id="2147483904" r:id="rId41"/>
    <p:sldLayoutId id="2147483853" r:id="rId42"/>
    <p:sldLayoutId id="2147483912" r:id="rId4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vogue.com/article/son-blanc-farmhouse-first-look.com" TargetMode="External"/><Relationship Id="rId1" Type="http://schemas.openxmlformats.org/officeDocument/2006/relationships/slideLayout" Target="../slideLayouts/slideLayout27.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hyperlink" Target="https://sonblancmenorca.com/" TargetMode="External"/><Relationship Id="rId7" Type="http://schemas.openxmlformats.org/officeDocument/2006/relationships/image" Target="../media/image3.png"/><Relationship Id="rId2" Type="http://schemas.openxmlformats.org/officeDocument/2006/relationships/hyperlink" Target="https://www.youtube.com/watch?v=-2ihmF1drM4" TargetMode="External"/><Relationship Id="rId1" Type="http://schemas.openxmlformats.org/officeDocument/2006/relationships/slideLayout" Target="../slideLayouts/slideLayout32.xml"/><Relationship Id="rId6" Type="http://schemas.openxmlformats.org/officeDocument/2006/relationships/hyperlink" Target="https://creativecommons.org/licenses/by-sa/4.0/?ref=chooser-v1" TargetMode="External"/><Relationship Id="rId5" Type="http://schemas.openxmlformats.org/officeDocument/2006/relationships/image" Target="../media/image2.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F4C43D-1492-049F-56D6-DB2E9868F363}"/>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488F4A94-BCD4-2797-3F7D-1E0121ECB7E6}"/>
              </a:ext>
            </a:extLst>
          </p:cNvPr>
          <p:cNvSpPr>
            <a:spLocks noGrp="1"/>
          </p:cNvSpPr>
          <p:nvPr>
            <p:ph type="body" sz="quarter" idx="18"/>
          </p:nvPr>
        </p:nvSpPr>
        <p:spPr>
          <a:xfrm>
            <a:off x="599570" y="4919936"/>
            <a:ext cx="3419979" cy="1049221"/>
          </a:xfrm>
          <a:prstGeom prst="rect">
            <a:avLst/>
          </a:prstGeom>
        </p:spPr>
        <p:txBody>
          <a:bodyPr/>
          <a:lstStyle/>
          <a:p>
            <a:r>
              <a:rPr lang="en-IE" b="0" dirty="0"/>
              <a:t>Son Blanc, Menorca, Španija</a:t>
            </a:r>
            <a:endParaRPr lang="en-US" dirty="0"/>
          </a:p>
        </p:txBody>
      </p:sp>
      <p:sp>
        <p:nvSpPr>
          <p:cNvPr id="4" name="Text Placeholder 3">
            <a:extLst>
              <a:ext uri="{FF2B5EF4-FFF2-40B4-BE49-F238E27FC236}">
                <a16:creationId xmlns:a16="http://schemas.microsoft.com/office/drawing/2014/main" id="{FC76CE66-93DE-F341-34F3-EB7EDDAC985A}"/>
              </a:ext>
            </a:extLst>
          </p:cNvPr>
          <p:cNvSpPr>
            <a:spLocks noGrp="1"/>
          </p:cNvSpPr>
          <p:nvPr>
            <p:ph type="body" sz="quarter" idx="19"/>
          </p:nvPr>
        </p:nvSpPr>
        <p:spPr>
          <a:xfrm>
            <a:off x="616370" y="3985017"/>
            <a:ext cx="2958765" cy="385564"/>
          </a:xfrm>
          <a:prstGeom prst="rect">
            <a:avLst/>
          </a:prstGeom>
        </p:spPr>
        <p:txBody>
          <a:bodyPr/>
          <a:lstStyle/>
          <a:p>
            <a:r>
              <a:rPr lang="en-GB" dirty="0"/>
              <a:t>Primer</a:t>
            </a:r>
          </a:p>
        </p:txBody>
      </p:sp>
      <p:sp>
        <p:nvSpPr>
          <p:cNvPr id="10" name="TextBox 9">
            <a:extLst>
              <a:ext uri="{FF2B5EF4-FFF2-40B4-BE49-F238E27FC236}">
                <a16:creationId xmlns:a16="http://schemas.microsoft.com/office/drawing/2014/main" id="{18BB6434-0059-619C-478A-8B63A6AF5F52}"/>
              </a:ext>
            </a:extLst>
          </p:cNvPr>
          <p:cNvSpPr txBox="1"/>
          <p:nvPr/>
        </p:nvSpPr>
        <p:spPr>
          <a:xfrm>
            <a:off x="4083473" y="5700218"/>
            <a:ext cx="3419980" cy="923330"/>
          </a:xfrm>
          <a:prstGeom prst="rect">
            <a:avLst/>
          </a:prstGeom>
          <a:noFill/>
        </p:spPr>
        <p:txBody>
          <a:bodyPr wrap="square" rtlCol="0">
            <a:spAutoFit/>
          </a:bodyPr>
          <a:lstStyle/>
          <a:p>
            <a:r>
              <a:rPr lang="en-IE" b="1" dirty="0">
                <a:solidFill>
                  <a:srgbClr val="414141"/>
                </a:solidFill>
              </a:rPr>
              <a:t>Spletna stran </a:t>
            </a:r>
            <a:r>
              <a:rPr lang="en-US" dirty="0">
                <a:solidFill>
                  <a:srgbClr val="00B0F0"/>
                </a:solidFill>
                <a:hlinkClick r:id="rId2">
                  <a:extLst>
                    <a:ext uri="{A12FA001-AC4F-418D-AE19-62706E023703}">
                      <ahyp:hlinkClr xmlns:ahyp="http://schemas.microsoft.com/office/drawing/2018/hyperlinkcolor" val="tx"/>
                    </a:ext>
                  </a:extLst>
                </a:hlinkClick>
              </a:rPr>
              <a:t>Vogue: Notranjost kmetije Son Blanc, novega ekološkega letovišča na Menorci</a:t>
            </a:r>
            <a:endParaRPr lang="en-US" dirty="0">
              <a:solidFill>
                <a:srgbClr val="00B0F0"/>
              </a:solidFill>
            </a:endParaRPr>
          </a:p>
        </p:txBody>
      </p:sp>
      <p:sp>
        <p:nvSpPr>
          <p:cNvPr id="27" name="Slide Number Placeholder 5">
            <a:extLst>
              <a:ext uri="{FF2B5EF4-FFF2-40B4-BE49-F238E27FC236}">
                <a16:creationId xmlns:a16="http://schemas.microsoft.com/office/drawing/2014/main" id="{626A0EC5-389F-FC0C-B7EC-4D07CA344AAE}"/>
              </a:ext>
            </a:extLst>
          </p:cNvPr>
          <p:cNvSpPr txBox="1">
            <a:spLocks/>
          </p:cNvSpPr>
          <p:nvPr/>
        </p:nvSpPr>
        <p:spPr>
          <a:xfrm>
            <a:off x="11681466" y="6454993"/>
            <a:ext cx="473489" cy="311567"/>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rgbClr val="459597"/>
                </a:solidFill>
                <a:latin typeface="Calibri" panose="020F0502020204030204" pitchFamily="34" charset="0"/>
                <a:ea typeface="Noto Sans" panose="020B0502040504020204" pitchFamily="34" charset="0"/>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527BFA-2C0E-4CEC-B6A5-913A56FEF4B4}" type="slidenum">
              <a:rPr lang="fr-CA" sz="1200" smtClean="0"/>
              <a:t>1</a:t>
            </a:fld>
            <a:endParaRPr lang="fr-CA" sz="1200" dirty="0"/>
          </a:p>
        </p:txBody>
      </p:sp>
      <p:pic>
        <p:nvPicPr>
          <p:cNvPr id="2" name="Picture 1">
            <a:extLst>
              <a:ext uri="{FF2B5EF4-FFF2-40B4-BE49-F238E27FC236}">
                <a16:creationId xmlns:a16="http://schemas.microsoft.com/office/drawing/2014/main" id="{E88A0D24-1549-D8F2-D466-E097E35C3D56}"/>
              </a:ext>
            </a:extLst>
          </p:cNvPr>
          <p:cNvPicPr>
            <a:picLocks noChangeAspect="1"/>
          </p:cNvPicPr>
          <p:nvPr/>
        </p:nvPicPr>
        <p:blipFill>
          <a:blip r:embed="rId3">
            <a:biLevel thresh="25000"/>
            <a:alphaModFix amt="45000"/>
            <a:extLst>
              <a:ext uri="{28A0092B-C50C-407E-A947-70E740481C1C}">
                <a14:useLocalDpi xmlns:a14="http://schemas.microsoft.com/office/drawing/2010/main" val="0"/>
              </a:ext>
            </a:extLst>
          </a:blip>
          <a:srcRect l="53155" t="-1" r="5047" b="49903"/>
          <a:stretch/>
        </p:blipFill>
        <p:spPr>
          <a:xfrm>
            <a:off x="1784997" y="4302557"/>
            <a:ext cx="3580276" cy="2659133"/>
          </a:xfrm>
          <a:prstGeom prst="rect">
            <a:avLst/>
          </a:prstGeom>
        </p:spPr>
      </p:pic>
      <p:sp>
        <p:nvSpPr>
          <p:cNvPr id="8" name="Text Placeholder 7">
            <a:extLst>
              <a:ext uri="{FF2B5EF4-FFF2-40B4-BE49-F238E27FC236}">
                <a16:creationId xmlns:a16="http://schemas.microsoft.com/office/drawing/2014/main" id="{D038722A-0885-B555-21C5-C64648E611EF}"/>
              </a:ext>
            </a:extLst>
          </p:cNvPr>
          <p:cNvSpPr>
            <a:spLocks noGrp="1"/>
          </p:cNvSpPr>
          <p:nvPr>
            <p:ph type="body" sz="quarter" idx="21"/>
          </p:nvPr>
        </p:nvSpPr>
        <p:spPr>
          <a:xfrm>
            <a:off x="7746924" y="484341"/>
            <a:ext cx="3934542" cy="5147782"/>
          </a:xfrm>
        </p:spPr>
        <p:txBody>
          <a:bodyPr/>
          <a:lstStyle/>
          <a:p>
            <a:r>
              <a:rPr lang="en-IE" sz="2800" dirty="0">
                <a:solidFill>
                  <a:srgbClr val="E96751"/>
                </a:solidFill>
              </a:rPr>
              <a:t>Tradicionalna menorška kmetija</a:t>
            </a:r>
          </a:p>
          <a:p>
            <a:r>
              <a:rPr lang="en-IE" sz="2800" dirty="0">
                <a:solidFill>
                  <a:srgbClr val="E96751"/>
                </a:solidFill>
              </a:rPr>
              <a:t>.</a:t>
            </a:r>
          </a:p>
          <a:p>
            <a:endParaRPr lang="en-US" dirty="0">
              <a:solidFill>
                <a:srgbClr val="5A5A5A"/>
              </a:solidFill>
            </a:endParaRPr>
          </a:p>
          <a:p>
            <a:endParaRPr lang="en-IE" dirty="0">
              <a:solidFill>
                <a:srgbClr val="5A5A5A"/>
              </a:solidFill>
            </a:endParaRPr>
          </a:p>
        </p:txBody>
      </p:sp>
      <p:sp>
        <p:nvSpPr>
          <p:cNvPr id="7" name="TextBox 6">
            <a:extLst>
              <a:ext uri="{FF2B5EF4-FFF2-40B4-BE49-F238E27FC236}">
                <a16:creationId xmlns:a16="http://schemas.microsoft.com/office/drawing/2014/main" id="{7BE8570B-482E-85E7-E574-5BD909D3B26A}"/>
              </a:ext>
            </a:extLst>
          </p:cNvPr>
          <p:cNvSpPr txBox="1"/>
          <p:nvPr/>
        </p:nvSpPr>
        <p:spPr>
          <a:xfrm>
            <a:off x="7746925" y="1432788"/>
            <a:ext cx="4093142" cy="4893647"/>
          </a:xfrm>
          <a:prstGeom prst="rect">
            <a:avLst/>
          </a:prstGeom>
          <a:noFill/>
        </p:spPr>
        <p:txBody>
          <a:bodyPr wrap="square">
            <a:spAutoFit/>
          </a:bodyPr>
          <a:lstStyle/>
          <a:p>
            <a:r>
              <a:rPr lang="en-US" sz="2400" dirty="0">
                <a:solidFill>
                  <a:srgbClr val="5A5A5A"/>
                </a:solidFill>
              </a:rPr>
              <a:t>Ljubeznivo </a:t>
            </a:r>
            <a:r>
              <a:rPr lang="en-US" sz="2400" b="1" dirty="0">
                <a:solidFill>
                  <a:srgbClr val="5A5A5A"/>
                </a:solidFill>
              </a:rPr>
              <a:t>obnovljena tradicionalna menorška kmetija, </a:t>
            </a:r>
            <a:r>
              <a:rPr lang="en-US" sz="2400" dirty="0">
                <a:solidFill>
                  <a:srgbClr val="5A5A5A"/>
                </a:solidFill>
              </a:rPr>
              <a:t>preurejena v </a:t>
            </a:r>
            <a:r>
              <a:rPr lang="en-US" sz="2400" b="1" dirty="0">
                <a:solidFill>
                  <a:srgbClr val="5A5A5A"/>
                </a:solidFill>
              </a:rPr>
              <a:t>ekološki hotel, </a:t>
            </a:r>
            <a:r>
              <a:rPr lang="en-US" sz="2400" dirty="0">
                <a:solidFill>
                  <a:srgbClr val="5A5A5A"/>
                </a:solidFill>
              </a:rPr>
              <a:t>zasnovan tako, da se brezhibno vklaplja v prekrasno pokrajino.</a:t>
            </a:r>
          </a:p>
          <a:p>
            <a:endParaRPr lang="en-US" sz="2400" dirty="0">
              <a:solidFill>
                <a:srgbClr val="5A5A5A"/>
              </a:solidFill>
            </a:endParaRPr>
          </a:p>
          <a:p>
            <a:r>
              <a:rPr lang="en-US" sz="2400" dirty="0">
                <a:solidFill>
                  <a:srgbClr val="5A5A5A"/>
                </a:solidFill>
              </a:rPr>
              <a:t>Preurejena v</a:t>
            </a:r>
            <a:r>
              <a:rPr lang="en-US" sz="2400" b="1" dirty="0">
                <a:solidFill>
                  <a:srgbClr val="5A5A5A"/>
                </a:solidFill>
              </a:rPr>
              <a:t> 14-sobni resort </a:t>
            </a:r>
            <a:r>
              <a:rPr lang="en-US" sz="2400" dirty="0">
                <a:solidFill>
                  <a:srgbClr val="5A5A5A"/>
                </a:solidFill>
              </a:rPr>
              <a:t>je plod kreativnega </a:t>
            </a:r>
            <a:r>
              <a:rPr lang="en-US" sz="2400" b="1" dirty="0">
                <a:solidFill>
                  <a:srgbClr val="5A5A5A"/>
                </a:solidFill>
              </a:rPr>
              <a:t>sodelovanja </a:t>
            </a:r>
            <a:r>
              <a:rPr lang="en-US" sz="2400" dirty="0">
                <a:solidFill>
                  <a:srgbClr val="5A5A5A"/>
                </a:solidFill>
              </a:rPr>
              <a:t>arhitektov in obrtnikov, ki so uporabili naravne materiale, kot so kamen, glina, les in tekstil.</a:t>
            </a:r>
            <a:endParaRPr lang="en-US" sz="2200" dirty="0">
              <a:solidFill>
                <a:srgbClr val="5A5A5A"/>
              </a:solidFill>
            </a:endParaRPr>
          </a:p>
        </p:txBody>
      </p:sp>
      <p:pic>
        <p:nvPicPr>
          <p:cNvPr id="12" name="Picture Placeholder 11" descr="A bed in a room&#10;&#10;AI-generated content may be incorrect.">
            <a:extLst>
              <a:ext uri="{FF2B5EF4-FFF2-40B4-BE49-F238E27FC236}">
                <a16:creationId xmlns:a16="http://schemas.microsoft.com/office/drawing/2014/main" id="{BEEF330D-0543-BAE3-9400-249C741812BC}"/>
              </a:ext>
            </a:extLst>
          </p:cNvPr>
          <p:cNvPicPr>
            <a:picLocks noGrp="1" noChangeAspect="1"/>
          </p:cNvPicPr>
          <p:nvPr>
            <p:ph type="pic" sz="quarter" idx="34"/>
          </p:nvPr>
        </p:nvPicPr>
        <p:blipFill>
          <a:blip r:embed="rId4"/>
          <a:srcRect l="8003" r="8003"/>
          <a:stretch>
            <a:fillRect/>
          </a:stretch>
        </p:blipFill>
        <p:spPr/>
      </p:pic>
    </p:spTree>
    <p:extLst>
      <p:ext uri="{BB962C8B-B14F-4D97-AF65-F5344CB8AC3E}">
        <p14:creationId xmlns:p14="http://schemas.microsoft.com/office/powerpoint/2010/main" val="2469016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969CD7-A8BC-0276-83C5-F8053578B3D6}"/>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8EDC1809-8BA9-697A-2C44-406486B69033}"/>
              </a:ext>
            </a:extLst>
          </p:cNvPr>
          <p:cNvSpPr>
            <a:spLocks noGrp="1"/>
          </p:cNvSpPr>
          <p:nvPr>
            <p:ph type="body" sz="quarter" idx="18"/>
          </p:nvPr>
        </p:nvSpPr>
        <p:spPr>
          <a:xfrm>
            <a:off x="482257" y="1298256"/>
            <a:ext cx="5082674" cy="3499183"/>
          </a:xfrm>
        </p:spPr>
        <p:txBody>
          <a:bodyPr/>
          <a:lstStyle/>
          <a:p>
            <a:r>
              <a:rPr lang="en-US" b="1" dirty="0"/>
              <a:t>Gostje doživijo </a:t>
            </a:r>
            <a:r>
              <a:rPr lang="en-US" dirty="0"/>
              <a:t>potovanje, ki združuje naravo, kulturo in samospoznavanje. Okusne jedi so pripravljene iz svežih </a:t>
            </a:r>
            <a:r>
              <a:rPr lang="en-US" b="1" dirty="0"/>
              <a:t>lokalnih sestavin</a:t>
            </a:r>
            <a:r>
              <a:rPr lang="en-US" dirty="0"/>
              <a:t>,</a:t>
            </a:r>
            <a:r>
              <a:rPr lang="en-US" b="1" dirty="0"/>
              <a:t> pridelanih na kraju samem </a:t>
            </a:r>
            <a:r>
              <a:rPr lang="en-US" dirty="0"/>
              <a:t>z uporabo trajnostnih praks. Udeležite se </a:t>
            </a:r>
            <a:r>
              <a:rPr lang="en-US" b="1" dirty="0"/>
              <a:t>edinstvenih dejavnosti, </a:t>
            </a:r>
            <a:r>
              <a:rPr lang="en-US" dirty="0"/>
              <a:t>od </a:t>
            </a:r>
            <a:r>
              <a:rPr lang="en-US" b="1" dirty="0"/>
              <a:t>joge na travniku </a:t>
            </a:r>
            <a:r>
              <a:rPr lang="en-US" dirty="0"/>
              <a:t>do </a:t>
            </a:r>
            <a:r>
              <a:rPr lang="en-US" b="1" dirty="0"/>
              <a:t>delavnic lončarstva </a:t>
            </a:r>
            <a:r>
              <a:rPr lang="en-US" dirty="0"/>
              <a:t>z lokalnimi obrtniki. </a:t>
            </a:r>
          </a:p>
          <a:p>
            <a:endParaRPr lang="en-US" i="1" dirty="0">
              <a:solidFill>
                <a:srgbClr val="459597"/>
              </a:solidFill>
            </a:endParaRPr>
          </a:p>
          <a:p>
            <a:r>
              <a:rPr lang="en-US" i="1" dirty="0">
                <a:solidFill>
                  <a:srgbClr val="459597"/>
                </a:solidFill>
              </a:rPr>
              <a:t>Rezervat je kraj za raziskovanje in povezovanje z naravo, samim sabo in v dobri družbi. Čutno potovanje, na katerem se resnično ponovno povežete s tem, kar vas osrečuje, in cenite pristnost stvari.</a:t>
            </a:r>
            <a:endParaRPr lang="en-IE" i="1" dirty="0">
              <a:solidFill>
                <a:srgbClr val="459597"/>
              </a:solidFill>
            </a:endParaRPr>
          </a:p>
        </p:txBody>
      </p:sp>
      <p:sp>
        <p:nvSpPr>
          <p:cNvPr id="6" name="Text Placeholder 5">
            <a:extLst>
              <a:ext uri="{FF2B5EF4-FFF2-40B4-BE49-F238E27FC236}">
                <a16:creationId xmlns:a16="http://schemas.microsoft.com/office/drawing/2014/main" id="{501ED90C-F6C5-0E1A-F176-D1CB9C7D2C65}"/>
              </a:ext>
            </a:extLst>
          </p:cNvPr>
          <p:cNvSpPr>
            <a:spLocks noGrp="1"/>
          </p:cNvSpPr>
          <p:nvPr>
            <p:ph type="body" sz="quarter" idx="16"/>
          </p:nvPr>
        </p:nvSpPr>
        <p:spPr>
          <a:xfrm>
            <a:off x="417401" y="141100"/>
            <a:ext cx="7326643" cy="803654"/>
          </a:xfrm>
        </p:spPr>
        <p:txBody>
          <a:bodyPr/>
          <a:lstStyle/>
          <a:p>
            <a:r>
              <a:rPr lang="en-IE" sz="3200" dirty="0">
                <a:solidFill>
                  <a:srgbClr val="E96751"/>
                </a:solidFill>
              </a:rPr>
              <a:t>Primer: </a:t>
            </a:r>
            <a:r>
              <a:rPr lang="en-IE" sz="3200" b="0" dirty="0"/>
              <a:t>Son Blanc, Menorca, Španija</a:t>
            </a:r>
          </a:p>
        </p:txBody>
      </p:sp>
      <p:sp>
        <p:nvSpPr>
          <p:cNvPr id="8" name="Text Placeholder 7">
            <a:extLst>
              <a:ext uri="{FF2B5EF4-FFF2-40B4-BE49-F238E27FC236}">
                <a16:creationId xmlns:a16="http://schemas.microsoft.com/office/drawing/2014/main" id="{D4C683EE-505B-6621-DBEA-1A4F40DA9F65}"/>
              </a:ext>
            </a:extLst>
          </p:cNvPr>
          <p:cNvSpPr>
            <a:spLocks noGrp="1"/>
          </p:cNvSpPr>
          <p:nvPr>
            <p:ph type="body" sz="quarter" idx="19"/>
          </p:nvPr>
        </p:nvSpPr>
        <p:spPr>
          <a:xfrm>
            <a:off x="417401" y="684439"/>
            <a:ext cx="6914895" cy="803654"/>
          </a:xfrm>
        </p:spPr>
        <p:txBody>
          <a:bodyPr/>
          <a:lstStyle/>
          <a:p>
            <a:r>
              <a:rPr lang="en-IE" sz="2800" b="0" dirty="0"/>
              <a:t>Tradicionalna menorška kmetija</a:t>
            </a:r>
            <a:endParaRPr lang="en-IE" sz="2800" b="0" dirty="0">
              <a:solidFill>
                <a:srgbClr val="E96751"/>
              </a:solidFill>
            </a:endParaRPr>
          </a:p>
        </p:txBody>
      </p:sp>
      <p:sp>
        <p:nvSpPr>
          <p:cNvPr id="11" name="TextBox 10">
            <a:extLst>
              <a:ext uri="{FF2B5EF4-FFF2-40B4-BE49-F238E27FC236}">
                <a16:creationId xmlns:a16="http://schemas.microsoft.com/office/drawing/2014/main" id="{0E490E7C-6EB4-9489-9F9F-FEA010AB1C07}"/>
              </a:ext>
            </a:extLst>
          </p:cNvPr>
          <p:cNvSpPr txBox="1"/>
          <p:nvPr/>
        </p:nvSpPr>
        <p:spPr>
          <a:xfrm>
            <a:off x="6078664" y="5834921"/>
            <a:ext cx="6096000" cy="369332"/>
          </a:xfrm>
          <a:prstGeom prst="rect">
            <a:avLst/>
          </a:prstGeom>
          <a:noFill/>
        </p:spPr>
        <p:txBody>
          <a:bodyPr wrap="square">
            <a:spAutoFit/>
          </a:bodyPr>
          <a:lstStyle/>
          <a:p>
            <a:r>
              <a:rPr lang="en-IE" dirty="0">
                <a:solidFill>
                  <a:srgbClr val="E96751"/>
                </a:solidFill>
                <a:hlinkClick r:id="rId2">
                  <a:extLst>
                    <a:ext uri="{A12FA001-AC4F-418D-AE19-62706E023703}">
                      <ahyp:hlinkClr xmlns:ahyp="http://schemas.microsoft.com/office/drawing/2018/hyperlinkcolor" val="tx"/>
                    </a:ext>
                  </a:extLst>
                </a:hlinkClick>
              </a:rPr>
              <a:t>https://www.youtube.com/watch?v=-2ihmF1drM4</a:t>
            </a:r>
            <a:r>
              <a:rPr lang="en-IE" dirty="0">
                <a:solidFill>
                  <a:srgbClr val="E96751"/>
                </a:solidFill>
              </a:rPr>
              <a:t> </a:t>
            </a:r>
          </a:p>
        </p:txBody>
      </p:sp>
      <p:sp>
        <p:nvSpPr>
          <p:cNvPr id="12" name="Rectangle: Rounded Corners 11">
            <a:extLst>
              <a:ext uri="{FF2B5EF4-FFF2-40B4-BE49-F238E27FC236}">
                <a16:creationId xmlns:a16="http://schemas.microsoft.com/office/drawing/2014/main" id="{CA59E9FC-ABB7-B9F1-E5DE-F8F75DC49B6B}"/>
              </a:ext>
            </a:extLst>
          </p:cNvPr>
          <p:cNvSpPr/>
          <p:nvPr/>
        </p:nvSpPr>
        <p:spPr>
          <a:xfrm>
            <a:off x="6830654" y="5097997"/>
            <a:ext cx="3354573" cy="646331"/>
          </a:xfrm>
          <a:prstGeom prst="roundRect">
            <a:avLst/>
          </a:prstGeom>
          <a:solidFill>
            <a:srgbClr val="EE4F2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sz="2400" dirty="0">
                <a:solidFill>
                  <a:schemeClr val="bg1"/>
                </a:solidFill>
                <a:latin typeface="Abadi" panose="020B0604020104020204" pitchFamily="34" charset="0"/>
                <a:cs typeface="Aharoni" panose="02010803020104030203" pitchFamily="2" charset="-79"/>
                <a:hlinkClick r:id="rId2">
                  <a:extLst>
                    <a:ext uri="{A12FA001-AC4F-418D-AE19-62706E023703}">
                      <ahyp:hlinkClr xmlns:ahyp="http://schemas.microsoft.com/office/drawing/2018/hyperlinkcolor" val="tx"/>
                    </a:ext>
                  </a:extLst>
                </a:hlinkClick>
              </a:rPr>
              <a:t>Kliknite za ogled</a:t>
            </a:r>
            <a:endParaRPr lang="en-IE" sz="2400" dirty="0">
              <a:solidFill>
                <a:schemeClr val="bg1"/>
              </a:solidFill>
              <a:latin typeface="Abadi" panose="020B0604020104020204" pitchFamily="34" charset="0"/>
              <a:cs typeface="Aharoni" panose="02010803020104030203" pitchFamily="2" charset="-79"/>
            </a:endParaRPr>
          </a:p>
        </p:txBody>
      </p:sp>
      <p:sp>
        <p:nvSpPr>
          <p:cNvPr id="73" name="TextBox 72">
            <a:extLst>
              <a:ext uri="{FF2B5EF4-FFF2-40B4-BE49-F238E27FC236}">
                <a16:creationId xmlns:a16="http://schemas.microsoft.com/office/drawing/2014/main" id="{1C946BDB-668B-C5EA-94F6-FF75D00F016E}"/>
              </a:ext>
            </a:extLst>
          </p:cNvPr>
          <p:cNvSpPr txBox="1"/>
          <p:nvPr/>
        </p:nvSpPr>
        <p:spPr>
          <a:xfrm>
            <a:off x="5564931" y="6238498"/>
            <a:ext cx="6096000" cy="369332"/>
          </a:xfrm>
          <a:prstGeom prst="rect">
            <a:avLst/>
          </a:prstGeom>
          <a:noFill/>
        </p:spPr>
        <p:txBody>
          <a:bodyPr wrap="square">
            <a:spAutoFit/>
          </a:bodyPr>
          <a:lstStyle/>
          <a:p>
            <a:pPr algn="ctr"/>
            <a:r>
              <a:rPr lang="en-IE" dirty="0">
                <a:solidFill>
                  <a:srgbClr val="E96751"/>
                </a:solidFill>
                <a:hlinkClick r:id="rId3">
                  <a:extLst>
                    <a:ext uri="{A12FA001-AC4F-418D-AE19-62706E023703}">
                      <ahyp:hlinkClr xmlns:ahyp="http://schemas.microsoft.com/office/drawing/2018/hyperlinkcolor" val="tx"/>
                    </a:ext>
                  </a:extLst>
                </a:hlinkClick>
              </a:rPr>
              <a:t>https://sonblancmenorca.com/</a:t>
            </a:r>
            <a:r>
              <a:rPr lang="en-IE" dirty="0">
                <a:solidFill>
                  <a:srgbClr val="E96751"/>
                </a:solidFill>
              </a:rPr>
              <a:t> </a:t>
            </a:r>
          </a:p>
        </p:txBody>
      </p:sp>
      <p:pic>
        <p:nvPicPr>
          <p:cNvPr id="2" name="Picture 1">
            <a:hlinkClick r:id="rId2"/>
            <a:extLst>
              <a:ext uri="{FF2B5EF4-FFF2-40B4-BE49-F238E27FC236}">
                <a16:creationId xmlns:a16="http://schemas.microsoft.com/office/drawing/2014/main" id="{4E4BF8D0-953D-1741-66CF-5E98E7F811B0}"/>
              </a:ext>
            </a:extLst>
          </p:cNvPr>
          <p:cNvPicPr>
            <a:picLocks noChangeAspect="1"/>
          </p:cNvPicPr>
          <p:nvPr/>
        </p:nvPicPr>
        <p:blipFill>
          <a:blip r:embed="rId4"/>
          <a:stretch>
            <a:fillRect/>
          </a:stretch>
        </p:blipFill>
        <p:spPr>
          <a:xfrm>
            <a:off x="6004861" y="1921009"/>
            <a:ext cx="4939364" cy="3015982"/>
          </a:xfrm>
          <a:prstGeom prst="rect">
            <a:avLst/>
          </a:prstGeom>
        </p:spPr>
      </p:pic>
      <p:sp>
        <p:nvSpPr>
          <p:cNvPr id="9" name="TextBox 8">
            <a:extLst>
              <a:ext uri="{FF2B5EF4-FFF2-40B4-BE49-F238E27FC236}">
                <a16:creationId xmlns:a16="http://schemas.microsoft.com/office/drawing/2014/main" id="{90FB58D2-B2BA-6E72-0818-3EF5C08A4E7D}"/>
              </a:ext>
            </a:extLst>
          </p:cNvPr>
          <p:cNvSpPr txBox="1"/>
          <p:nvPr/>
        </p:nvSpPr>
        <p:spPr>
          <a:xfrm>
            <a:off x="5459940" y="619502"/>
            <a:ext cx="6096000" cy="1061829"/>
          </a:xfrm>
          <a:prstGeom prst="rect">
            <a:avLst/>
          </a:prstGeom>
          <a:noFill/>
        </p:spPr>
        <p:txBody>
          <a:bodyPr wrap="square">
            <a:spAutoFit/>
          </a:bodyPr>
          <a:lstStyle/>
          <a:p>
            <a:pPr algn="ctr"/>
            <a:r>
              <a:rPr lang="en-US" sz="2100" i="1" dirty="0">
                <a:solidFill>
                  <a:srgbClr val="E96751"/>
                </a:solidFill>
                <a:effectLst/>
                <a:latin typeface="Azeret Mono"/>
              </a:rPr>
              <a:t>„Prizadevamo si za trajnostni način življenja in smo se podali na drzen pot k samozadostnosti na področju energije, vode in hrane, vse to pa brez ogrožanja udobja.“</a:t>
            </a:r>
            <a:endParaRPr lang="en-IE" sz="2100" i="1" dirty="0">
              <a:solidFill>
                <a:srgbClr val="E96751"/>
              </a:solidFill>
            </a:endParaRPr>
          </a:p>
        </p:txBody>
      </p:sp>
      <p:pic>
        <p:nvPicPr>
          <p:cNvPr id="3" name="Picture 2" descr="Co-funded by the European Union logo in png for web usage">
            <a:extLst>
              <a:ext uri="{FF2B5EF4-FFF2-40B4-BE49-F238E27FC236}">
                <a16:creationId xmlns:a16="http://schemas.microsoft.com/office/drawing/2014/main" id="{77EA1FD2-38A4-B632-13B4-2141038BAAD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421120" y="6383930"/>
            <a:ext cx="1530819" cy="319792"/>
          </a:xfrm>
          <a:prstGeom prst="rect">
            <a:avLst/>
          </a:prstGeom>
          <a:noFill/>
          <a:ln>
            <a:noFill/>
          </a:ln>
        </p:spPr>
      </p:pic>
      <p:sp>
        <p:nvSpPr>
          <p:cNvPr id="4" name="Rectangle 3">
            <a:extLst>
              <a:ext uri="{FF2B5EF4-FFF2-40B4-BE49-F238E27FC236}">
                <a16:creationId xmlns:a16="http://schemas.microsoft.com/office/drawing/2014/main" id="{A6956ACD-D6C1-6798-AD93-C2211CA5AE28}"/>
              </a:ext>
            </a:extLst>
          </p:cNvPr>
          <p:cNvSpPr/>
          <p:nvPr/>
        </p:nvSpPr>
        <p:spPr>
          <a:xfrm>
            <a:off x="2791978" y="6184492"/>
            <a:ext cx="4292836" cy="553998"/>
          </a:xfrm>
          <a:prstGeom prst="rect">
            <a:avLst/>
          </a:prstGeom>
        </p:spPr>
        <p:txBody>
          <a:bodyPr wrap="square">
            <a:spAutoFit/>
          </a:bodyPr>
          <a:lstStyle/>
          <a:p>
            <a:pPr algn="just">
              <a:lnSpc>
                <a:spcPts val="880"/>
              </a:lnSpc>
            </a:pPr>
            <a:r>
              <a:rPr lang="en-US" sz="800" dirty="0">
                <a:solidFill>
                  <a:schemeClr val="tx1"/>
                </a:solidFill>
                <a:latin typeface="+mj-lt"/>
              </a:rPr>
              <a:t>Financirano s strani Evropske unije. Izražena stališča in mnenja so izključno stališča in mnenja avtorja(-ev) in ne odražajo nujno stališč in mnenj Evropske unije ali Evropske izvajalske agencije za izobraževanje in kulturo (EACEA). Niti Evropska unija niti EACEA ne odgovarjata zanje.</a:t>
            </a:r>
          </a:p>
        </p:txBody>
      </p:sp>
      <p:grpSp>
        <p:nvGrpSpPr>
          <p:cNvPr id="5" name="Group 4">
            <a:extLst>
              <a:ext uri="{FF2B5EF4-FFF2-40B4-BE49-F238E27FC236}">
                <a16:creationId xmlns:a16="http://schemas.microsoft.com/office/drawing/2014/main" id="{4F354FE6-2C3D-35B6-ED40-63A407C30488}"/>
              </a:ext>
            </a:extLst>
          </p:cNvPr>
          <p:cNvGrpSpPr/>
          <p:nvPr/>
        </p:nvGrpSpPr>
        <p:grpSpPr>
          <a:xfrm>
            <a:off x="17336" y="5944875"/>
            <a:ext cx="1307461" cy="742180"/>
            <a:chOff x="340586" y="8789227"/>
            <a:chExt cx="1307461" cy="742180"/>
          </a:xfrm>
        </p:grpSpPr>
        <p:sp>
          <p:nvSpPr>
            <p:cNvPr id="10" name="Rectangle 9">
              <a:extLst>
                <a:ext uri="{FF2B5EF4-FFF2-40B4-BE49-F238E27FC236}">
                  <a16:creationId xmlns:a16="http://schemas.microsoft.com/office/drawing/2014/main" id="{FACA0B90-A2CA-6FB2-66A2-5E9400196E3E}"/>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ima licenco </a:t>
              </a:r>
            </a:p>
            <a:p>
              <a:pPr algn="just"/>
              <a:r>
                <a:rPr lang="en-US" sz="900" b="1" dirty="0">
                  <a:solidFill>
                    <a:schemeClr val="tx1"/>
                  </a:solidFill>
                  <a:latin typeface="+mj-lt"/>
                </a:rPr>
                <a:t>pod licenco </a:t>
              </a:r>
              <a:r>
                <a:rPr lang="en-US" sz="900" b="1" dirty="0">
                  <a:solidFill>
                    <a:srgbClr val="459597"/>
                  </a:solidFill>
                  <a:latin typeface="+mj-lt"/>
                  <a:hlinkClick r:id="rId6">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3" name="Picture 12">
              <a:extLst>
                <a:ext uri="{FF2B5EF4-FFF2-40B4-BE49-F238E27FC236}">
                  <a16:creationId xmlns:a16="http://schemas.microsoft.com/office/drawing/2014/main" id="{A4568004-C761-1D23-565D-B9E6B33644E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518050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37559D5-610E-9B12-1875-CBA7FF822C12}"/>
              </a:ext>
            </a:extLst>
          </p:cNvPr>
          <p:cNvPicPr>
            <a:picLocks noChangeAspect="1"/>
          </p:cNvPicPr>
          <p:nvPr/>
        </p:nvPicPr>
        <p:blipFill>
          <a:blip r:embed="rId2"/>
          <a:stretch>
            <a:fillRect/>
          </a:stretch>
        </p:blipFill>
        <p:spPr>
          <a:xfrm>
            <a:off x="0" y="564189"/>
            <a:ext cx="12192000" cy="5729622"/>
          </a:xfrm>
          <a:prstGeom prst="rect">
            <a:avLst/>
          </a:prstGeom>
        </p:spPr>
      </p:pic>
    </p:spTree>
    <p:extLst>
      <p:ext uri="{BB962C8B-B14F-4D97-AF65-F5344CB8AC3E}">
        <p14:creationId xmlns:p14="http://schemas.microsoft.com/office/powerpoint/2010/main" val="3615370555"/>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35803b3-5fd4-490d-9118-e08d8d43fc1e" xsi:nil="true"/>
    <lcf76f155ced4ddcb4097134ff3c332f xmlns="7b53bf8c-4569-44df-ad60-bb18397340c4">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6EC2A733B751B4A9BD302BA2F24F71D" ma:contentTypeVersion="16" ma:contentTypeDescription="Create a new document." ma:contentTypeScope="" ma:versionID="e14ec6a5afade5b25877df6ee5806987">
  <xsd:schema xmlns:xsd="http://www.w3.org/2001/XMLSchema" xmlns:xs="http://www.w3.org/2001/XMLSchema" xmlns:p="http://schemas.microsoft.com/office/2006/metadata/properties" xmlns:ns2="7b53bf8c-4569-44df-ad60-bb18397340c4" xmlns:ns3="835803b3-5fd4-490d-9118-e08d8d43fc1e" targetNamespace="http://schemas.microsoft.com/office/2006/metadata/properties" ma:root="true" ma:fieldsID="12eededb5f0bf360c4071e11ec5de472" ns2:_="" ns3:_="">
    <xsd:import namespace="7b53bf8c-4569-44df-ad60-bb18397340c4"/>
    <xsd:import namespace="835803b3-5fd4-490d-9118-e08d8d43fc1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53bf8c-4569-44df-ad60-bb1839734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ea1d401-ac04-46f1-9878-c8838732bb87"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5803b3-5fd4-490d-9118-e08d8d43fc1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042f271f-8533-40f3-8d6b-870b5cd30576}" ma:internalName="TaxCatchAll" ma:showField="CatchAllData" ma:web="835803b3-5fd4-490d-9118-e08d8d43fc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CABFAE4-20FC-4DF0-80AA-84B0708571BF}">
  <ds:schemaRefs>
    <ds:schemaRef ds:uri="http://schemas.microsoft.com/office/2006/metadata/properties"/>
    <ds:schemaRef ds:uri="http://schemas.microsoft.com/office/infopath/2007/PartnerControls"/>
    <ds:schemaRef ds:uri="835803b3-5fd4-490d-9118-e08d8d43fc1e"/>
    <ds:schemaRef ds:uri="7b53bf8c-4569-44df-ad60-bb18397340c4"/>
  </ds:schemaRefs>
</ds:datastoreItem>
</file>

<file path=customXml/itemProps2.xml><?xml version="1.0" encoding="utf-8"?>
<ds:datastoreItem xmlns:ds="http://schemas.openxmlformats.org/officeDocument/2006/customXml" ds:itemID="{080D8FD4-AB9A-49FF-AE18-1891837ECAA3}">
  <ds:schemaRefs>
    <ds:schemaRef ds:uri="http://schemas.microsoft.com/sharepoint/v3/contenttype/forms"/>
  </ds:schemaRefs>
</ds:datastoreItem>
</file>

<file path=customXml/itemProps3.xml><?xml version="1.0" encoding="utf-8"?>
<ds:datastoreItem xmlns:ds="http://schemas.openxmlformats.org/officeDocument/2006/customXml" ds:itemID="{5F35C900-E884-4AA6-B679-3ED75BB73754}"/>
</file>

<file path=docProps/app.xml><?xml version="1.0" encoding="utf-8"?>
<Properties xmlns="http://schemas.openxmlformats.org/officeDocument/2006/extended-properties" xmlns:vt="http://schemas.openxmlformats.org/officeDocument/2006/docPropsVTypes">
  <TotalTime>14602</TotalTime>
  <Words>281</Words>
  <Application>Microsoft Office PowerPoint</Application>
  <PresentationFormat>Widescreen</PresentationFormat>
  <Paragraphs>21</Paragraphs>
  <Slides>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vt:i4>
      </vt:variant>
    </vt:vector>
  </HeadingPairs>
  <TitlesOfParts>
    <vt:vector size="12" baseType="lpstr">
      <vt:lpstr>Abadi</vt:lpstr>
      <vt:lpstr>Aptos</vt:lpstr>
      <vt:lpstr>Arial</vt:lpstr>
      <vt:lpstr>Azeret Mono</vt:lpstr>
      <vt:lpstr>Calibri</vt:lpstr>
      <vt:lpstr>Montserrat</vt:lpstr>
      <vt:lpstr>Montserrat Light</vt:lpstr>
      <vt:lpstr>Verdana</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keywords>, docId:94E9F97BD1E36214859FEC92EF44A55B</cp:keywords>
  <cp:lastModifiedBy>Tatjana Klakočar</cp:lastModifiedBy>
  <cp:revision>417</cp:revision>
  <dcterms:created xsi:type="dcterms:W3CDTF">2020-10-14T13:32:04Z</dcterms:created>
  <dcterms:modified xsi:type="dcterms:W3CDTF">2026-01-08T14:11:25Z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0x01010026EC2A733B751B4A9BD302BA2F24F71D</vt:lpwstr>
  </property>
</Properties>
</file>