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7"/>
  </p:notesMasterIdLst>
  <p:handoutMasterIdLst>
    <p:handoutMasterId r:id="rId8"/>
  </p:handoutMasterIdLst>
  <p:sldIdLst>
    <p:sldId id="6525" r:id="rId5"/>
    <p:sldId id="680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E96751"/>
    <a:srgbClr val="459597"/>
    <a:srgbClr val="494949"/>
    <a:srgbClr val="EC7C69"/>
    <a:srgbClr val="3B7F81"/>
    <a:srgbClr val="00B0F0"/>
    <a:srgbClr val="B8DDDE"/>
    <a:srgbClr val="93CCCD"/>
    <a:srgbClr val="FBA6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5082"/>
  </p:normalViewPr>
  <p:slideViewPr>
    <p:cSldViewPr snapToGrid="0" snapToObjects="1">
      <p:cViewPr varScale="1">
        <p:scale>
          <a:sx n="104" d="100"/>
          <a:sy n="104" d="100"/>
        </p:scale>
        <p:origin x="120" y="2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08/01/2026</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zafirohotels.com/en/son-sabater-by-zafiro/" TargetMode="External"/><Relationship Id="rId1" Type="http://schemas.openxmlformats.org/officeDocument/2006/relationships/slideLayout" Target="../slideLayouts/slideLayout2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preferredbynature.org/certification/carbon-footprint-certification#:~:text=The%20Carbon%20Footprint%20Certification%20Standard,and%20reporting%20of%20GHG%20emissions." TargetMode="External"/><Relationship Id="rId7" Type="http://schemas.openxmlformats.org/officeDocument/2006/relationships/hyperlink" Target="https://ecobnb.com/DE-schleswig-flensburg/bed-breakfast/janbeck-s-fairhaus/pLmqN#:~:text=We%20are%20a%20member%20of,for%20bees%20and%20other%20animals." TargetMode="External"/><Relationship Id="rId2" Type="http://schemas.openxmlformats.org/officeDocument/2006/relationships/hyperlink" Target="https://destinet.eu/News/resources/certificates/viabono" TargetMode="External"/><Relationship Id="rId1" Type="http://schemas.openxmlformats.org/officeDocument/2006/relationships/slideLayout" Target="../slideLayouts/slideLayout32.xml"/><Relationship Id="rId6" Type="http://schemas.openxmlformats.org/officeDocument/2006/relationships/image" Target="../media/image9.png"/><Relationship Id="rId5" Type="http://schemas.openxmlformats.org/officeDocument/2006/relationships/hyperlink" Target="https://www.youtube.com/watch?v=yQfKDaNonf8" TargetMode="External"/><Relationship Id="rId10" Type="http://schemas.openxmlformats.org/officeDocument/2006/relationships/image" Target="../media/image3.png"/><Relationship Id="rId4" Type="http://schemas.openxmlformats.org/officeDocument/2006/relationships/hyperlink" Target="https://www.edina.eu/power/cogeneration-chp" TargetMode="External"/><Relationship Id="rId9" Type="http://schemas.openxmlformats.org/officeDocument/2006/relationships/hyperlink" Target="https://creativecommons.org/licenses/by-sa/4.0/?ref=chooser-v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52A04F5-1F75-6DF9-4787-55ED669C0998}"/>
              </a:ext>
            </a:extLst>
          </p:cNvPr>
          <p:cNvSpPr>
            <a:spLocks noGrp="1"/>
          </p:cNvSpPr>
          <p:nvPr>
            <p:ph type="body" sz="quarter" idx="66"/>
          </p:nvPr>
        </p:nvSpPr>
        <p:spPr>
          <a:xfrm>
            <a:off x="0" y="295382"/>
            <a:ext cx="2958765" cy="452458"/>
          </a:xfrm>
          <a:solidFill>
            <a:srgbClr val="459597"/>
          </a:solidFill>
        </p:spPr>
        <p:txBody>
          <a:bodyPr/>
          <a:lstStyle/>
          <a:p>
            <a:pPr algn="ctr"/>
            <a:r>
              <a:rPr lang="en-GB" sz="1200" dirty="0"/>
              <a:t>Avtor fotografije: Midgard Base Camp</a:t>
            </a: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xfrm>
            <a:off x="599570" y="4919936"/>
            <a:ext cx="3419979" cy="1049221"/>
          </a:xfrm>
          <a:prstGeom prst="rect">
            <a:avLst/>
          </a:prstGeom>
        </p:spPr>
        <p:txBody>
          <a:bodyPr/>
          <a:lstStyle/>
          <a:p>
            <a:r>
              <a:rPr lang="en-IE" b="0" dirty="0"/>
              <a:t>Hotel </a:t>
            </a:r>
            <a:r>
              <a:rPr lang="en-IE" b="0" dirty="0" err="1"/>
              <a:t>Fairhaus</a:t>
            </a:r>
            <a:r>
              <a:rPr lang="en-IE" b="0" dirty="0"/>
              <a:t>, Nemčija</a:t>
            </a:r>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xfrm>
            <a:off x="616370" y="3985017"/>
            <a:ext cx="2958765" cy="385564"/>
          </a:xfrm>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4083473" y="5700218"/>
            <a:ext cx="3419980" cy="923330"/>
          </a:xfrm>
          <a:prstGeom prst="rect">
            <a:avLst/>
          </a:prstGeom>
          <a:noFill/>
        </p:spPr>
        <p:txBody>
          <a:bodyPr wrap="square" rtlCol="0">
            <a:spAutoFit/>
          </a:bodyPr>
          <a:lstStyle/>
          <a:p>
            <a:r>
              <a:rPr lang="en-IE" b="1" dirty="0">
                <a:solidFill>
                  <a:srgbClr val="414141"/>
                </a:solidFill>
              </a:rPr>
              <a:t>Spletna </a:t>
            </a:r>
            <a:r>
              <a:rPr lang="en-IE" dirty="0">
                <a:solidFill>
                  <a:srgbClr val="414141"/>
                </a:solidFill>
                <a:hlinkClick r:id="rId2"/>
              </a:rPr>
              <a:t>stranhttps://www.zafirohotels.com/en/son-sabater-by-zafiro/ </a:t>
            </a:r>
            <a:r>
              <a:rPr lang="en-IE" dirty="0">
                <a:solidFill>
                  <a:srgbClr val="414141"/>
                </a:solidFill>
              </a:rPr>
              <a:t>  </a:t>
            </a:r>
            <a:endParaRPr lang="en-IE" dirty="0">
              <a:solidFill>
                <a:srgbClr val="459597"/>
              </a:solidFill>
            </a:endParaRP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2" name="Picture 1">
            <a:extLst>
              <a:ext uri="{FF2B5EF4-FFF2-40B4-BE49-F238E27FC236}">
                <a16:creationId xmlns:a16="http://schemas.microsoft.com/office/drawing/2014/main" id="{E88A0D24-1549-D8F2-D466-E097E35C3D56}"/>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
        <p:nvSpPr>
          <p:cNvPr id="8" name="Text Placeholder 7">
            <a:extLst>
              <a:ext uri="{FF2B5EF4-FFF2-40B4-BE49-F238E27FC236}">
                <a16:creationId xmlns:a16="http://schemas.microsoft.com/office/drawing/2014/main" id="{D038722A-0885-B555-21C5-C64648E611EF}"/>
              </a:ext>
            </a:extLst>
          </p:cNvPr>
          <p:cNvSpPr>
            <a:spLocks noGrp="1"/>
          </p:cNvSpPr>
          <p:nvPr>
            <p:ph type="body" sz="quarter" idx="21"/>
          </p:nvPr>
        </p:nvSpPr>
        <p:spPr>
          <a:xfrm>
            <a:off x="7746924" y="484341"/>
            <a:ext cx="3934542" cy="5147782"/>
          </a:xfrm>
        </p:spPr>
        <p:txBody>
          <a:bodyPr/>
          <a:lstStyle/>
          <a:p>
            <a:r>
              <a:rPr lang="en-IE" sz="2800" dirty="0">
                <a:solidFill>
                  <a:srgbClr val="E96751"/>
                </a:solidFill>
              </a:rPr>
              <a:t>Kmetija, preurejena v podnebno nevtralen hotel.</a:t>
            </a:r>
          </a:p>
          <a:p>
            <a:endParaRPr lang="en-US" dirty="0">
              <a:solidFill>
                <a:srgbClr val="5A5A5A"/>
              </a:solidFill>
            </a:endParaRPr>
          </a:p>
          <a:p>
            <a:endParaRPr lang="en-IE" dirty="0">
              <a:solidFill>
                <a:srgbClr val="5A5A5A"/>
              </a:solidFill>
            </a:endParaRPr>
          </a:p>
        </p:txBody>
      </p:sp>
      <p:sp>
        <p:nvSpPr>
          <p:cNvPr id="7" name="TextBox 6">
            <a:extLst>
              <a:ext uri="{FF2B5EF4-FFF2-40B4-BE49-F238E27FC236}">
                <a16:creationId xmlns:a16="http://schemas.microsoft.com/office/drawing/2014/main" id="{7BE8570B-482E-85E7-E574-5BD909D3B26A}"/>
              </a:ext>
            </a:extLst>
          </p:cNvPr>
          <p:cNvSpPr txBox="1"/>
          <p:nvPr/>
        </p:nvSpPr>
        <p:spPr>
          <a:xfrm>
            <a:off x="7746925" y="1432788"/>
            <a:ext cx="4093142" cy="3816429"/>
          </a:xfrm>
          <a:prstGeom prst="rect">
            <a:avLst/>
          </a:prstGeom>
          <a:noFill/>
        </p:spPr>
        <p:txBody>
          <a:bodyPr wrap="square">
            <a:spAutoFit/>
          </a:bodyPr>
          <a:lstStyle/>
          <a:p>
            <a:r>
              <a:rPr lang="en-US" sz="2200" dirty="0">
                <a:solidFill>
                  <a:srgbClr val="5A5A5A"/>
                </a:solidFill>
              </a:rPr>
              <a:t>Hotel </a:t>
            </a:r>
            <a:r>
              <a:rPr lang="en-US" sz="2200" dirty="0" err="1">
                <a:solidFill>
                  <a:srgbClr val="5A5A5A"/>
                </a:solidFill>
              </a:rPr>
              <a:t>Fairhaus </a:t>
            </a:r>
            <a:r>
              <a:rPr lang="en-US" sz="2200" dirty="0">
                <a:solidFill>
                  <a:srgbClr val="5A5A5A"/>
                </a:solidFill>
              </a:rPr>
              <a:t>v Nemčiji je eden najbolj podnebno nevtralnih hotelov v Nemčiji. Nekdanja kmetija je bila preurejena v hotel z majhnim vplivom na okolje. </a:t>
            </a:r>
          </a:p>
          <a:p>
            <a:endParaRPr lang="en-US" sz="2200" dirty="0">
              <a:solidFill>
                <a:srgbClr val="5A5A5A"/>
              </a:solidFill>
            </a:endParaRPr>
          </a:p>
          <a:p>
            <a:r>
              <a:rPr lang="en-US" sz="2200" dirty="0">
                <a:solidFill>
                  <a:srgbClr val="5A5A5A"/>
                </a:solidFill>
              </a:rPr>
              <a:t>Gosti prenočijo na </a:t>
            </a:r>
            <a:r>
              <a:rPr lang="en-US" sz="2200" b="1" dirty="0">
                <a:solidFill>
                  <a:srgbClr val="5A5A5A"/>
                </a:solidFill>
              </a:rPr>
              <a:t>podnebju prijazen način</a:t>
            </a:r>
            <a:r>
              <a:rPr lang="en-US" sz="2200" dirty="0">
                <a:solidFill>
                  <a:srgbClr val="5A5A5A"/>
                </a:solidFill>
              </a:rPr>
              <a:t>, obkroženi z naravo in živalmi. Gosti pomagajo </a:t>
            </a:r>
            <a:r>
              <a:rPr lang="en-US" sz="2200" b="1" dirty="0">
                <a:solidFill>
                  <a:srgbClr val="5A5A5A"/>
                </a:solidFill>
              </a:rPr>
              <a:t>saditi drevesa </a:t>
            </a:r>
            <a:r>
              <a:rPr lang="en-US" sz="2200" dirty="0">
                <a:solidFill>
                  <a:srgbClr val="5A5A5A"/>
                </a:solidFill>
              </a:rPr>
              <a:t>in graditi </a:t>
            </a:r>
            <a:r>
              <a:rPr lang="en-US" sz="2200" b="1" dirty="0">
                <a:solidFill>
                  <a:srgbClr val="5A5A5A"/>
                </a:solidFill>
              </a:rPr>
              <a:t>ekološki raj za čebele</a:t>
            </a:r>
            <a:r>
              <a:rPr lang="en-US" sz="2200" dirty="0">
                <a:solidFill>
                  <a:srgbClr val="5A5A5A"/>
                </a:solidFill>
              </a:rPr>
              <a:t>.</a:t>
            </a:r>
          </a:p>
        </p:txBody>
      </p:sp>
      <p:pic>
        <p:nvPicPr>
          <p:cNvPr id="17" name="Picture Placeholder 16" descr="A house with a thatched roof&#10;&#10;AI-generated content may be incorrect.">
            <a:extLst>
              <a:ext uri="{FF2B5EF4-FFF2-40B4-BE49-F238E27FC236}">
                <a16:creationId xmlns:a16="http://schemas.microsoft.com/office/drawing/2014/main" id="{722B1B15-ECBF-0D73-2D76-8418D6CBFB00}"/>
              </a:ext>
            </a:extLst>
          </p:cNvPr>
          <p:cNvPicPr>
            <a:picLocks noGrp="1" noChangeAspect="1"/>
          </p:cNvPicPr>
          <p:nvPr>
            <p:ph type="pic" sz="quarter" idx="34"/>
          </p:nvPr>
        </p:nvPicPr>
        <p:blipFill>
          <a:blip r:embed="rId4"/>
          <a:srcRect l="1033" r="1033"/>
          <a:stretch>
            <a:fillRect/>
          </a:stretch>
        </p:blipFill>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50E5437-FA26-67BB-244E-73F35614BD6E}"/>
              </a:ext>
            </a:extLst>
          </p:cNvPr>
          <p:cNvSpPr>
            <a:spLocks noGrp="1"/>
          </p:cNvSpPr>
          <p:nvPr>
            <p:ph type="body" sz="quarter" idx="18"/>
          </p:nvPr>
        </p:nvSpPr>
        <p:spPr>
          <a:xfrm>
            <a:off x="512761" y="852772"/>
            <a:ext cx="5197373" cy="3499183"/>
          </a:xfrm>
        </p:spPr>
        <p:txBody>
          <a:bodyPr/>
          <a:lstStyle/>
          <a:p>
            <a:r>
              <a:rPr lang="en-US" i="1" dirty="0"/>
              <a:t>Naše posebnosti so ekološki koncept: nismo ekološki hotel, ampak podjetje z certifikatom VIABONO, ločevanje odpadkov in ohranjanje virov sta za nas samoumevna. Ponujamo vam različne namestitvene enote (od sob do počitniških apartmajev), vključene v ekološki koncept s čim več krogi </a:t>
            </a:r>
          </a:p>
          <a:p>
            <a:r>
              <a:rPr lang="en-US" dirty="0">
                <a:solidFill>
                  <a:srgbClr val="E96751"/>
                </a:solidFill>
                <a:hlinkClick r:id="rId2">
                  <a:extLst>
                    <a:ext uri="{A12FA001-AC4F-418D-AE19-62706E023703}">
                      <ahyp:hlinkClr xmlns:ahyp="http://schemas.microsoft.com/office/drawing/2018/hyperlinkcolor" val="tx"/>
                    </a:ext>
                  </a:extLst>
                </a:hlinkClick>
              </a:rPr>
              <a:t>Certificirani </a:t>
            </a:r>
            <a:r>
              <a:rPr lang="en-US" dirty="0">
                <a:solidFill>
                  <a:srgbClr val="E96751"/>
                </a:solidFill>
                <a:hlinkClick r:id="rId3">
                  <a:extLst>
                    <a:ext uri="{A12FA001-AC4F-418D-AE19-62706E023703}">
                      <ahyp:hlinkClr xmlns:ahyp="http://schemas.microsoft.com/office/drawing/2018/hyperlinkcolor" val="tx"/>
                    </a:ext>
                  </a:extLst>
                </a:hlinkClick>
              </a:rPr>
              <a:t>s</a:t>
            </a:r>
            <a:r>
              <a:rPr lang="en-US" dirty="0">
                <a:solidFill>
                  <a:srgbClr val="E96751"/>
                </a:solidFill>
                <a:hlinkClick r:id="rId2">
                  <a:extLst>
                    <a:ext uri="{A12FA001-AC4F-418D-AE19-62706E023703}">
                      <ahyp:hlinkClr xmlns:ahyp="http://schemas.microsoft.com/office/drawing/2018/hyperlinkcolor" val="tx"/>
                    </a:ext>
                  </a:extLst>
                </a:hlinkClick>
              </a:rPr>
              <a:t> certifikatom VIABONO </a:t>
            </a:r>
            <a:r>
              <a:rPr lang="en-US" dirty="0"/>
              <a:t>in </a:t>
            </a:r>
            <a:r>
              <a:rPr lang="en-US" dirty="0">
                <a:solidFill>
                  <a:srgbClr val="E96751"/>
                </a:solidFill>
                <a:hlinkClick r:id="rId3">
                  <a:extLst>
                    <a:ext uri="{A12FA001-AC4F-418D-AE19-62706E023703}">
                      <ahyp:hlinkClr xmlns:ahyp="http://schemas.microsoft.com/office/drawing/2018/hyperlinkcolor" val="tx"/>
                    </a:ext>
                  </a:extLst>
                </a:hlinkClick>
              </a:rPr>
              <a:t>certifikatom CO2OL za ogljični odtis</a:t>
            </a:r>
            <a:r>
              <a:rPr lang="en-US" dirty="0"/>
              <a:t>.  Električno energijo pridobivajo s </a:t>
            </a:r>
            <a:r>
              <a:rPr lang="en-US" dirty="0">
                <a:solidFill>
                  <a:srgbClr val="E96751"/>
                </a:solidFill>
                <a:hlinkClick r:id="rId4">
                  <a:extLst>
                    <a:ext uri="{A12FA001-AC4F-418D-AE19-62706E023703}">
                      <ahyp:hlinkClr xmlns:ahyp="http://schemas.microsoft.com/office/drawing/2018/hyperlinkcolor" val="tx"/>
                    </a:ext>
                  </a:extLst>
                </a:hlinkClick>
              </a:rPr>
              <a:t>kogeneracijo </a:t>
            </a:r>
            <a:r>
              <a:rPr lang="en-US" dirty="0"/>
              <a:t>in sončno energijo. Vodo uporabljajo večkrat in upravljajo lastno, popolnoma biološko čistilno napravo. Imajo umetna mokrišča za čiščenje odpadne vode in fotovoltaični sistem! </a:t>
            </a:r>
            <a:endParaRPr lang="en-IE" dirty="0"/>
          </a:p>
        </p:txBody>
      </p:sp>
      <p:sp>
        <p:nvSpPr>
          <p:cNvPr id="6" name="Text Placeholder 5">
            <a:extLst>
              <a:ext uri="{FF2B5EF4-FFF2-40B4-BE49-F238E27FC236}">
                <a16:creationId xmlns:a16="http://schemas.microsoft.com/office/drawing/2014/main" id="{F9922841-F98F-3D3F-597F-766E3F97567D}"/>
              </a:ext>
            </a:extLst>
          </p:cNvPr>
          <p:cNvSpPr>
            <a:spLocks noGrp="1"/>
          </p:cNvSpPr>
          <p:nvPr>
            <p:ph type="body" sz="quarter" idx="16"/>
          </p:nvPr>
        </p:nvSpPr>
        <p:spPr>
          <a:xfrm>
            <a:off x="417401" y="141100"/>
            <a:ext cx="7326643" cy="803654"/>
          </a:xfrm>
        </p:spPr>
        <p:txBody>
          <a:bodyPr/>
          <a:lstStyle/>
          <a:p>
            <a:r>
              <a:rPr lang="en-IE" sz="3200" dirty="0"/>
              <a:t>Primer: </a:t>
            </a:r>
            <a:r>
              <a:rPr lang="en-IE" sz="3200" b="0" dirty="0"/>
              <a:t>Hotel </a:t>
            </a:r>
            <a:r>
              <a:rPr lang="en-IE" sz="3200" b="0" dirty="0" err="1"/>
              <a:t>Fairhaus</a:t>
            </a:r>
            <a:r>
              <a:rPr lang="en-IE" sz="3200" b="0" dirty="0"/>
              <a:t>, Nemčija</a:t>
            </a:r>
          </a:p>
        </p:txBody>
      </p:sp>
      <p:sp>
        <p:nvSpPr>
          <p:cNvPr id="11" name="TextBox 10">
            <a:extLst>
              <a:ext uri="{FF2B5EF4-FFF2-40B4-BE49-F238E27FC236}">
                <a16:creationId xmlns:a16="http://schemas.microsoft.com/office/drawing/2014/main" id="{34BCA653-D9A8-4782-6770-112D9A38F50D}"/>
              </a:ext>
            </a:extLst>
          </p:cNvPr>
          <p:cNvSpPr txBox="1"/>
          <p:nvPr/>
        </p:nvSpPr>
        <p:spPr>
          <a:xfrm>
            <a:off x="6078664" y="5834921"/>
            <a:ext cx="6096000" cy="369332"/>
          </a:xfrm>
          <a:prstGeom prst="rect">
            <a:avLst/>
          </a:prstGeom>
          <a:noFill/>
        </p:spPr>
        <p:txBody>
          <a:bodyPr wrap="square">
            <a:spAutoFit/>
          </a:bodyPr>
          <a:lstStyle/>
          <a:p>
            <a:r>
              <a:rPr lang="en-IE" dirty="0">
                <a:solidFill>
                  <a:srgbClr val="E96751"/>
                </a:solidFill>
                <a:hlinkClick r:id="rId5">
                  <a:extLst>
                    <a:ext uri="{A12FA001-AC4F-418D-AE19-62706E023703}">
                      <ahyp:hlinkClr xmlns:ahyp="http://schemas.microsoft.com/office/drawing/2018/hyperlinkcolor" val="tx"/>
                    </a:ext>
                  </a:extLst>
                </a:hlinkClick>
              </a:rPr>
              <a:t>https://www.youtube.com/watch?v=yQfKDaNonf8</a:t>
            </a:r>
            <a:r>
              <a:rPr lang="en-IE" dirty="0">
                <a:solidFill>
                  <a:srgbClr val="E96751"/>
                </a:solidFill>
              </a:rPr>
              <a:t> </a:t>
            </a:r>
          </a:p>
        </p:txBody>
      </p:sp>
      <p:sp>
        <p:nvSpPr>
          <p:cNvPr id="12" name="Rectangle: Rounded Corners 11">
            <a:extLst>
              <a:ext uri="{FF2B5EF4-FFF2-40B4-BE49-F238E27FC236}">
                <a16:creationId xmlns:a16="http://schemas.microsoft.com/office/drawing/2014/main" id="{B2136D68-39F8-5530-ECD7-A56F2AF2B3EC}"/>
              </a:ext>
            </a:extLst>
          </p:cNvPr>
          <p:cNvSpPr/>
          <p:nvPr/>
        </p:nvSpPr>
        <p:spPr>
          <a:xfrm>
            <a:off x="6830654" y="5097997"/>
            <a:ext cx="3354573" cy="646331"/>
          </a:xfrm>
          <a:prstGeom prst="roundRect">
            <a:avLst/>
          </a:prstGeom>
          <a:solidFill>
            <a:srgbClr val="EE4F2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400" dirty="0">
                <a:solidFill>
                  <a:schemeClr val="bg1"/>
                </a:solidFill>
                <a:latin typeface="Abadi" panose="020B0604020104020204" pitchFamily="34" charset="0"/>
                <a:cs typeface="Aharoni" panose="02010803020104030203" pitchFamily="2" charset="-79"/>
                <a:hlinkClick r:id="rId5">
                  <a:extLst>
                    <a:ext uri="{A12FA001-AC4F-418D-AE19-62706E023703}">
                      <ahyp:hlinkClr xmlns:ahyp="http://schemas.microsoft.com/office/drawing/2018/hyperlinkcolor" val="tx"/>
                    </a:ext>
                  </a:extLst>
                </a:hlinkClick>
              </a:rPr>
              <a:t>Kliknite za ogled</a:t>
            </a:r>
            <a:endParaRPr lang="en-IE" sz="2400" dirty="0">
              <a:solidFill>
                <a:schemeClr val="bg1"/>
              </a:solidFill>
              <a:latin typeface="Abadi" panose="020B0604020104020204" pitchFamily="34" charset="0"/>
              <a:cs typeface="Aharoni" panose="02010803020104030203" pitchFamily="2" charset="-79"/>
            </a:endParaRPr>
          </a:p>
        </p:txBody>
      </p:sp>
      <p:pic>
        <p:nvPicPr>
          <p:cNvPr id="14" name="Picture 13">
            <a:extLst>
              <a:ext uri="{FF2B5EF4-FFF2-40B4-BE49-F238E27FC236}">
                <a16:creationId xmlns:a16="http://schemas.microsoft.com/office/drawing/2014/main" id="{F74935F3-EBDA-EBB7-3A3D-DF49C577EEA8}"/>
              </a:ext>
            </a:extLst>
          </p:cNvPr>
          <p:cNvPicPr>
            <a:picLocks noChangeAspect="1"/>
          </p:cNvPicPr>
          <p:nvPr/>
        </p:nvPicPr>
        <p:blipFill>
          <a:blip r:embed="rId6"/>
          <a:stretch>
            <a:fillRect/>
          </a:stretch>
        </p:blipFill>
        <p:spPr>
          <a:xfrm>
            <a:off x="6096000" y="1905987"/>
            <a:ext cx="4823882" cy="3101417"/>
          </a:xfrm>
          <a:prstGeom prst="rect">
            <a:avLst/>
          </a:prstGeom>
        </p:spPr>
      </p:pic>
      <p:grpSp>
        <p:nvGrpSpPr>
          <p:cNvPr id="15" name="Graphic 4">
            <a:extLst>
              <a:ext uri="{FF2B5EF4-FFF2-40B4-BE49-F238E27FC236}">
                <a16:creationId xmlns:a16="http://schemas.microsoft.com/office/drawing/2014/main" id="{AF66DD61-39CE-430C-EFB5-F360B1466796}"/>
              </a:ext>
            </a:extLst>
          </p:cNvPr>
          <p:cNvGrpSpPr/>
          <p:nvPr/>
        </p:nvGrpSpPr>
        <p:grpSpPr>
          <a:xfrm>
            <a:off x="7950526" y="376263"/>
            <a:ext cx="899215" cy="598657"/>
            <a:chOff x="8321314" y="1790175"/>
            <a:chExt cx="1456348" cy="1130621"/>
          </a:xfrm>
        </p:grpSpPr>
        <p:sp>
          <p:nvSpPr>
            <p:cNvPr id="16" name="Freeform 965">
              <a:extLst>
                <a:ext uri="{FF2B5EF4-FFF2-40B4-BE49-F238E27FC236}">
                  <a16:creationId xmlns:a16="http://schemas.microsoft.com/office/drawing/2014/main" id="{1359A904-FA10-8D8E-D373-1EB8EED012BA}"/>
                </a:ext>
              </a:extLst>
            </p:cNvPr>
            <p:cNvSpPr/>
            <p:nvPr/>
          </p:nvSpPr>
          <p:spPr>
            <a:xfrm>
              <a:off x="9373762" y="1867180"/>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0" y="361"/>
                    <a:pt x="722" y="902"/>
                    <a:pt x="902" y="1263"/>
                  </a:cubicBezTo>
                  <a:cubicBezTo>
                    <a:pt x="722" y="902"/>
                    <a:pt x="360" y="542"/>
                    <a:pt x="0" y="0"/>
                  </a:cubicBezTo>
                  <a:close/>
                </a:path>
              </a:pathLst>
            </a:custGeom>
            <a:solidFill>
              <a:srgbClr val="FFFFFF"/>
            </a:solidFill>
            <a:ln w="1804" cap="flat">
              <a:noFill/>
              <a:prstDash val="solid"/>
              <a:miter/>
            </a:ln>
          </p:spPr>
          <p:txBody>
            <a:bodyPr rtlCol="0" anchor="ctr"/>
            <a:lstStyle/>
            <a:p>
              <a:endParaRPr lang="en-US"/>
            </a:p>
          </p:txBody>
        </p:sp>
        <p:sp>
          <p:nvSpPr>
            <p:cNvPr id="17" name="Freeform 966">
              <a:extLst>
                <a:ext uri="{FF2B5EF4-FFF2-40B4-BE49-F238E27FC236}">
                  <a16:creationId xmlns:a16="http://schemas.microsoft.com/office/drawing/2014/main" id="{F524DAD8-DBC4-DF79-7C7C-462F872575E1}"/>
                </a:ext>
              </a:extLst>
            </p:cNvPr>
            <p:cNvSpPr/>
            <p:nvPr/>
          </p:nvSpPr>
          <p:spPr>
            <a:xfrm>
              <a:off x="9352285" y="1845343"/>
              <a:ext cx="3609" cy="3067"/>
            </a:xfrm>
            <a:custGeom>
              <a:avLst/>
              <a:gdLst>
                <a:gd name="connsiteX0" fmla="*/ 0 w 3609"/>
                <a:gd name="connsiteY0" fmla="*/ 0 h 3067"/>
                <a:gd name="connsiteX1" fmla="*/ 3609 w 3609"/>
                <a:gd name="connsiteY1" fmla="*/ 3068 h 3067"/>
                <a:gd name="connsiteX2" fmla="*/ 0 w 3609"/>
                <a:gd name="connsiteY2" fmla="*/ 0 h 3067"/>
              </a:gdLst>
              <a:ahLst/>
              <a:cxnLst>
                <a:cxn ang="0">
                  <a:pos x="connsiteX0" y="connsiteY0"/>
                </a:cxn>
                <a:cxn ang="0">
                  <a:pos x="connsiteX1" y="connsiteY1"/>
                </a:cxn>
                <a:cxn ang="0">
                  <a:pos x="connsiteX2" y="connsiteY2"/>
                </a:cxn>
              </a:cxnLst>
              <a:rect l="l" t="t" r="r" b="b"/>
              <a:pathLst>
                <a:path w="3609" h="3067">
                  <a:moveTo>
                    <a:pt x="0" y="0"/>
                  </a:moveTo>
                  <a:cubicBezTo>
                    <a:pt x="1264" y="1083"/>
                    <a:pt x="2527" y="1985"/>
                    <a:pt x="3609" y="3068"/>
                  </a:cubicBezTo>
                  <a:cubicBezTo>
                    <a:pt x="2527" y="1985"/>
                    <a:pt x="1264" y="902"/>
                    <a:pt x="0" y="0"/>
                  </a:cubicBezTo>
                  <a:close/>
                </a:path>
              </a:pathLst>
            </a:custGeom>
            <a:solidFill>
              <a:srgbClr val="FFFFFF"/>
            </a:solidFill>
            <a:ln w="1804" cap="flat">
              <a:noFill/>
              <a:prstDash val="solid"/>
              <a:miter/>
            </a:ln>
          </p:spPr>
          <p:txBody>
            <a:bodyPr rtlCol="0" anchor="ctr"/>
            <a:lstStyle/>
            <a:p>
              <a:endParaRPr lang="en-US"/>
            </a:p>
          </p:txBody>
        </p:sp>
        <p:sp>
          <p:nvSpPr>
            <p:cNvPr id="18" name="Freeform 967">
              <a:extLst>
                <a:ext uri="{FF2B5EF4-FFF2-40B4-BE49-F238E27FC236}">
                  <a16:creationId xmlns:a16="http://schemas.microsoft.com/office/drawing/2014/main" id="{828114AE-C19B-2A9E-AECD-BDEE668CF6E5}"/>
                </a:ext>
              </a:extLst>
            </p:cNvPr>
            <p:cNvSpPr/>
            <p:nvPr/>
          </p:nvSpPr>
          <p:spPr>
            <a:xfrm>
              <a:off x="9348496" y="1842275"/>
              <a:ext cx="2345" cy="1804"/>
            </a:xfrm>
            <a:custGeom>
              <a:avLst/>
              <a:gdLst>
                <a:gd name="connsiteX0" fmla="*/ 0 w 2345"/>
                <a:gd name="connsiteY0" fmla="*/ 0 h 1804"/>
                <a:gd name="connsiteX1" fmla="*/ 2346 w 2345"/>
                <a:gd name="connsiteY1" fmla="*/ 1805 h 1804"/>
                <a:gd name="connsiteX2" fmla="*/ 0 w 2345"/>
                <a:gd name="connsiteY2" fmla="*/ 0 h 1804"/>
              </a:gdLst>
              <a:ahLst/>
              <a:cxnLst>
                <a:cxn ang="0">
                  <a:pos x="connsiteX0" y="connsiteY0"/>
                </a:cxn>
                <a:cxn ang="0">
                  <a:pos x="connsiteX1" y="connsiteY1"/>
                </a:cxn>
                <a:cxn ang="0">
                  <a:pos x="connsiteX2" y="connsiteY2"/>
                </a:cxn>
              </a:cxnLst>
              <a:rect l="l" t="t" r="r" b="b"/>
              <a:pathLst>
                <a:path w="2345" h="1804">
                  <a:moveTo>
                    <a:pt x="0" y="0"/>
                  </a:moveTo>
                  <a:cubicBezTo>
                    <a:pt x="902" y="541"/>
                    <a:pt x="1624" y="1263"/>
                    <a:pt x="2346" y="1805"/>
                  </a:cubicBezTo>
                  <a:cubicBezTo>
                    <a:pt x="1624" y="1263"/>
                    <a:pt x="722" y="541"/>
                    <a:pt x="0" y="0"/>
                  </a:cubicBezTo>
                  <a:close/>
                </a:path>
              </a:pathLst>
            </a:custGeom>
            <a:solidFill>
              <a:srgbClr val="FFFFFF"/>
            </a:solidFill>
            <a:ln w="1804" cap="flat">
              <a:noFill/>
              <a:prstDash val="solid"/>
              <a:miter/>
            </a:ln>
          </p:spPr>
          <p:txBody>
            <a:bodyPr rtlCol="0" anchor="ctr"/>
            <a:lstStyle/>
            <a:p>
              <a:endParaRPr lang="en-US"/>
            </a:p>
          </p:txBody>
        </p:sp>
        <p:sp>
          <p:nvSpPr>
            <p:cNvPr id="19" name="Freeform 968">
              <a:extLst>
                <a:ext uri="{FF2B5EF4-FFF2-40B4-BE49-F238E27FC236}">
                  <a16:creationId xmlns:a16="http://schemas.microsoft.com/office/drawing/2014/main" id="{53DCB100-2364-CA7F-D9A8-75AFBB2AD0BF}"/>
                </a:ext>
              </a:extLst>
            </p:cNvPr>
            <p:cNvSpPr/>
            <p:nvPr/>
          </p:nvSpPr>
          <p:spPr>
            <a:xfrm>
              <a:off x="9366182" y="1858157"/>
              <a:ext cx="1443" cy="1624"/>
            </a:xfrm>
            <a:custGeom>
              <a:avLst/>
              <a:gdLst>
                <a:gd name="connsiteX0" fmla="*/ 0 w 1443"/>
                <a:gd name="connsiteY0" fmla="*/ 0 h 1624"/>
                <a:gd name="connsiteX1" fmla="*/ 1443 w 1443"/>
                <a:gd name="connsiteY1" fmla="*/ 1624 h 1624"/>
                <a:gd name="connsiteX2" fmla="*/ 0 w 1443"/>
                <a:gd name="connsiteY2" fmla="*/ 0 h 1624"/>
              </a:gdLst>
              <a:ahLst/>
              <a:cxnLst>
                <a:cxn ang="0">
                  <a:pos x="connsiteX0" y="connsiteY0"/>
                </a:cxn>
                <a:cxn ang="0">
                  <a:pos x="connsiteX1" y="connsiteY1"/>
                </a:cxn>
                <a:cxn ang="0">
                  <a:pos x="connsiteX2" y="connsiteY2"/>
                </a:cxn>
              </a:cxnLst>
              <a:rect l="l" t="t" r="r" b="b"/>
              <a:pathLst>
                <a:path w="1443" h="1624">
                  <a:moveTo>
                    <a:pt x="0" y="0"/>
                  </a:moveTo>
                  <a:cubicBezTo>
                    <a:pt x="541" y="542"/>
                    <a:pt x="1083" y="1083"/>
                    <a:pt x="1443" y="1624"/>
                  </a:cubicBezTo>
                  <a:cubicBezTo>
                    <a:pt x="1083" y="1083"/>
                    <a:pt x="541" y="542"/>
                    <a:pt x="0" y="0"/>
                  </a:cubicBezTo>
                  <a:close/>
                </a:path>
              </a:pathLst>
            </a:custGeom>
            <a:solidFill>
              <a:srgbClr val="FFFFFF"/>
            </a:solidFill>
            <a:ln w="1804" cap="flat">
              <a:noFill/>
              <a:prstDash val="solid"/>
              <a:miter/>
            </a:ln>
          </p:spPr>
          <p:txBody>
            <a:bodyPr rtlCol="0" anchor="ctr"/>
            <a:lstStyle/>
            <a:p>
              <a:endParaRPr lang="en-US"/>
            </a:p>
          </p:txBody>
        </p:sp>
        <p:sp>
          <p:nvSpPr>
            <p:cNvPr id="20" name="Freeform 969">
              <a:extLst>
                <a:ext uri="{FF2B5EF4-FFF2-40B4-BE49-F238E27FC236}">
                  <a16:creationId xmlns:a16="http://schemas.microsoft.com/office/drawing/2014/main" id="{06529CF2-D974-5AD3-EFF5-CC100F1592A4}"/>
                </a:ext>
              </a:extLst>
            </p:cNvPr>
            <p:cNvSpPr/>
            <p:nvPr/>
          </p:nvSpPr>
          <p:spPr>
            <a:xfrm>
              <a:off x="9361490" y="1853284"/>
              <a:ext cx="1804" cy="1624"/>
            </a:xfrm>
            <a:custGeom>
              <a:avLst/>
              <a:gdLst>
                <a:gd name="connsiteX0" fmla="*/ 0 w 1804"/>
                <a:gd name="connsiteY0" fmla="*/ 0 h 1624"/>
                <a:gd name="connsiteX1" fmla="*/ 1805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542" y="541"/>
                    <a:pt x="1083" y="1083"/>
                    <a:pt x="1805" y="1624"/>
                  </a:cubicBezTo>
                  <a:cubicBezTo>
                    <a:pt x="1083" y="1263"/>
                    <a:pt x="542" y="722"/>
                    <a:pt x="0" y="0"/>
                  </a:cubicBezTo>
                  <a:close/>
                </a:path>
              </a:pathLst>
            </a:custGeom>
            <a:solidFill>
              <a:srgbClr val="FFFFFF"/>
            </a:solidFill>
            <a:ln w="1804" cap="flat">
              <a:noFill/>
              <a:prstDash val="solid"/>
              <a:miter/>
            </a:ln>
          </p:spPr>
          <p:txBody>
            <a:bodyPr rtlCol="0" anchor="ctr"/>
            <a:lstStyle/>
            <a:p>
              <a:endParaRPr lang="en-US"/>
            </a:p>
          </p:txBody>
        </p:sp>
        <p:sp>
          <p:nvSpPr>
            <p:cNvPr id="21" name="Freeform 970">
              <a:extLst>
                <a:ext uri="{FF2B5EF4-FFF2-40B4-BE49-F238E27FC236}">
                  <a16:creationId xmlns:a16="http://schemas.microsoft.com/office/drawing/2014/main" id="{D0053589-0629-F543-2D72-4A457FBD822A}"/>
                </a:ext>
              </a:extLst>
            </p:cNvPr>
            <p:cNvSpPr/>
            <p:nvPr/>
          </p:nvSpPr>
          <p:spPr>
            <a:xfrm>
              <a:off x="9341638" y="1837402"/>
              <a:ext cx="5594" cy="3970"/>
            </a:xfrm>
            <a:custGeom>
              <a:avLst/>
              <a:gdLst>
                <a:gd name="connsiteX0" fmla="*/ 0 w 5594"/>
                <a:gd name="connsiteY0" fmla="*/ 0 h 3970"/>
                <a:gd name="connsiteX1" fmla="*/ 5595 w 5594"/>
                <a:gd name="connsiteY1" fmla="*/ 3970 h 3970"/>
                <a:gd name="connsiteX2" fmla="*/ 0 w 5594"/>
                <a:gd name="connsiteY2" fmla="*/ 0 h 3970"/>
              </a:gdLst>
              <a:ahLst/>
              <a:cxnLst>
                <a:cxn ang="0">
                  <a:pos x="connsiteX0" y="connsiteY0"/>
                </a:cxn>
                <a:cxn ang="0">
                  <a:pos x="connsiteX1" y="connsiteY1"/>
                </a:cxn>
                <a:cxn ang="0">
                  <a:pos x="connsiteX2" y="connsiteY2"/>
                </a:cxn>
              </a:cxnLst>
              <a:rect l="l" t="t" r="r" b="b"/>
              <a:pathLst>
                <a:path w="5594" h="3970">
                  <a:moveTo>
                    <a:pt x="0" y="0"/>
                  </a:moveTo>
                  <a:cubicBezTo>
                    <a:pt x="1985" y="1263"/>
                    <a:pt x="3790" y="2527"/>
                    <a:pt x="5595" y="3970"/>
                  </a:cubicBezTo>
                  <a:cubicBezTo>
                    <a:pt x="3609" y="2527"/>
                    <a:pt x="1805" y="1263"/>
                    <a:pt x="0" y="0"/>
                  </a:cubicBezTo>
                  <a:close/>
                </a:path>
              </a:pathLst>
            </a:custGeom>
            <a:solidFill>
              <a:srgbClr val="FFFFFF"/>
            </a:solidFill>
            <a:ln w="1804" cap="flat">
              <a:noFill/>
              <a:prstDash val="solid"/>
              <a:miter/>
            </a:ln>
          </p:spPr>
          <p:txBody>
            <a:bodyPr rtlCol="0" anchor="ctr"/>
            <a:lstStyle/>
            <a:p>
              <a:endParaRPr lang="en-US"/>
            </a:p>
          </p:txBody>
        </p:sp>
        <p:sp>
          <p:nvSpPr>
            <p:cNvPr id="22" name="Freeform 971">
              <a:extLst>
                <a:ext uri="{FF2B5EF4-FFF2-40B4-BE49-F238E27FC236}">
                  <a16:creationId xmlns:a16="http://schemas.microsoft.com/office/drawing/2014/main" id="{DDF7A550-4B17-012F-2304-0409EEE7FC11}"/>
                </a:ext>
              </a:extLst>
            </p:cNvPr>
            <p:cNvSpPr/>
            <p:nvPr/>
          </p:nvSpPr>
          <p:spPr>
            <a:xfrm>
              <a:off x="9357699" y="1849855"/>
              <a:ext cx="1985" cy="1804"/>
            </a:xfrm>
            <a:custGeom>
              <a:avLst/>
              <a:gdLst>
                <a:gd name="connsiteX0" fmla="*/ 0 w 1985"/>
                <a:gd name="connsiteY0" fmla="*/ 0 h 1804"/>
                <a:gd name="connsiteX1" fmla="*/ 1985 w 1985"/>
                <a:gd name="connsiteY1" fmla="*/ 1805 h 1804"/>
                <a:gd name="connsiteX2" fmla="*/ 0 w 1985"/>
                <a:gd name="connsiteY2" fmla="*/ 0 h 1804"/>
              </a:gdLst>
              <a:ahLst/>
              <a:cxnLst>
                <a:cxn ang="0">
                  <a:pos x="connsiteX0" y="connsiteY0"/>
                </a:cxn>
                <a:cxn ang="0">
                  <a:pos x="connsiteX1" y="connsiteY1"/>
                </a:cxn>
                <a:cxn ang="0">
                  <a:pos x="connsiteX2" y="connsiteY2"/>
                </a:cxn>
              </a:cxnLst>
              <a:rect l="l" t="t" r="r" b="b"/>
              <a:pathLst>
                <a:path w="1985" h="1804">
                  <a:moveTo>
                    <a:pt x="0" y="0"/>
                  </a:moveTo>
                  <a:cubicBezTo>
                    <a:pt x="723" y="542"/>
                    <a:pt x="1264" y="1263"/>
                    <a:pt x="1985" y="1805"/>
                  </a:cubicBezTo>
                  <a:cubicBezTo>
                    <a:pt x="1264" y="1263"/>
                    <a:pt x="723" y="542"/>
                    <a:pt x="0" y="0"/>
                  </a:cubicBezTo>
                  <a:close/>
                </a:path>
              </a:pathLst>
            </a:custGeom>
            <a:solidFill>
              <a:srgbClr val="FFFFFF"/>
            </a:solidFill>
            <a:ln w="1804" cap="flat">
              <a:noFill/>
              <a:prstDash val="solid"/>
              <a:miter/>
            </a:ln>
          </p:spPr>
          <p:txBody>
            <a:bodyPr rtlCol="0" anchor="ctr"/>
            <a:lstStyle/>
            <a:p>
              <a:endParaRPr lang="en-US"/>
            </a:p>
          </p:txBody>
        </p:sp>
        <p:sp>
          <p:nvSpPr>
            <p:cNvPr id="23" name="Freeform 972">
              <a:extLst>
                <a:ext uri="{FF2B5EF4-FFF2-40B4-BE49-F238E27FC236}">
                  <a16:creationId xmlns:a16="http://schemas.microsoft.com/office/drawing/2014/main" id="{CF673F7C-C481-E004-1602-C84AC4CF8643}"/>
                </a:ext>
              </a:extLst>
            </p:cNvPr>
            <p:cNvSpPr/>
            <p:nvPr/>
          </p:nvSpPr>
          <p:spPr>
            <a:xfrm>
              <a:off x="9116407" y="2102518"/>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541" y="1083"/>
                    <a:pt x="0" y="0"/>
                  </a:cubicBezTo>
                  <a:cubicBezTo>
                    <a:pt x="541"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24" name="Freeform 973">
              <a:extLst>
                <a:ext uri="{FF2B5EF4-FFF2-40B4-BE49-F238E27FC236}">
                  <a16:creationId xmlns:a16="http://schemas.microsoft.com/office/drawing/2014/main" id="{DB442F9F-3341-506C-2BCB-A858919E7DD5}"/>
                </a:ext>
              </a:extLst>
            </p:cNvPr>
            <p:cNvSpPr/>
            <p:nvPr/>
          </p:nvSpPr>
          <p:spPr>
            <a:xfrm>
              <a:off x="9312040" y="1821881"/>
              <a:ext cx="14978" cy="7038"/>
            </a:xfrm>
            <a:custGeom>
              <a:avLst/>
              <a:gdLst>
                <a:gd name="connsiteX0" fmla="*/ 0 w 14978"/>
                <a:gd name="connsiteY0" fmla="*/ 0 h 7038"/>
                <a:gd name="connsiteX1" fmla="*/ 14979 w 14978"/>
                <a:gd name="connsiteY1" fmla="*/ 7039 h 7038"/>
                <a:gd name="connsiteX2" fmla="*/ 0 w 14978"/>
                <a:gd name="connsiteY2" fmla="*/ 0 h 7038"/>
              </a:gdLst>
              <a:ahLst/>
              <a:cxnLst>
                <a:cxn ang="0">
                  <a:pos x="connsiteX0" y="connsiteY0"/>
                </a:cxn>
                <a:cxn ang="0">
                  <a:pos x="connsiteX1" y="connsiteY1"/>
                </a:cxn>
                <a:cxn ang="0">
                  <a:pos x="connsiteX2" y="connsiteY2"/>
                </a:cxn>
              </a:cxnLst>
              <a:rect l="l" t="t" r="r" b="b"/>
              <a:pathLst>
                <a:path w="14978" h="7038">
                  <a:moveTo>
                    <a:pt x="0" y="0"/>
                  </a:moveTo>
                  <a:cubicBezTo>
                    <a:pt x="5053" y="2166"/>
                    <a:pt x="10107" y="4512"/>
                    <a:pt x="14979" y="7039"/>
                  </a:cubicBezTo>
                  <a:cubicBezTo>
                    <a:pt x="10107" y="4331"/>
                    <a:pt x="5053" y="1985"/>
                    <a:pt x="0" y="0"/>
                  </a:cubicBezTo>
                  <a:close/>
                </a:path>
              </a:pathLst>
            </a:custGeom>
            <a:solidFill>
              <a:srgbClr val="FFFFFF"/>
            </a:solidFill>
            <a:ln w="1804" cap="flat">
              <a:noFill/>
              <a:prstDash val="solid"/>
              <a:miter/>
            </a:ln>
          </p:spPr>
          <p:txBody>
            <a:bodyPr rtlCol="0" anchor="ctr"/>
            <a:lstStyle/>
            <a:p>
              <a:endParaRPr lang="en-US"/>
            </a:p>
          </p:txBody>
        </p:sp>
        <p:sp>
          <p:nvSpPr>
            <p:cNvPr id="25" name="Freeform 974">
              <a:extLst>
                <a:ext uri="{FF2B5EF4-FFF2-40B4-BE49-F238E27FC236}">
                  <a16:creationId xmlns:a16="http://schemas.microsoft.com/office/drawing/2014/main" id="{E91C0E6E-5A85-67A3-3508-9171DA8186E7}"/>
                </a:ext>
              </a:extLst>
            </p:cNvPr>
            <p:cNvSpPr/>
            <p:nvPr/>
          </p:nvSpPr>
          <p:spPr>
            <a:xfrm>
              <a:off x="9327561" y="1829100"/>
              <a:ext cx="9926" cy="5594"/>
            </a:xfrm>
            <a:custGeom>
              <a:avLst/>
              <a:gdLst>
                <a:gd name="connsiteX0" fmla="*/ 0 w 9926"/>
                <a:gd name="connsiteY0" fmla="*/ 0 h 5594"/>
                <a:gd name="connsiteX1" fmla="*/ 9926 w 9926"/>
                <a:gd name="connsiteY1" fmla="*/ 5595 h 5594"/>
                <a:gd name="connsiteX2" fmla="*/ 0 w 9926"/>
                <a:gd name="connsiteY2" fmla="*/ 0 h 5594"/>
              </a:gdLst>
              <a:ahLst/>
              <a:cxnLst>
                <a:cxn ang="0">
                  <a:pos x="connsiteX0" y="connsiteY0"/>
                </a:cxn>
                <a:cxn ang="0">
                  <a:pos x="connsiteX1" y="connsiteY1"/>
                </a:cxn>
                <a:cxn ang="0">
                  <a:pos x="connsiteX2" y="connsiteY2"/>
                </a:cxn>
              </a:cxnLst>
              <a:rect l="l" t="t" r="r" b="b"/>
              <a:pathLst>
                <a:path w="9926" h="5594">
                  <a:moveTo>
                    <a:pt x="0" y="0"/>
                  </a:moveTo>
                  <a:cubicBezTo>
                    <a:pt x="3429" y="1805"/>
                    <a:pt x="6677" y="3609"/>
                    <a:pt x="9926" y="5595"/>
                  </a:cubicBezTo>
                  <a:cubicBezTo>
                    <a:pt x="6677" y="3609"/>
                    <a:pt x="3429" y="1805"/>
                    <a:pt x="0" y="0"/>
                  </a:cubicBezTo>
                  <a:close/>
                </a:path>
              </a:pathLst>
            </a:custGeom>
            <a:solidFill>
              <a:srgbClr val="FFFFFF"/>
            </a:solidFill>
            <a:ln w="1804" cap="flat">
              <a:noFill/>
              <a:prstDash val="solid"/>
              <a:miter/>
            </a:ln>
          </p:spPr>
          <p:txBody>
            <a:bodyPr rtlCol="0" anchor="ctr"/>
            <a:lstStyle/>
            <a:p>
              <a:endParaRPr lang="en-US"/>
            </a:p>
          </p:txBody>
        </p:sp>
        <p:sp>
          <p:nvSpPr>
            <p:cNvPr id="26" name="Freeform 975">
              <a:extLst>
                <a:ext uri="{FF2B5EF4-FFF2-40B4-BE49-F238E27FC236}">
                  <a16:creationId xmlns:a16="http://schemas.microsoft.com/office/drawing/2014/main" id="{289C1385-FB77-C09E-C6D9-A3DA09E10B7F}"/>
                </a:ext>
              </a:extLst>
            </p:cNvPr>
            <p:cNvSpPr/>
            <p:nvPr/>
          </p:nvSpPr>
          <p:spPr>
            <a:xfrm>
              <a:off x="9338389" y="1835417"/>
              <a:ext cx="2887" cy="1985"/>
            </a:xfrm>
            <a:custGeom>
              <a:avLst/>
              <a:gdLst>
                <a:gd name="connsiteX0" fmla="*/ 0 w 2887"/>
                <a:gd name="connsiteY0" fmla="*/ 0 h 1985"/>
                <a:gd name="connsiteX1" fmla="*/ 2888 w 2887"/>
                <a:gd name="connsiteY1" fmla="*/ 1985 h 1985"/>
                <a:gd name="connsiteX2" fmla="*/ 0 w 2887"/>
                <a:gd name="connsiteY2" fmla="*/ 0 h 1985"/>
              </a:gdLst>
              <a:ahLst/>
              <a:cxnLst>
                <a:cxn ang="0">
                  <a:pos x="connsiteX0" y="connsiteY0"/>
                </a:cxn>
                <a:cxn ang="0">
                  <a:pos x="connsiteX1" y="connsiteY1"/>
                </a:cxn>
                <a:cxn ang="0">
                  <a:pos x="connsiteX2" y="connsiteY2"/>
                </a:cxn>
              </a:cxnLst>
              <a:rect l="l" t="t" r="r" b="b"/>
              <a:pathLst>
                <a:path w="2887" h="1985">
                  <a:moveTo>
                    <a:pt x="0" y="0"/>
                  </a:moveTo>
                  <a:cubicBezTo>
                    <a:pt x="1083" y="541"/>
                    <a:pt x="1985" y="1263"/>
                    <a:pt x="2888" y="1985"/>
                  </a:cubicBezTo>
                  <a:cubicBezTo>
                    <a:pt x="1985" y="1263"/>
                    <a:pt x="1083" y="541"/>
                    <a:pt x="0" y="0"/>
                  </a:cubicBezTo>
                  <a:close/>
                </a:path>
              </a:pathLst>
            </a:custGeom>
            <a:solidFill>
              <a:srgbClr val="FFFFFF"/>
            </a:solidFill>
            <a:ln w="1804" cap="flat">
              <a:noFill/>
              <a:prstDash val="solid"/>
              <a:miter/>
            </a:ln>
          </p:spPr>
          <p:txBody>
            <a:bodyPr rtlCol="0" anchor="ctr"/>
            <a:lstStyle/>
            <a:p>
              <a:endParaRPr lang="en-US"/>
            </a:p>
          </p:txBody>
        </p:sp>
        <p:sp>
          <p:nvSpPr>
            <p:cNvPr id="27" name="Freeform 976">
              <a:extLst>
                <a:ext uri="{FF2B5EF4-FFF2-40B4-BE49-F238E27FC236}">
                  <a16:creationId xmlns:a16="http://schemas.microsoft.com/office/drawing/2014/main" id="{45ECCB7E-F1C8-4B0F-B1AA-AB77B9202E3E}"/>
                </a:ext>
              </a:extLst>
            </p:cNvPr>
            <p:cNvSpPr/>
            <p:nvPr/>
          </p:nvSpPr>
          <p:spPr>
            <a:xfrm>
              <a:off x="9077501" y="1804828"/>
              <a:ext cx="273723" cy="301877"/>
            </a:xfrm>
            <a:custGeom>
              <a:avLst/>
              <a:gdLst>
                <a:gd name="connsiteX0" fmla="*/ 85107 w 273723"/>
                <a:gd name="connsiteY0" fmla="*/ 300939 h 301877"/>
                <a:gd name="connsiteX1" fmla="*/ 232915 w 273723"/>
                <a:gd name="connsiteY1" fmla="*/ 249865 h 301877"/>
                <a:gd name="connsiteX2" fmla="*/ 272619 w 273723"/>
                <a:gd name="connsiteY2" fmla="*/ 147897 h 301877"/>
                <a:gd name="connsiteX3" fmla="*/ 258903 w 273723"/>
                <a:gd name="connsiteY3" fmla="*/ 58924 h 301877"/>
                <a:gd name="connsiteX4" fmla="*/ 234539 w 273723"/>
                <a:gd name="connsiteY4" fmla="*/ 17054 h 301877"/>
                <a:gd name="connsiteX5" fmla="*/ 8947 w 273723"/>
                <a:gd name="connsiteY5" fmla="*/ 46832 h 301877"/>
                <a:gd name="connsiteX6" fmla="*/ 4977 w 273723"/>
                <a:gd name="connsiteY6" fmla="*/ 65782 h 301877"/>
                <a:gd name="connsiteX7" fmla="*/ 37281 w 273723"/>
                <a:gd name="connsiteY7" fmla="*/ 142303 h 301877"/>
                <a:gd name="connsiteX8" fmla="*/ 29701 w 273723"/>
                <a:gd name="connsiteY8" fmla="*/ 248060 h 301877"/>
                <a:gd name="connsiteX9" fmla="*/ 38544 w 273723"/>
                <a:gd name="connsiteY9" fmla="*/ 297330 h 301877"/>
                <a:gd name="connsiteX10" fmla="*/ 33492 w 273723"/>
                <a:gd name="connsiteY10" fmla="*/ 287945 h 301877"/>
                <a:gd name="connsiteX11" fmla="*/ 85107 w 273723"/>
                <a:gd name="connsiteY11" fmla="*/ 300939 h 3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723" h="301877">
                  <a:moveTo>
                    <a:pt x="85107" y="300939"/>
                  </a:moveTo>
                  <a:cubicBezTo>
                    <a:pt x="135639" y="306173"/>
                    <a:pt x="198985" y="289569"/>
                    <a:pt x="232915" y="249865"/>
                  </a:cubicBezTo>
                  <a:cubicBezTo>
                    <a:pt x="257098" y="221531"/>
                    <a:pt x="268288" y="184172"/>
                    <a:pt x="272619" y="147897"/>
                  </a:cubicBezTo>
                  <a:cubicBezTo>
                    <a:pt x="276229" y="117578"/>
                    <a:pt x="270814" y="86897"/>
                    <a:pt x="258903" y="58924"/>
                  </a:cubicBezTo>
                  <a:cubicBezTo>
                    <a:pt x="252406" y="43764"/>
                    <a:pt x="244284" y="29687"/>
                    <a:pt x="234539" y="17054"/>
                  </a:cubicBezTo>
                  <a:cubicBezTo>
                    <a:pt x="157116" y="-14890"/>
                    <a:pt x="49373" y="-272"/>
                    <a:pt x="8947" y="46832"/>
                  </a:cubicBezTo>
                  <a:cubicBezTo>
                    <a:pt x="-979" y="51524"/>
                    <a:pt x="-3145" y="56578"/>
                    <a:pt x="4977" y="65782"/>
                  </a:cubicBezTo>
                  <a:cubicBezTo>
                    <a:pt x="23926" y="87619"/>
                    <a:pt x="31145" y="114510"/>
                    <a:pt x="37281" y="142303"/>
                  </a:cubicBezTo>
                  <a:cubicBezTo>
                    <a:pt x="45403" y="178758"/>
                    <a:pt x="37101" y="213409"/>
                    <a:pt x="29701" y="248060"/>
                  </a:cubicBezTo>
                  <a:cubicBezTo>
                    <a:pt x="25550" y="267190"/>
                    <a:pt x="29341" y="282170"/>
                    <a:pt x="38544" y="297330"/>
                  </a:cubicBezTo>
                  <a:cubicBezTo>
                    <a:pt x="36740" y="294261"/>
                    <a:pt x="34935" y="291193"/>
                    <a:pt x="33492" y="287945"/>
                  </a:cubicBezTo>
                  <a:cubicBezTo>
                    <a:pt x="49734" y="295164"/>
                    <a:pt x="67059" y="298954"/>
                    <a:pt x="85107" y="300939"/>
                  </a:cubicBezTo>
                  <a:close/>
                </a:path>
              </a:pathLst>
            </a:custGeom>
            <a:solidFill>
              <a:srgbClr val="FFFFFF"/>
            </a:solidFill>
            <a:ln w="1804" cap="flat">
              <a:noFill/>
              <a:prstDash val="solid"/>
              <a:miter/>
            </a:ln>
          </p:spPr>
          <p:txBody>
            <a:bodyPr rtlCol="0" anchor="ctr"/>
            <a:lstStyle/>
            <a:p>
              <a:endParaRPr lang="en-US"/>
            </a:p>
          </p:txBody>
        </p:sp>
        <p:sp>
          <p:nvSpPr>
            <p:cNvPr id="28" name="Freeform 977">
              <a:extLst>
                <a:ext uri="{FF2B5EF4-FFF2-40B4-BE49-F238E27FC236}">
                  <a16:creationId xmlns:a16="http://schemas.microsoft.com/office/drawing/2014/main" id="{47A62120-DB38-8661-30C8-2B382C31B1C5}"/>
                </a:ext>
              </a:extLst>
            </p:cNvPr>
            <p:cNvSpPr/>
            <p:nvPr/>
          </p:nvSpPr>
          <p:spPr>
            <a:xfrm>
              <a:off x="9369611" y="1861946"/>
              <a:ext cx="1444" cy="1624"/>
            </a:xfrm>
            <a:custGeom>
              <a:avLst/>
              <a:gdLst>
                <a:gd name="connsiteX0" fmla="*/ 0 w 1444"/>
                <a:gd name="connsiteY0" fmla="*/ 0 h 1624"/>
                <a:gd name="connsiteX1" fmla="*/ 1444 w 1444"/>
                <a:gd name="connsiteY1" fmla="*/ 1624 h 1624"/>
                <a:gd name="connsiteX2" fmla="*/ 0 w 1444"/>
                <a:gd name="connsiteY2" fmla="*/ 0 h 1624"/>
              </a:gdLst>
              <a:ahLst/>
              <a:cxnLst>
                <a:cxn ang="0">
                  <a:pos x="connsiteX0" y="connsiteY0"/>
                </a:cxn>
                <a:cxn ang="0">
                  <a:pos x="connsiteX1" y="connsiteY1"/>
                </a:cxn>
                <a:cxn ang="0">
                  <a:pos x="connsiteX2" y="connsiteY2"/>
                </a:cxn>
              </a:cxnLst>
              <a:rect l="l" t="t" r="r" b="b"/>
              <a:pathLst>
                <a:path w="1444" h="1624">
                  <a:moveTo>
                    <a:pt x="0" y="0"/>
                  </a:moveTo>
                  <a:cubicBezTo>
                    <a:pt x="542" y="542"/>
                    <a:pt x="902" y="1083"/>
                    <a:pt x="1444" y="1624"/>
                  </a:cubicBezTo>
                  <a:cubicBezTo>
                    <a:pt x="90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29" name="Freeform 978">
              <a:extLst>
                <a:ext uri="{FF2B5EF4-FFF2-40B4-BE49-F238E27FC236}">
                  <a16:creationId xmlns:a16="http://schemas.microsoft.com/office/drawing/2014/main" id="{538212D2-4E8B-536D-26D6-40B93D249E61}"/>
                </a:ext>
              </a:extLst>
            </p:cNvPr>
            <p:cNvSpPr/>
            <p:nvPr/>
          </p:nvSpPr>
          <p:spPr>
            <a:xfrm>
              <a:off x="9388200" y="1892086"/>
              <a:ext cx="541" cy="1263"/>
            </a:xfrm>
            <a:custGeom>
              <a:avLst/>
              <a:gdLst>
                <a:gd name="connsiteX0" fmla="*/ 0 w 541"/>
                <a:gd name="connsiteY0" fmla="*/ 0 h 1263"/>
                <a:gd name="connsiteX1" fmla="*/ 541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0" y="361"/>
                    <a:pt x="360" y="902"/>
                    <a:pt x="541" y="1263"/>
                  </a:cubicBezTo>
                  <a:cubicBezTo>
                    <a:pt x="360" y="902"/>
                    <a:pt x="180" y="541"/>
                    <a:pt x="0" y="0"/>
                  </a:cubicBezTo>
                  <a:close/>
                </a:path>
              </a:pathLst>
            </a:custGeom>
            <a:solidFill>
              <a:srgbClr val="FFFFFF"/>
            </a:solidFill>
            <a:ln w="1804" cap="flat">
              <a:noFill/>
              <a:prstDash val="solid"/>
              <a:miter/>
            </a:ln>
          </p:spPr>
          <p:txBody>
            <a:bodyPr rtlCol="0" anchor="ctr"/>
            <a:lstStyle/>
            <a:p>
              <a:endParaRPr lang="en-US"/>
            </a:p>
          </p:txBody>
        </p:sp>
        <p:sp>
          <p:nvSpPr>
            <p:cNvPr id="30" name="Freeform 979">
              <a:extLst>
                <a:ext uri="{FF2B5EF4-FFF2-40B4-BE49-F238E27FC236}">
                  <a16:creationId xmlns:a16="http://schemas.microsoft.com/office/drawing/2014/main" id="{CA2EE036-F5AE-249A-08DE-3FC553DC0F90}"/>
                </a:ext>
              </a:extLst>
            </p:cNvPr>
            <p:cNvSpPr/>
            <p:nvPr/>
          </p:nvSpPr>
          <p:spPr>
            <a:xfrm>
              <a:off x="9392351" y="1903636"/>
              <a:ext cx="361" cy="902"/>
            </a:xfrm>
            <a:custGeom>
              <a:avLst/>
              <a:gdLst>
                <a:gd name="connsiteX0" fmla="*/ 0 w 361"/>
                <a:gd name="connsiteY0" fmla="*/ 0 h 902"/>
                <a:gd name="connsiteX1" fmla="*/ 361 w 361"/>
                <a:gd name="connsiteY1" fmla="*/ 902 h 902"/>
                <a:gd name="connsiteX2" fmla="*/ 0 w 361"/>
                <a:gd name="connsiteY2" fmla="*/ 0 h 902"/>
              </a:gdLst>
              <a:ahLst/>
              <a:cxnLst>
                <a:cxn ang="0">
                  <a:pos x="connsiteX0" y="connsiteY0"/>
                </a:cxn>
                <a:cxn ang="0">
                  <a:pos x="connsiteX1" y="connsiteY1"/>
                </a:cxn>
                <a:cxn ang="0">
                  <a:pos x="connsiteX2" y="connsiteY2"/>
                </a:cxn>
              </a:cxnLst>
              <a:rect l="l" t="t" r="r" b="b"/>
              <a:pathLst>
                <a:path w="361" h="902">
                  <a:moveTo>
                    <a:pt x="0" y="0"/>
                  </a:moveTo>
                  <a:cubicBezTo>
                    <a:pt x="181" y="361"/>
                    <a:pt x="181" y="722"/>
                    <a:pt x="361" y="902"/>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31" name="Freeform 980">
              <a:extLst>
                <a:ext uri="{FF2B5EF4-FFF2-40B4-BE49-F238E27FC236}">
                  <a16:creationId xmlns:a16="http://schemas.microsoft.com/office/drawing/2014/main" id="{9782FC5A-E28E-4329-57CB-7669834AE74C}"/>
                </a:ext>
              </a:extLst>
            </p:cNvPr>
            <p:cNvSpPr/>
            <p:nvPr/>
          </p:nvSpPr>
          <p:spPr>
            <a:xfrm>
              <a:off x="9393975" y="1909050"/>
              <a:ext cx="361" cy="1443"/>
            </a:xfrm>
            <a:custGeom>
              <a:avLst/>
              <a:gdLst>
                <a:gd name="connsiteX0" fmla="*/ 0 w 361"/>
                <a:gd name="connsiteY0" fmla="*/ 0 h 1443"/>
                <a:gd name="connsiteX1" fmla="*/ 361 w 361"/>
                <a:gd name="connsiteY1" fmla="*/ 1444 h 1443"/>
                <a:gd name="connsiteX2" fmla="*/ 0 w 361"/>
                <a:gd name="connsiteY2" fmla="*/ 0 h 1443"/>
              </a:gdLst>
              <a:ahLst/>
              <a:cxnLst>
                <a:cxn ang="0">
                  <a:pos x="connsiteX0" y="connsiteY0"/>
                </a:cxn>
                <a:cxn ang="0">
                  <a:pos x="connsiteX1" y="connsiteY1"/>
                </a:cxn>
                <a:cxn ang="0">
                  <a:pos x="connsiteX2" y="connsiteY2"/>
                </a:cxn>
              </a:cxnLst>
              <a:rect l="l" t="t" r="r" b="b"/>
              <a:pathLst>
                <a:path w="361" h="1443">
                  <a:moveTo>
                    <a:pt x="0" y="0"/>
                  </a:moveTo>
                  <a:cubicBezTo>
                    <a:pt x="181" y="541"/>
                    <a:pt x="181" y="902"/>
                    <a:pt x="361" y="1444"/>
                  </a:cubicBezTo>
                  <a:cubicBezTo>
                    <a:pt x="181" y="902"/>
                    <a:pt x="0" y="541"/>
                    <a:pt x="0" y="0"/>
                  </a:cubicBezTo>
                  <a:close/>
                </a:path>
              </a:pathLst>
            </a:custGeom>
            <a:solidFill>
              <a:srgbClr val="FFFFFF"/>
            </a:solidFill>
            <a:ln w="1804" cap="flat">
              <a:noFill/>
              <a:prstDash val="solid"/>
              <a:miter/>
            </a:ln>
          </p:spPr>
          <p:txBody>
            <a:bodyPr rtlCol="0" anchor="ctr"/>
            <a:lstStyle/>
            <a:p>
              <a:endParaRPr lang="en-US"/>
            </a:p>
          </p:txBody>
        </p:sp>
        <p:sp>
          <p:nvSpPr>
            <p:cNvPr id="32" name="Freeform 981">
              <a:extLst>
                <a:ext uri="{FF2B5EF4-FFF2-40B4-BE49-F238E27FC236}">
                  <a16:creationId xmlns:a16="http://schemas.microsoft.com/office/drawing/2014/main" id="{17C85B8F-9F2A-94BF-85E6-9BAF55143A08}"/>
                </a:ext>
              </a:extLst>
            </p:cNvPr>
            <p:cNvSpPr/>
            <p:nvPr/>
          </p:nvSpPr>
          <p:spPr>
            <a:xfrm>
              <a:off x="9390365" y="1897319"/>
              <a:ext cx="541" cy="1263"/>
            </a:xfrm>
            <a:custGeom>
              <a:avLst/>
              <a:gdLst>
                <a:gd name="connsiteX0" fmla="*/ 0 w 541"/>
                <a:gd name="connsiteY0" fmla="*/ 0 h 1263"/>
                <a:gd name="connsiteX1" fmla="*/ 542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1" y="361"/>
                    <a:pt x="361" y="902"/>
                    <a:pt x="542" y="1263"/>
                  </a:cubicBezTo>
                  <a:cubicBezTo>
                    <a:pt x="181" y="902"/>
                    <a:pt x="0" y="361"/>
                    <a:pt x="0" y="0"/>
                  </a:cubicBezTo>
                  <a:close/>
                </a:path>
              </a:pathLst>
            </a:custGeom>
            <a:solidFill>
              <a:srgbClr val="FFFFFF"/>
            </a:solidFill>
            <a:ln w="1804" cap="flat">
              <a:noFill/>
              <a:prstDash val="solid"/>
              <a:miter/>
            </a:ln>
          </p:spPr>
          <p:txBody>
            <a:bodyPr rtlCol="0" anchor="ctr"/>
            <a:lstStyle/>
            <a:p>
              <a:endParaRPr lang="en-US"/>
            </a:p>
          </p:txBody>
        </p:sp>
        <p:sp>
          <p:nvSpPr>
            <p:cNvPr id="33" name="Freeform 982">
              <a:extLst>
                <a:ext uri="{FF2B5EF4-FFF2-40B4-BE49-F238E27FC236}">
                  <a16:creationId xmlns:a16="http://schemas.microsoft.com/office/drawing/2014/main" id="{3E713960-AD49-19A4-8DB7-DBFC7B991009}"/>
                </a:ext>
              </a:extLst>
            </p:cNvPr>
            <p:cNvSpPr/>
            <p:nvPr/>
          </p:nvSpPr>
          <p:spPr>
            <a:xfrm>
              <a:off x="9376830" y="1871331"/>
              <a:ext cx="1083" cy="1624"/>
            </a:xfrm>
            <a:custGeom>
              <a:avLst/>
              <a:gdLst>
                <a:gd name="connsiteX0" fmla="*/ 0 w 1083"/>
                <a:gd name="connsiteY0" fmla="*/ 0 h 1624"/>
                <a:gd name="connsiteX1" fmla="*/ 1083 w 1083"/>
                <a:gd name="connsiteY1" fmla="*/ 1624 h 1624"/>
                <a:gd name="connsiteX2" fmla="*/ 0 w 1083"/>
                <a:gd name="connsiteY2" fmla="*/ 0 h 1624"/>
              </a:gdLst>
              <a:ahLst/>
              <a:cxnLst>
                <a:cxn ang="0">
                  <a:pos x="connsiteX0" y="connsiteY0"/>
                </a:cxn>
                <a:cxn ang="0">
                  <a:pos x="connsiteX1" y="connsiteY1"/>
                </a:cxn>
                <a:cxn ang="0">
                  <a:pos x="connsiteX2" y="connsiteY2"/>
                </a:cxn>
              </a:cxnLst>
              <a:rect l="l" t="t" r="r" b="b"/>
              <a:pathLst>
                <a:path w="1083" h="1624">
                  <a:moveTo>
                    <a:pt x="0" y="0"/>
                  </a:moveTo>
                  <a:cubicBezTo>
                    <a:pt x="361" y="541"/>
                    <a:pt x="722" y="1083"/>
                    <a:pt x="1083" y="1624"/>
                  </a:cubicBezTo>
                  <a:cubicBezTo>
                    <a:pt x="722" y="1083"/>
                    <a:pt x="361" y="541"/>
                    <a:pt x="0" y="0"/>
                  </a:cubicBezTo>
                  <a:close/>
                </a:path>
              </a:pathLst>
            </a:custGeom>
            <a:solidFill>
              <a:srgbClr val="FFFFFF"/>
            </a:solidFill>
            <a:ln w="1804" cap="flat">
              <a:noFill/>
              <a:prstDash val="solid"/>
              <a:miter/>
            </a:ln>
          </p:spPr>
          <p:txBody>
            <a:bodyPr rtlCol="0" anchor="ctr"/>
            <a:lstStyle/>
            <a:p>
              <a:endParaRPr lang="en-US"/>
            </a:p>
          </p:txBody>
        </p:sp>
        <p:sp>
          <p:nvSpPr>
            <p:cNvPr id="34" name="Freeform 983">
              <a:extLst>
                <a:ext uri="{FF2B5EF4-FFF2-40B4-BE49-F238E27FC236}">
                  <a16:creationId xmlns:a16="http://schemas.microsoft.com/office/drawing/2014/main" id="{38C7C075-5923-245B-8771-B8F9B3F20E7C}"/>
                </a:ext>
              </a:extLst>
            </p:cNvPr>
            <p:cNvSpPr/>
            <p:nvPr/>
          </p:nvSpPr>
          <p:spPr>
            <a:xfrm>
              <a:off x="9380079" y="1876384"/>
              <a:ext cx="721" cy="1083"/>
            </a:xfrm>
            <a:custGeom>
              <a:avLst/>
              <a:gdLst>
                <a:gd name="connsiteX0" fmla="*/ 0 w 721"/>
                <a:gd name="connsiteY0" fmla="*/ 0 h 1083"/>
                <a:gd name="connsiteX1" fmla="*/ 722 w 721"/>
                <a:gd name="connsiteY1" fmla="*/ 1083 h 1083"/>
                <a:gd name="connsiteX2" fmla="*/ 0 w 721"/>
                <a:gd name="connsiteY2" fmla="*/ 0 h 1083"/>
              </a:gdLst>
              <a:ahLst/>
              <a:cxnLst>
                <a:cxn ang="0">
                  <a:pos x="connsiteX0" y="connsiteY0"/>
                </a:cxn>
                <a:cxn ang="0">
                  <a:pos x="connsiteX1" y="connsiteY1"/>
                </a:cxn>
                <a:cxn ang="0">
                  <a:pos x="connsiteX2" y="connsiteY2"/>
                </a:cxn>
              </a:cxnLst>
              <a:rect l="l" t="t" r="r" b="b"/>
              <a:pathLst>
                <a:path w="721" h="1083">
                  <a:moveTo>
                    <a:pt x="0" y="0"/>
                  </a:moveTo>
                  <a:cubicBezTo>
                    <a:pt x="180" y="361"/>
                    <a:pt x="360" y="722"/>
                    <a:pt x="722" y="1083"/>
                  </a:cubicBezTo>
                  <a:cubicBezTo>
                    <a:pt x="541"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35" name="Freeform 984">
              <a:extLst>
                <a:ext uri="{FF2B5EF4-FFF2-40B4-BE49-F238E27FC236}">
                  <a16:creationId xmlns:a16="http://schemas.microsoft.com/office/drawing/2014/main" id="{6FD3C039-46EA-A4DD-4198-9D26842EA756}"/>
                </a:ext>
              </a:extLst>
            </p:cNvPr>
            <p:cNvSpPr/>
            <p:nvPr/>
          </p:nvSpPr>
          <p:spPr>
            <a:xfrm>
              <a:off x="9382966" y="1881438"/>
              <a:ext cx="722" cy="1443"/>
            </a:xfrm>
            <a:custGeom>
              <a:avLst/>
              <a:gdLst>
                <a:gd name="connsiteX0" fmla="*/ 0 w 722"/>
                <a:gd name="connsiteY0" fmla="*/ 0 h 1443"/>
                <a:gd name="connsiteX1" fmla="*/ 723 w 722"/>
                <a:gd name="connsiteY1" fmla="*/ 1444 h 1443"/>
                <a:gd name="connsiteX2" fmla="*/ 0 w 722"/>
                <a:gd name="connsiteY2" fmla="*/ 0 h 1443"/>
              </a:gdLst>
              <a:ahLst/>
              <a:cxnLst>
                <a:cxn ang="0">
                  <a:pos x="connsiteX0" y="connsiteY0"/>
                </a:cxn>
                <a:cxn ang="0">
                  <a:pos x="connsiteX1" y="connsiteY1"/>
                </a:cxn>
                <a:cxn ang="0">
                  <a:pos x="connsiteX2" y="connsiteY2"/>
                </a:cxn>
              </a:cxnLst>
              <a:rect l="l" t="t" r="r" b="b"/>
              <a:pathLst>
                <a:path w="722" h="1443">
                  <a:moveTo>
                    <a:pt x="0" y="0"/>
                  </a:moveTo>
                  <a:cubicBezTo>
                    <a:pt x="181" y="542"/>
                    <a:pt x="542" y="902"/>
                    <a:pt x="723" y="1444"/>
                  </a:cubicBezTo>
                  <a:cubicBezTo>
                    <a:pt x="54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36" name="Freeform 985">
              <a:extLst>
                <a:ext uri="{FF2B5EF4-FFF2-40B4-BE49-F238E27FC236}">
                  <a16:creationId xmlns:a16="http://schemas.microsoft.com/office/drawing/2014/main" id="{25FD5A4F-D884-2470-1B46-561E70AD8BF5}"/>
                </a:ext>
              </a:extLst>
            </p:cNvPr>
            <p:cNvSpPr/>
            <p:nvPr/>
          </p:nvSpPr>
          <p:spPr>
            <a:xfrm>
              <a:off x="9385673" y="1886491"/>
              <a:ext cx="541" cy="1082"/>
            </a:xfrm>
            <a:custGeom>
              <a:avLst/>
              <a:gdLst>
                <a:gd name="connsiteX0" fmla="*/ 0 w 541"/>
                <a:gd name="connsiteY0" fmla="*/ 0 h 1082"/>
                <a:gd name="connsiteX1" fmla="*/ 542 w 541"/>
                <a:gd name="connsiteY1" fmla="*/ 1083 h 1082"/>
                <a:gd name="connsiteX2" fmla="*/ 0 w 541"/>
                <a:gd name="connsiteY2" fmla="*/ 0 h 1082"/>
              </a:gdLst>
              <a:ahLst/>
              <a:cxnLst>
                <a:cxn ang="0">
                  <a:pos x="connsiteX0" y="connsiteY0"/>
                </a:cxn>
                <a:cxn ang="0">
                  <a:pos x="connsiteX1" y="connsiteY1"/>
                </a:cxn>
                <a:cxn ang="0">
                  <a:pos x="connsiteX2" y="connsiteY2"/>
                </a:cxn>
              </a:cxnLst>
              <a:rect l="l" t="t" r="r" b="b"/>
              <a:pathLst>
                <a:path w="541" h="1082">
                  <a:moveTo>
                    <a:pt x="0" y="0"/>
                  </a:moveTo>
                  <a:cubicBezTo>
                    <a:pt x="181" y="361"/>
                    <a:pt x="361" y="722"/>
                    <a:pt x="542" y="1083"/>
                  </a:cubicBezTo>
                  <a:cubicBezTo>
                    <a:pt x="36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37" name="Freeform 986">
              <a:extLst>
                <a:ext uri="{FF2B5EF4-FFF2-40B4-BE49-F238E27FC236}">
                  <a16:creationId xmlns:a16="http://schemas.microsoft.com/office/drawing/2014/main" id="{F4E1C796-83BF-26D4-96B8-D474683496C9}"/>
                </a:ext>
              </a:extLst>
            </p:cNvPr>
            <p:cNvSpPr/>
            <p:nvPr/>
          </p:nvSpPr>
          <p:spPr>
            <a:xfrm>
              <a:off x="8863021" y="2205027"/>
              <a:ext cx="180" cy="902"/>
            </a:xfrm>
            <a:custGeom>
              <a:avLst/>
              <a:gdLst>
                <a:gd name="connsiteX0" fmla="*/ 0 w 180"/>
                <a:gd name="connsiteY0" fmla="*/ 902 h 902"/>
                <a:gd name="connsiteX1" fmla="*/ 181 w 180"/>
                <a:gd name="connsiteY1" fmla="*/ 0 h 902"/>
                <a:gd name="connsiteX2" fmla="*/ 0 w 180"/>
                <a:gd name="connsiteY2" fmla="*/ 902 h 902"/>
              </a:gdLst>
              <a:ahLst/>
              <a:cxnLst>
                <a:cxn ang="0">
                  <a:pos x="connsiteX0" y="connsiteY0"/>
                </a:cxn>
                <a:cxn ang="0">
                  <a:pos x="connsiteX1" y="connsiteY1"/>
                </a:cxn>
                <a:cxn ang="0">
                  <a:pos x="connsiteX2" y="connsiteY2"/>
                </a:cxn>
              </a:cxnLst>
              <a:rect l="l" t="t" r="r" b="b"/>
              <a:pathLst>
                <a:path w="180" h="902">
                  <a:moveTo>
                    <a:pt x="0" y="902"/>
                  </a:moveTo>
                  <a:cubicBezTo>
                    <a:pt x="0" y="541"/>
                    <a:pt x="0" y="361"/>
                    <a:pt x="181" y="0"/>
                  </a:cubicBezTo>
                  <a:cubicBezTo>
                    <a:pt x="0" y="361"/>
                    <a:pt x="0" y="722"/>
                    <a:pt x="0" y="902"/>
                  </a:cubicBezTo>
                  <a:close/>
                </a:path>
              </a:pathLst>
            </a:custGeom>
            <a:solidFill>
              <a:srgbClr val="FFFFFF"/>
            </a:solidFill>
            <a:ln w="1804" cap="flat">
              <a:noFill/>
              <a:prstDash val="solid"/>
              <a:miter/>
            </a:ln>
          </p:spPr>
          <p:txBody>
            <a:bodyPr rtlCol="0" anchor="ctr"/>
            <a:lstStyle/>
            <a:p>
              <a:endParaRPr lang="en-US"/>
            </a:p>
          </p:txBody>
        </p:sp>
        <p:sp>
          <p:nvSpPr>
            <p:cNvPr id="38" name="Freeform 987">
              <a:extLst>
                <a:ext uri="{FF2B5EF4-FFF2-40B4-BE49-F238E27FC236}">
                  <a16:creationId xmlns:a16="http://schemas.microsoft.com/office/drawing/2014/main" id="{99B3EF9F-CCC9-7070-1ED6-93CBBC578C18}"/>
                </a:ext>
              </a:extLst>
            </p:cNvPr>
            <p:cNvSpPr/>
            <p:nvPr/>
          </p:nvSpPr>
          <p:spPr>
            <a:xfrm>
              <a:off x="8863744" y="2199071"/>
              <a:ext cx="1804" cy="541"/>
            </a:xfrm>
            <a:custGeom>
              <a:avLst/>
              <a:gdLst>
                <a:gd name="connsiteX0" fmla="*/ 0 w 1804"/>
                <a:gd name="connsiteY0" fmla="*/ 542 h 541"/>
                <a:gd name="connsiteX1" fmla="*/ 0 w 1804"/>
                <a:gd name="connsiteY1" fmla="*/ 0 h 541"/>
                <a:gd name="connsiteX2" fmla="*/ 0 w 1804"/>
                <a:gd name="connsiteY2" fmla="*/ 542 h 541"/>
              </a:gdLst>
              <a:ahLst/>
              <a:cxnLst>
                <a:cxn ang="0">
                  <a:pos x="connsiteX0" y="connsiteY0"/>
                </a:cxn>
                <a:cxn ang="0">
                  <a:pos x="connsiteX1" y="connsiteY1"/>
                </a:cxn>
                <a:cxn ang="0">
                  <a:pos x="connsiteX2" y="connsiteY2"/>
                </a:cxn>
              </a:cxnLst>
              <a:rect l="l" t="t" r="r" b="b"/>
              <a:pathLst>
                <a:path w="1804" h="541">
                  <a:moveTo>
                    <a:pt x="0" y="542"/>
                  </a:moveTo>
                  <a:cubicBezTo>
                    <a:pt x="0" y="361"/>
                    <a:pt x="0" y="180"/>
                    <a:pt x="0" y="0"/>
                  </a:cubicBezTo>
                  <a:cubicBezTo>
                    <a:pt x="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39" name="Freeform 988">
              <a:extLst>
                <a:ext uri="{FF2B5EF4-FFF2-40B4-BE49-F238E27FC236}">
                  <a16:creationId xmlns:a16="http://schemas.microsoft.com/office/drawing/2014/main" id="{7A84A540-42AB-C80A-4DA5-718E46696004}"/>
                </a:ext>
              </a:extLst>
            </p:cNvPr>
            <p:cNvSpPr/>
            <p:nvPr/>
          </p:nvSpPr>
          <p:spPr>
            <a:xfrm>
              <a:off x="8863744" y="2180844"/>
              <a:ext cx="1804" cy="541"/>
            </a:xfrm>
            <a:custGeom>
              <a:avLst/>
              <a:gdLst>
                <a:gd name="connsiteX0" fmla="*/ 0 w 1804"/>
                <a:gd name="connsiteY0" fmla="*/ 541 h 541"/>
                <a:gd name="connsiteX1" fmla="*/ 0 w 1804"/>
                <a:gd name="connsiteY1" fmla="*/ 0 h 541"/>
                <a:gd name="connsiteX2" fmla="*/ 0 w 1804"/>
                <a:gd name="connsiteY2" fmla="*/ 541 h 541"/>
              </a:gdLst>
              <a:ahLst/>
              <a:cxnLst>
                <a:cxn ang="0">
                  <a:pos x="connsiteX0" y="connsiteY0"/>
                </a:cxn>
                <a:cxn ang="0">
                  <a:pos x="connsiteX1" y="connsiteY1"/>
                </a:cxn>
                <a:cxn ang="0">
                  <a:pos x="connsiteX2" y="connsiteY2"/>
                </a:cxn>
              </a:cxnLst>
              <a:rect l="l" t="t" r="r" b="b"/>
              <a:pathLst>
                <a:path w="1804" h="541">
                  <a:moveTo>
                    <a:pt x="0" y="541"/>
                  </a:moveTo>
                  <a:cubicBezTo>
                    <a:pt x="0" y="361"/>
                    <a:pt x="0" y="180"/>
                    <a:pt x="0" y="0"/>
                  </a:cubicBezTo>
                  <a:cubicBezTo>
                    <a:pt x="0" y="180"/>
                    <a:pt x="0" y="361"/>
                    <a:pt x="0" y="541"/>
                  </a:cubicBezTo>
                  <a:close/>
                </a:path>
              </a:pathLst>
            </a:custGeom>
            <a:solidFill>
              <a:srgbClr val="FFFFFF"/>
            </a:solidFill>
            <a:ln w="1804" cap="flat">
              <a:noFill/>
              <a:prstDash val="solid"/>
              <a:miter/>
            </a:ln>
          </p:spPr>
          <p:txBody>
            <a:bodyPr rtlCol="0" anchor="ctr"/>
            <a:lstStyle/>
            <a:p>
              <a:endParaRPr lang="en-US"/>
            </a:p>
          </p:txBody>
        </p:sp>
        <p:sp>
          <p:nvSpPr>
            <p:cNvPr id="40" name="Freeform 989">
              <a:extLst>
                <a:ext uri="{FF2B5EF4-FFF2-40B4-BE49-F238E27FC236}">
                  <a16:creationId xmlns:a16="http://schemas.microsoft.com/office/drawing/2014/main" id="{B246E920-DB44-D65C-313C-7823C5CE22D0}"/>
                </a:ext>
              </a:extLst>
            </p:cNvPr>
            <p:cNvSpPr/>
            <p:nvPr/>
          </p:nvSpPr>
          <p:spPr>
            <a:xfrm>
              <a:off x="8862119" y="216947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1" name="Freeform 990">
              <a:extLst>
                <a:ext uri="{FF2B5EF4-FFF2-40B4-BE49-F238E27FC236}">
                  <a16:creationId xmlns:a16="http://schemas.microsoft.com/office/drawing/2014/main" id="{B9220A3D-3A8B-BDB8-A0C7-A2C6B43C09A0}"/>
                </a:ext>
              </a:extLst>
            </p:cNvPr>
            <p:cNvSpPr/>
            <p:nvPr/>
          </p:nvSpPr>
          <p:spPr>
            <a:xfrm>
              <a:off x="8860856" y="2163337"/>
              <a:ext cx="1804" cy="361"/>
            </a:xfrm>
            <a:custGeom>
              <a:avLst/>
              <a:gdLst>
                <a:gd name="connsiteX0" fmla="*/ 0 w 1804"/>
                <a:gd name="connsiteY0" fmla="*/ 361 h 361"/>
                <a:gd name="connsiteX1" fmla="*/ 0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42" name="Freeform 991">
              <a:extLst>
                <a:ext uri="{FF2B5EF4-FFF2-40B4-BE49-F238E27FC236}">
                  <a16:creationId xmlns:a16="http://schemas.microsoft.com/office/drawing/2014/main" id="{BE978CF2-F8FE-DB10-84EF-AF05CC010E33}"/>
                </a:ext>
              </a:extLst>
            </p:cNvPr>
            <p:cNvSpPr/>
            <p:nvPr/>
          </p:nvSpPr>
          <p:spPr>
            <a:xfrm>
              <a:off x="8864104" y="2186980"/>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43" name="Freeform 992">
              <a:extLst>
                <a:ext uri="{FF2B5EF4-FFF2-40B4-BE49-F238E27FC236}">
                  <a16:creationId xmlns:a16="http://schemas.microsoft.com/office/drawing/2014/main" id="{A11A17BD-0C8D-E097-657D-9BED228E780A}"/>
                </a:ext>
              </a:extLst>
            </p:cNvPr>
            <p:cNvSpPr/>
            <p:nvPr/>
          </p:nvSpPr>
          <p:spPr>
            <a:xfrm>
              <a:off x="8861939" y="2211705"/>
              <a:ext cx="180" cy="541"/>
            </a:xfrm>
            <a:custGeom>
              <a:avLst/>
              <a:gdLst>
                <a:gd name="connsiteX0" fmla="*/ 0 w 180"/>
                <a:gd name="connsiteY0" fmla="*/ 542 h 541"/>
                <a:gd name="connsiteX1" fmla="*/ 180 w 180"/>
                <a:gd name="connsiteY1" fmla="*/ 0 h 541"/>
                <a:gd name="connsiteX2" fmla="*/ 0 w 180"/>
                <a:gd name="connsiteY2" fmla="*/ 542 h 541"/>
              </a:gdLst>
              <a:ahLst/>
              <a:cxnLst>
                <a:cxn ang="0">
                  <a:pos x="connsiteX0" y="connsiteY0"/>
                </a:cxn>
                <a:cxn ang="0">
                  <a:pos x="connsiteX1" y="connsiteY1"/>
                </a:cxn>
                <a:cxn ang="0">
                  <a:pos x="connsiteX2" y="connsiteY2"/>
                </a:cxn>
              </a:cxnLst>
              <a:rect l="l" t="t" r="r" b="b"/>
              <a:pathLst>
                <a:path w="180" h="541">
                  <a:moveTo>
                    <a:pt x="0" y="542"/>
                  </a:moveTo>
                  <a:cubicBezTo>
                    <a:pt x="0" y="361"/>
                    <a:pt x="0" y="180"/>
                    <a:pt x="180" y="0"/>
                  </a:cubicBezTo>
                  <a:cubicBezTo>
                    <a:pt x="18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44" name="Freeform 993">
              <a:extLst>
                <a:ext uri="{FF2B5EF4-FFF2-40B4-BE49-F238E27FC236}">
                  <a16:creationId xmlns:a16="http://schemas.microsoft.com/office/drawing/2014/main" id="{1B9DADC0-E97D-DA43-ED78-CF6BE3167A04}"/>
                </a:ext>
              </a:extLst>
            </p:cNvPr>
            <p:cNvSpPr/>
            <p:nvPr/>
          </p:nvSpPr>
          <p:spPr>
            <a:xfrm>
              <a:off x="8858870" y="2223977"/>
              <a:ext cx="361" cy="1082"/>
            </a:xfrm>
            <a:custGeom>
              <a:avLst/>
              <a:gdLst>
                <a:gd name="connsiteX0" fmla="*/ 0 w 361"/>
                <a:gd name="connsiteY0" fmla="*/ 1083 h 1082"/>
                <a:gd name="connsiteX1" fmla="*/ 361 w 361"/>
                <a:gd name="connsiteY1" fmla="*/ 0 h 1082"/>
                <a:gd name="connsiteX2" fmla="*/ 0 w 361"/>
                <a:gd name="connsiteY2" fmla="*/ 1083 h 1082"/>
              </a:gdLst>
              <a:ahLst/>
              <a:cxnLst>
                <a:cxn ang="0">
                  <a:pos x="connsiteX0" y="connsiteY0"/>
                </a:cxn>
                <a:cxn ang="0">
                  <a:pos x="connsiteX1" y="connsiteY1"/>
                </a:cxn>
                <a:cxn ang="0">
                  <a:pos x="connsiteX2" y="connsiteY2"/>
                </a:cxn>
              </a:cxnLst>
              <a:rect l="l" t="t" r="r" b="b"/>
              <a:pathLst>
                <a:path w="361" h="1082">
                  <a:moveTo>
                    <a:pt x="0" y="1083"/>
                  </a:moveTo>
                  <a:cubicBezTo>
                    <a:pt x="181" y="722"/>
                    <a:pt x="181" y="361"/>
                    <a:pt x="361" y="0"/>
                  </a:cubicBezTo>
                  <a:cubicBezTo>
                    <a:pt x="181" y="361"/>
                    <a:pt x="181" y="722"/>
                    <a:pt x="0" y="1083"/>
                  </a:cubicBezTo>
                  <a:close/>
                </a:path>
              </a:pathLst>
            </a:custGeom>
            <a:solidFill>
              <a:srgbClr val="FFFFFF"/>
            </a:solidFill>
            <a:ln w="1804" cap="flat">
              <a:noFill/>
              <a:prstDash val="solid"/>
              <a:miter/>
            </a:ln>
          </p:spPr>
          <p:txBody>
            <a:bodyPr rtlCol="0" anchor="ctr"/>
            <a:lstStyle/>
            <a:p>
              <a:endParaRPr lang="en-US"/>
            </a:p>
          </p:txBody>
        </p:sp>
        <p:sp>
          <p:nvSpPr>
            <p:cNvPr id="45" name="Freeform 994">
              <a:extLst>
                <a:ext uri="{FF2B5EF4-FFF2-40B4-BE49-F238E27FC236}">
                  <a16:creationId xmlns:a16="http://schemas.microsoft.com/office/drawing/2014/main" id="{49565B58-EE82-5DEE-72B9-2F2AC40A0A5A}"/>
                </a:ext>
              </a:extLst>
            </p:cNvPr>
            <p:cNvSpPr/>
            <p:nvPr/>
          </p:nvSpPr>
          <p:spPr>
            <a:xfrm>
              <a:off x="8856885" y="2230835"/>
              <a:ext cx="360" cy="902"/>
            </a:xfrm>
            <a:custGeom>
              <a:avLst/>
              <a:gdLst>
                <a:gd name="connsiteX0" fmla="*/ 0 w 360"/>
                <a:gd name="connsiteY0" fmla="*/ 902 h 902"/>
                <a:gd name="connsiteX1" fmla="*/ 361 w 360"/>
                <a:gd name="connsiteY1" fmla="*/ 0 h 902"/>
                <a:gd name="connsiteX2" fmla="*/ 0 w 360"/>
                <a:gd name="connsiteY2" fmla="*/ 902 h 902"/>
              </a:gdLst>
              <a:ahLst/>
              <a:cxnLst>
                <a:cxn ang="0">
                  <a:pos x="connsiteX0" y="connsiteY0"/>
                </a:cxn>
                <a:cxn ang="0">
                  <a:pos x="connsiteX1" y="connsiteY1"/>
                </a:cxn>
                <a:cxn ang="0">
                  <a:pos x="connsiteX2" y="connsiteY2"/>
                </a:cxn>
              </a:cxnLst>
              <a:rect l="l" t="t" r="r" b="b"/>
              <a:pathLst>
                <a:path w="360" h="902">
                  <a:moveTo>
                    <a:pt x="0" y="902"/>
                  </a:moveTo>
                  <a:cubicBezTo>
                    <a:pt x="180" y="542"/>
                    <a:pt x="180" y="180"/>
                    <a:pt x="361" y="0"/>
                  </a:cubicBezTo>
                  <a:cubicBezTo>
                    <a:pt x="180" y="361"/>
                    <a:pt x="0" y="542"/>
                    <a:pt x="0" y="902"/>
                  </a:cubicBezTo>
                  <a:close/>
                </a:path>
              </a:pathLst>
            </a:custGeom>
            <a:solidFill>
              <a:srgbClr val="FFFFFF"/>
            </a:solidFill>
            <a:ln w="1804" cap="flat">
              <a:noFill/>
              <a:prstDash val="solid"/>
              <a:miter/>
            </a:ln>
          </p:spPr>
          <p:txBody>
            <a:bodyPr rtlCol="0" anchor="ctr"/>
            <a:lstStyle/>
            <a:p>
              <a:endParaRPr lang="en-US"/>
            </a:p>
          </p:txBody>
        </p:sp>
        <p:sp>
          <p:nvSpPr>
            <p:cNvPr id="46" name="Freeform 995">
              <a:extLst>
                <a:ext uri="{FF2B5EF4-FFF2-40B4-BE49-F238E27FC236}">
                  <a16:creationId xmlns:a16="http://schemas.microsoft.com/office/drawing/2014/main" id="{4B8BE7F1-A3FA-9135-F81C-4922E1AAC1B4}"/>
                </a:ext>
              </a:extLst>
            </p:cNvPr>
            <p:cNvSpPr/>
            <p:nvPr/>
          </p:nvSpPr>
          <p:spPr>
            <a:xfrm>
              <a:off x="8860675" y="2218021"/>
              <a:ext cx="180" cy="360"/>
            </a:xfrm>
            <a:custGeom>
              <a:avLst/>
              <a:gdLst>
                <a:gd name="connsiteX0" fmla="*/ 0 w 180"/>
                <a:gd name="connsiteY0" fmla="*/ 361 h 360"/>
                <a:gd name="connsiteX1" fmla="*/ 181 w 180"/>
                <a:gd name="connsiteY1" fmla="*/ 0 h 360"/>
                <a:gd name="connsiteX2" fmla="*/ 0 w 180"/>
                <a:gd name="connsiteY2" fmla="*/ 361 h 360"/>
              </a:gdLst>
              <a:ahLst/>
              <a:cxnLst>
                <a:cxn ang="0">
                  <a:pos x="connsiteX0" y="connsiteY0"/>
                </a:cxn>
                <a:cxn ang="0">
                  <a:pos x="connsiteX1" y="connsiteY1"/>
                </a:cxn>
                <a:cxn ang="0">
                  <a:pos x="connsiteX2" y="connsiteY2"/>
                </a:cxn>
              </a:cxnLst>
              <a:rect l="l" t="t" r="r" b="b"/>
              <a:pathLst>
                <a:path w="180" h="360">
                  <a:moveTo>
                    <a:pt x="0" y="361"/>
                  </a:moveTo>
                  <a:cubicBezTo>
                    <a:pt x="0" y="180"/>
                    <a:pt x="0" y="0"/>
                    <a:pt x="181"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47" name="Freeform 996">
              <a:extLst>
                <a:ext uri="{FF2B5EF4-FFF2-40B4-BE49-F238E27FC236}">
                  <a16:creationId xmlns:a16="http://schemas.microsoft.com/office/drawing/2014/main" id="{358ADBBA-EE09-D638-ED55-E725385CB70E}"/>
                </a:ext>
              </a:extLst>
            </p:cNvPr>
            <p:cNvSpPr/>
            <p:nvPr/>
          </p:nvSpPr>
          <p:spPr>
            <a:xfrm>
              <a:off x="9063528" y="1873497"/>
              <a:ext cx="11189" cy="14979"/>
            </a:xfrm>
            <a:custGeom>
              <a:avLst/>
              <a:gdLst>
                <a:gd name="connsiteX0" fmla="*/ 0 w 11189"/>
                <a:gd name="connsiteY0" fmla="*/ 0 h 14979"/>
                <a:gd name="connsiteX1" fmla="*/ 11189 w 11189"/>
                <a:gd name="connsiteY1" fmla="*/ 14979 h 14979"/>
                <a:gd name="connsiteX2" fmla="*/ 0 w 11189"/>
                <a:gd name="connsiteY2" fmla="*/ 0 h 14979"/>
              </a:gdLst>
              <a:ahLst/>
              <a:cxnLst>
                <a:cxn ang="0">
                  <a:pos x="connsiteX0" y="connsiteY0"/>
                </a:cxn>
                <a:cxn ang="0">
                  <a:pos x="connsiteX1" y="connsiteY1"/>
                </a:cxn>
                <a:cxn ang="0">
                  <a:pos x="connsiteX2" y="connsiteY2"/>
                </a:cxn>
              </a:cxnLst>
              <a:rect l="l" t="t" r="r" b="b"/>
              <a:pathLst>
                <a:path w="11189" h="14979">
                  <a:moveTo>
                    <a:pt x="0" y="0"/>
                  </a:moveTo>
                  <a:cubicBezTo>
                    <a:pt x="4151" y="4692"/>
                    <a:pt x="7760" y="9746"/>
                    <a:pt x="11189" y="14979"/>
                  </a:cubicBezTo>
                  <a:cubicBezTo>
                    <a:pt x="7760" y="9565"/>
                    <a:pt x="4151" y="4692"/>
                    <a:pt x="0" y="0"/>
                  </a:cubicBezTo>
                  <a:close/>
                </a:path>
              </a:pathLst>
            </a:custGeom>
            <a:solidFill>
              <a:srgbClr val="FFFFFF"/>
            </a:solidFill>
            <a:ln w="1804" cap="flat">
              <a:noFill/>
              <a:prstDash val="solid"/>
              <a:miter/>
            </a:ln>
          </p:spPr>
          <p:txBody>
            <a:bodyPr rtlCol="0" anchor="ctr"/>
            <a:lstStyle/>
            <a:p>
              <a:endParaRPr lang="en-US"/>
            </a:p>
          </p:txBody>
        </p:sp>
        <p:sp>
          <p:nvSpPr>
            <p:cNvPr id="48" name="Freeform 997">
              <a:extLst>
                <a:ext uri="{FF2B5EF4-FFF2-40B4-BE49-F238E27FC236}">
                  <a16:creationId xmlns:a16="http://schemas.microsoft.com/office/drawing/2014/main" id="{249C8B50-5F74-65F1-576C-7CD986CD701B}"/>
                </a:ext>
              </a:extLst>
            </p:cNvPr>
            <p:cNvSpPr/>
            <p:nvPr/>
          </p:nvSpPr>
          <p:spPr>
            <a:xfrm>
              <a:off x="8854945" y="2146293"/>
              <a:ext cx="135" cy="80"/>
            </a:xfrm>
            <a:custGeom>
              <a:avLst/>
              <a:gdLst>
                <a:gd name="connsiteX0" fmla="*/ 135 w 135"/>
                <a:gd name="connsiteY0" fmla="*/ 80 h 80"/>
                <a:gd name="connsiteX1" fmla="*/ 135 w 135"/>
                <a:gd name="connsiteY1" fmla="*/ 80 h 80"/>
                <a:gd name="connsiteX2" fmla="*/ 135 w 135"/>
                <a:gd name="connsiteY2" fmla="*/ 80 h 80"/>
              </a:gdLst>
              <a:ahLst/>
              <a:cxnLst>
                <a:cxn ang="0">
                  <a:pos x="connsiteX0" y="connsiteY0"/>
                </a:cxn>
                <a:cxn ang="0">
                  <a:pos x="connsiteX1" y="connsiteY1"/>
                </a:cxn>
                <a:cxn ang="0">
                  <a:pos x="connsiteX2" y="connsiteY2"/>
                </a:cxn>
              </a:cxnLst>
              <a:rect l="l" t="t" r="r" b="b"/>
              <a:pathLst>
                <a:path w="135" h="80">
                  <a:moveTo>
                    <a:pt x="135" y="80"/>
                  </a:moveTo>
                  <a:cubicBezTo>
                    <a:pt x="-45" y="80"/>
                    <a:pt x="-45" y="-100"/>
                    <a:pt x="135" y="80"/>
                  </a:cubicBezTo>
                  <a:cubicBezTo>
                    <a:pt x="-45" y="-100"/>
                    <a:pt x="-45" y="80"/>
                    <a:pt x="135" y="80"/>
                  </a:cubicBezTo>
                  <a:close/>
                </a:path>
              </a:pathLst>
            </a:custGeom>
            <a:solidFill>
              <a:srgbClr val="FFFFFF"/>
            </a:solidFill>
            <a:ln w="1804" cap="flat">
              <a:noFill/>
              <a:prstDash val="solid"/>
              <a:miter/>
            </a:ln>
          </p:spPr>
          <p:txBody>
            <a:bodyPr rtlCol="0" anchor="ctr"/>
            <a:lstStyle/>
            <a:p>
              <a:endParaRPr lang="en-US"/>
            </a:p>
          </p:txBody>
        </p:sp>
        <p:sp>
          <p:nvSpPr>
            <p:cNvPr id="49" name="Freeform 998">
              <a:extLst>
                <a:ext uri="{FF2B5EF4-FFF2-40B4-BE49-F238E27FC236}">
                  <a16:creationId xmlns:a16="http://schemas.microsoft.com/office/drawing/2014/main" id="{BEFDDE50-9068-EDB5-68EF-4778534FCAA4}"/>
                </a:ext>
              </a:extLst>
            </p:cNvPr>
            <p:cNvSpPr/>
            <p:nvPr/>
          </p:nvSpPr>
          <p:spPr>
            <a:xfrm>
              <a:off x="9090238" y="1917713"/>
              <a:ext cx="2345" cy="5414"/>
            </a:xfrm>
            <a:custGeom>
              <a:avLst/>
              <a:gdLst>
                <a:gd name="connsiteX0" fmla="*/ 0 w 2345"/>
                <a:gd name="connsiteY0" fmla="*/ 0 h 5414"/>
                <a:gd name="connsiteX1" fmla="*/ 2346 w 2345"/>
                <a:gd name="connsiteY1" fmla="*/ 5414 h 5414"/>
                <a:gd name="connsiteX2" fmla="*/ 0 w 2345"/>
                <a:gd name="connsiteY2" fmla="*/ 0 h 5414"/>
              </a:gdLst>
              <a:ahLst/>
              <a:cxnLst>
                <a:cxn ang="0">
                  <a:pos x="connsiteX0" y="connsiteY0"/>
                </a:cxn>
                <a:cxn ang="0">
                  <a:pos x="connsiteX1" y="connsiteY1"/>
                </a:cxn>
                <a:cxn ang="0">
                  <a:pos x="connsiteX2" y="connsiteY2"/>
                </a:cxn>
              </a:cxnLst>
              <a:rect l="l" t="t" r="r" b="b"/>
              <a:pathLst>
                <a:path w="2345" h="5414">
                  <a:moveTo>
                    <a:pt x="0" y="0"/>
                  </a:moveTo>
                  <a:cubicBezTo>
                    <a:pt x="722" y="1805"/>
                    <a:pt x="1443" y="3609"/>
                    <a:pt x="2346" y="5414"/>
                  </a:cubicBezTo>
                  <a:cubicBezTo>
                    <a:pt x="1443" y="3609"/>
                    <a:pt x="722" y="1805"/>
                    <a:pt x="0" y="0"/>
                  </a:cubicBezTo>
                  <a:close/>
                </a:path>
              </a:pathLst>
            </a:custGeom>
            <a:solidFill>
              <a:srgbClr val="FFFFFF"/>
            </a:solidFill>
            <a:ln w="1804" cap="flat">
              <a:noFill/>
              <a:prstDash val="solid"/>
              <a:miter/>
            </a:ln>
          </p:spPr>
          <p:txBody>
            <a:bodyPr rtlCol="0" anchor="ctr"/>
            <a:lstStyle/>
            <a:p>
              <a:endParaRPr lang="en-US"/>
            </a:p>
          </p:txBody>
        </p:sp>
        <p:sp>
          <p:nvSpPr>
            <p:cNvPr id="50" name="Freeform 999">
              <a:extLst>
                <a:ext uri="{FF2B5EF4-FFF2-40B4-BE49-F238E27FC236}">
                  <a16:creationId xmlns:a16="http://schemas.microsoft.com/office/drawing/2014/main" id="{2427C9CD-2082-B3C5-2626-870E519FF2E2}"/>
                </a:ext>
              </a:extLst>
            </p:cNvPr>
            <p:cNvSpPr/>
            <p:nvPr/>
          </p:nvSpPr>
          <p:spPr>
            <a:xfrm>
              <a:off x="9033930" y="1849494"/>
              <a:ext cx="29597" cy="23822"/>
            </a:xfrm>
            <a:custGeom>
              <a:avLst/>
              <a:gdLst>
                <a:gd name="connsiteX0" fmla="*/ 29598 w 29597"/>
                <a:gd name="connsiteY0" fmla="*/ 23822 h 23822"/>
                <a:gd name="connsiteX1" fmla="*/ 0 w 29597"/>
                <a:gd name="connsiteY1" fmla="*/ 0 h 23822"/>
                <a:gd name="connsiteX2" fmla="*/ 29598 w 29597"/>
                <a:gd name="connsiteY2" fmla="*/ 23822 h 23822"/>
              </a:gdLst>
              <a:ahLst/>
              <a:cxnLst>
                <a:cxn ang="0">
                  <a:pos x="connsiteX0" y="connsiteY0"/>
                </a:cxn>
                <a:cxn ang="0">
                  <a:pos x="connsiteX1" y="connsiteY1"/>
                </a:cxn>
                <a:cxn ang="0">
                  <a:pos x="connsiteX2" y="connsiteY2"/>
                </a:cxn>
              </a:cxnLst>
              <a:rect l="l" t="t" r="r" b="b"/>
              <a:pathLst>
                <a:path w="29597" h="23822">
                  <a:moveTo>
                    <a:pt x="29598" y="23822"/>
                  </a:moveTo>
                  <a:cubicBezTo>
                    <a:pt x="21296" y="14438"/>
                    <a:pt x="11731" y="6317"/>
                    <a:pt x="0" y="0"/>
                  </a:cubicBezTo>
                  <a:cubicBezTo>
                    <a:pt x="11551" y="6317"/>
                    <a:pt x="21296" y="14438"/>
                    <a:pt x="29598" y="23822"/>
                  </a:cubicBezTo>
                  <a:close/>
                </a:path>
              </a:pathLst>
            </a:custGeom>
            <a:solidFill>
              <a:srgbClr val="FFFFFF"/>
            </a:solidFill>
            <a:ln w="1804" cap="flat">
              <a:noFill/>
              <a:prstDash val="solid"/>
              <a:miter/>
            </a:ln>
          </p:spPr>
          <p:txBody>
            <a:bodyPr rtlCol="0" anchor="ctr"/>
            <a:lstStyle/>
            <a:p>
              <a:endParaRPr lang="en-US"/>
            </a:p>
          </p:txBody>
        </p:sp>
        <p:sp>
          <p:nvSpPr>
            <p:cNvPr id="51" name="Freeform 1000">
              <a:extLst>
                <a:ext uri="{FF2B5EF4-FFF2-40B4-BE49-F238E27FC236}">
                  <a16:creationId xmlns:a16="http://schemas.microsoft.com/office/drawing/2014/main" id="{09EF5CF5-149C-A6F5-13D9-C80A6211ED63}"/>
                </a:ext>
              </a:extLst>
            </p:cNvPr>
            <p:cNvSpPr/>
            <p:nvPr/>
          </p:nvSpPr>
          <p:spPr>
            <a:xfrm>
              <a:off x="9075078" y="1888837"/>
              <a:ext cx="6316" cy="10647"/>
            </a:xfrm>
            <a:custGeom>
              <a:avLst/>
              <a:gdLst>
                <a:gd name="connsiteX0" fmla="*/ 0 w 6316"/>
                <a:gd name="connsiteY0" fmla="*/ 0 h 10647"/>
                <a:gd name="connsiteX1" fmla="*/ 6317 w 6316"/>
                <a:gd name="connsiteY1" fmla="*/ 10648 h 10647"/>
                <a:gd name="connsiteX2" fmla="*/ 0 w 6316"/>
                <a:gd name="connsiteY2" fmla="*/ 0 h 10647"/>
              </a:gdLst>
              <a:ahLst/>
              <a:cxnLst>
                <a:cxn ang="0">
                  <a:pos x="connsiteX0" y="connsiteY0"/>
                </a:cxn>
                <a:cxn ang="0">
                  <a:pos x="connsiteX1" y="connsiteY1"/>
                </a:cxn>
                <a:cxn ang="0">
                  <a:pos x="connsiteX2" y="connsiteY2"/>
                </a:cxn>
              </a:cxnLst>
              <a:rect l="l" t="t" r="r" b="b"/>
              <a:pathLst>
                <a:path w="6316" h="10647">
                  <a:moveTo>
                    <a:pt x="0" y="0"/>
                  </a:moveTo>
                  <a:cubicBezTo>
                    <a:pt x="2166" y="3429"/>
                    <a:pt x="4332" y="7039"/>
                    <a:pt x="6317" y="10648"/>
                  </a:cubicBezTo>
                  <a:cubicBezTo>
                    <a:pt x="4332" y="6858"/>
                    <a:pt x="2166" y="3429"/>
                    <a:pt x="0" y="0"/>
                  </a:cubicBezTo>
                  <a:close/>
                </a:path>
              </a:pathLst>
            </a:custGeom>
            <a:solidFill>
              <a:srgbClr val="FFFFFF"/>
            </a:solidFill>
            <a:ln w="1804" cap="flat">
              <a:noFill/>
              <a:prstDash val="solid"/>
              <a:miter/>
            </a:ln>
          </p:spPr>
          <p:txBody>
            <a:bodyPr rtlCol="0" anchor="ctr"/>
            <a:lstStyle/>
            <a:p>
              <a:endParaRPr lang="en-US"/>
            </a:p>
          </p:txBody>
        </p:sp>
        <p:sp>
          <p:nvSpPr>
            <p:cNvPr id="52" name="Freeform 1001">
              <a:extLst>
                <a:ext uri="{FF2B5EF4-FFF2-40B4-BE49-F238E27FC236}">
                  <a16:creationId xmlns:a16="http://schemas.microsoft.com/office/drawing/2014/main" id="{C1140254-56A9-826B-9EA8-A91E8756F284}"/>
                </a:ext>
              </a:extLst>
            </p:cNvPr>
            <p:cNvSpPr/>
            <p:nvPr/>
          </p:nvSpPr>
          <p:spPr>
            <a:xfrm>
              <a:off x="8768766" y="1830635"/>
              <a:ext cx="296448" cy="322089"/>
            </a:xfrm>
            <a:custGeom>
              <a:avLst/>
              <a:gdLst>
                <a:gd name="connsiteX0" fmla="*/ 170415 w 296448"/>
                <a:gd name="connsiteY0" fmla="*/ 319889 h 322089"/>
                <a:gd name="connsiteX1" fmla="*/ 251268 w 296448"/>
                <a:gd name="connsiteY1" fmla="*/ 270800 h 322089"/>
                <a:gd name="connsiteX2" fmla="*/ 273105 w 296448"/>
                <a:gd name="connsiteY2" fmla="*/ 32575 h 322089"/>
                <a:gd name="connsiteX3" fmla="*/ 265345 w 296448"/>
                <a:gd name="connsiteY3" fmla="*/ 18859 h 322089"/>
                <a:gd name="connsiteX4" fmla="*/ 243688 w 296448"/>
                <a:gd name="connsiteY4" fmla="*/ 10196 h 322089"/>
                <a:gd name="connsiteX5" fmla="*/ 57800 w 296448"/>
                <a:gd name="connsiteY5" fmla="*/ 27702 h 322089"/>
                <a:gd name="connsiteX6" fmla="*/ 11598 w 296448"/>
                <a:gd name="connsiteY6" fmla="*/ 78957 h 322089"/>
                <a:gd name="connsiteX7" fmla="*/ 26578 w 296448"/>
                <a:gd name="connsiteY7" fmla="*/ 215214 h 322089"/>
                <a:gd name="connsiteX8" fmla="*/ 75125 w 296448"/>
                <a:gd name="connsiteY8" fmla="*/ 294262 h 322089"/>
                <a:gd name="connsiteX9" fmla="*/ 83968 w 296448"/>
                <a:gd name="connsiteY9" fmla="*/ 309963 h 322089"/>
                <a:gd name="connsiteX10" fmla="*/ 83968 w 296448"/>
                <a:gd name="connsiteY10" fmla="*/ 309963 h 322089"/>
                <a:gd name="connsiteX11" fmla="*/ 170415 w 296448"/>
                <a:gd name="connsiteY11" fmla="*/ 319889 h 32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6448" h="322089">
                  <a:moveTo>
                    <a:pt x="170415" y="319889"/>
                  </a:moveTo>
                  <a:cubicBezTo>
                    <a:pt x="201818" y="314655"/>
                    <a:pt x="231415" y="295345"/>
                    <a:pt x="251268" y="270800"/>
                  </a:cubicBezTo>
                  <a:cubicBezTo>
                    <a:pt x="304327" y="204928"/>
                    <a:pt x="309380" y="107472"/>
                    <a:pt x="273105" y="32575"/>
                  </a:cubicBezTo>
                  <a:cubicBezTo>
                    <a:pt x="270759" y="27702"/>
                    <a:pt x="268232" y="23190"/>
                    <a:pt x="265345" y="18859"/>
                  </a:cubicBezTo>
                  <a:cubicBezTo>
                    <a:pt x="258667" y="15250"/>
                    <a:pt x="251628" y="12362"/>
                    <a:pt x="243688" y="10196"/>
                  </a:cubicBezTo>
                  <a:cubicBezTo>
                    <a:pt x="179620" y="-7851"/>
                    <a:pt x="117175" y="-1895"/>
                    <a:pt x="57800" y="27702"/>
                  </a:cubicBezTo>
                  <a:cubicBezTo>
                    <a:pt x="36504" y="38350"/>
                    <a:pt x="20442" y="56037"/>
                    <a:pt x="11598" y="78957"/>
                  </a:cubicBezTo>
                  <a:cubicBezTo>
                    <a:pt x="-6990" y="126963"/>
                    <a:pt x="-4103" y="172442"/>
                    <a:pt x="26578" y="215214"/>
                  </a:cubicBezTo>
                  <a:cubicBezTo>
                    <a:pt x="44625" y="240300"/>
                    <a:pt x="58522" y="268274"/>
                    <a:pt x="75125" y="294262"/>
                  </a:cubicBezTo>
                  <a:cubicBezTo>
                    <a:pt x="78554" y="299496"/>
                    <a:pt x="81442" y="304729"/>
                    <a:pt x="83968" y="309963"/>
                  </a:cubicBezTo>
                  <a:lnTo>
                    <a:pt x="83968" y="309963"/>
                  </a:lnTo>
                  <a:cubicBezTo>
                    <a:pt x="111400" y="321153"/>
                    <a:pt x="140096" y="324943"/>
                    <a:pt x="170415" y="319889"/>
                  </a:cubicBezTo>
                  <a:close/>
                </a:path>
              </a:pathLst>
            </a:custGeom>
            <a:solidFill>
              <a:srgbClr val="FFFFFF"/>
            </a:solidFill>
            <a:ln w="1804" cap="flat">
              <a:noFill/>
              <a:prstDash val="solid"/>
              <a:miter/>
            </a:ln>
          </p:spPr>
          <p:txBody>
            <a:bodyPr rtlCol="0" anchor="ctr"/>
            <a:lstStyle/>
            <a:p>
              <a:endParaRPr lang="en-US"/>
            </a:p>
          </p:txBody>
        </p:sp>
        <p:sp>
          <p:nvSpPr>
            <p:cNvPr id="53" name="Freeform 1002">
              <a:extLst>
                <a:ext uri="{FF2B5EF4-FFF2-40B4-BE49-F238E27FC236}">
                  <a16:creationId xmlns:a16="http://schemas.microsoft.com/office/drawing/2014/main" id="{38311961-ACA9-3A95-05F5-B4326C491DD0}"/>
                </a:ext>
              </a:extLst>
            </p:cNvPr>
            <p:cNvSpPr/>
            <p:nvPr/>
          </p:nvSpPr>
          <p:spPr>
            <a:xfrm>
              <a:off x="9092945" y="1924210"/>
              <a:ext cx="2165" cy="5594"/>
            </a:xfrm>
            <a:custGeom>
              <a:avLst/>
              <a:gdLst>
                <a:gd name="connsiteX0" fmla="*/ 0 w 2165"/>
                <a:gd name="connsiteY0" fmla="*/ 0 h 5594"/>
                <a:gd name="connsiteX1" fmla="*/ 2166 w 2165"/>
                <a:gd name="connsiteY1" fmla="*/ 5595 h 5594"/>
                <a:gd name="connsiteX2" fmla="*/ 0 w 2165"/>
                <a:gd name="connsiteY2" fmla="*/ 0 h 5594"/>
              </a:gdLst>
              <a:ahLst/>
              <a:cxnLst>
                <a:cxn ang="0">
                  <a:pos x="connsiteX0" y="connsiteY0"/>
                </a:cxn>
                <a:cxn ang="0">
                  <a:pos x="connsiteX1" y="connsiteY1"/>
                </a:cxn>
                <a:cxn ang="0">
                  <a:pos x="connsiteX2" y="connsiteY2"/>
                </a:cxn>
              </a:cxnLst>
              <a:rect l="l" t="t" r="r" b="b"/>
              <a:pathLst>
                <a:path w="2165" h="5594">
                  <a:moveTo>
                    <a:pt x="0" y="0"/>
                  </a:moveTo>
                  <a:cubicBezTo>
                    <a:pt x="722" y="1805"/>
                    <a:pt x="1443" y="3790"/>
                    <a:pt x="2166" y="5595"/>
                  </a:cubicBezTo>
                  <a:cubicBezTo>
                    <a:pt x="1443" y="3790"/>
                    <a:pt x="722" y="1805"/>
                    <a:pt x="0" y="0"/>
                  </a:cubicBezTo>
                  <a:close/>
                </a:path>
              </a:pathLst>
            </a:custGeom>
            <a:solidFill>
              <a:srgbClr val="FFFFFF"/>
            </a:solidFill>
            <a:ln w="1804" cap="flat">
              <a:noFill/>
              <a:prstDash val="solid"/>
              <a:miter/>
            </a:ln>
          </p:spPr>
          <p:txBody>
            <a:bodyPr rtlCol="0" anchor="ctr"/>
            <a:lstStyle/>
            <a:p>
              <a:endParaRPr lang="en-US"/>
            </a:p>
          </p:txBody>
        </p:sp>
        <p:sp>
          <p:nvSpPr>
            <p:cNvPr id="54" name="Freeform 1003">
              <a:extLst>
                <a:ext uri="{FF2B5EF4-FFF2-40B4-BE49-F238E27FC236}">
                  <a16:creationId xmlns:a16="http://schemas.microsoft.com/office/drawing/2014/main" id="{F52099B8-5E91-FBE8-C036-B860011B8ADB}"/>
                </a:ext>
              </a:extLst>
            </p:cNvPr>
            <p:cNvSpPr/>
            <p:nvPr/>
          </p:nvSpPr>
          <p:spPr>
            <a:xfrm>
              <a:off x="9081575" y="1899846"/>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429"/>
                    <a:pt x="902" y="1624"/>
                    <a:pt x="0" y="0"/>
                  </a:cubicBezTo>
                  <a:close/>
                </a:path>
              </a:pathLst>
            </a:custGeom>
            <a:solidFill>
              <a:srgbClr val="FFFFFF"/>
            </a:solidFill>
            <a:ln w="1804" cap="flat">
              <a:noFill/>
              <a:prstDash val="solid"/>
              <a:miter/>
            </a:ln>
          </p:spPr>
          <p:txBody>
            <a:bodyPr rtlCol="0" anchor="ctr"/>
            <a:lstStyle/>
            <a:p>
              <a:endParaRPr lang="en-US"/>
            </a:p>
          </p:txBody>
        </p:sp>
        <p:sp>
          <p:nvSpPr>
            <p:cNvPr id="55" name="Freeform 1004">
              <a:extLst>
                <a:ext uri="{FF2B5EF4-FFF2-40B4-BE49-F238E27FC236}">
                  <a16:creationId xmlns:a16="http://schemas.microsoft.com/office/drawing/2014/main" id="{E444FE15-D8FF-9413-D105-FA5C79F58223}"/>
                </a:ext>
              </a:extLst>
            </p:cNvPr>
            <p:cNvSpPr/>
            <p:nvPr/>
          </p:nvSpPr>
          <p:spPr>
            <a:xfrm>
              <a:off x="9084643" y="1905802"/>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56" name="Freeform 1005">
              <a:extLst>
                <a:ext uri="{FF2B5EF4-FFF2-40B4-BE49-F238E27FC236}">
                  <a16:creationId xmlns:a16="http://schemas.microsoft.com/office/drawing/2014/main" id="{E2B24481-33FC-206E-A11E-4FF4CAD95067}"/>
                </a:ext>
              </a:extLst>
            </p:cNvPr>
            <p:cNvSpPr/>
            <p:nvPr/>
          </p:nvSpPr>
          <p:spPr>
            <a:xfrm>
              <a:off x="9087350" y="1911396"/>
              <a:ext cx="2526" cy="5594"/>
            </a:xfrm>
            <a:custGeom>
              <a:avLst/>
              <a:gdLst>
                <a:gd name="connsiteX0" fmla="*/ 0 w 2526"/>
                <a:gd name="connsiteY0" fmla="*/ 0 h 5594"/>
                <a:gd name="connsiteX1" fmla="*/ 2526 w 2526"/>
                <a:gd name="connsiteY1" fmla="*/ 5595 h 5594"/>
                <a:gd name="connsiteX2" fmla="*/ 0 w 2526"/>
                <a:gd name="connsiteY2" fmla="*/ 0 h 5594"/>
              </a:gdLst>
              <a:ahLst/>
              <a:cxnLst>
                <a:cxn ang="0">
                  <a:pos x="connsiteX0" y="connsiteY0"/>
                </a:cxn>
                <a:cxn ang="0">
                  <a:pos x="connsiteX1" y="connsiteY1"/>
                </a:cxn>
                <a:cxn ang="0">
                  <a:pos x="connsiteX2" y="connsiteY2"/>
                </a:cxn>
              </a:cxnLst>
              <a:rect l="l" t="t" r="r" b="b"/>
              <a:pathLst>
                <a:path w="2526" h="5594">
                  <a:moveTo>
                    <a:pt x="0" y="0"/>
                  </a:moveTo>
                  <a:cubicBezTo>
                    <a:pt x="902" y="1805"/>
                    <a:pt x="1624" y="3609"/>
                    <a:pt x="2526" y="5595"/>
                  </a:cubicBezTo>
                  <a:cubicBezTo>
                    <a:pt x="1624"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57" name="Freeform 1006">
              <a:extLst>
                <a:ext uri="{FF2B5EF4-FFF2-40B4-BE49-F238E27FC236}">
                  <a16:creationId xmlns:a16="http://schemas.microsoft.com/office/drawing/2014/main" id="{D0BCFA82-A743-A4ED-A7FC-28D47708BFD1}"/>
                </a:ext>
              </a:extLst>
            </p:cNvPr>
            <p:cNvSpPr/>
            <p:nvPr/>
          </p:nvSpPr>
          <p:spPr>
            <a:xfrm>
              <a:off x="8575207" y="2142870"/>
              <a:ext cx="186446" cy="185240"/>
            </a:xfrm>
            <a:custGeom>
              <a:avLst/>
              <a:gdLst>
                <a:gd name="connsiteX0" fmla="*/ 184944 w 186446"/>
                <a:gd name="connsiteY0" fmla="*/ 109261 h 185240"/>
                <a:gd name="connsiteX1" fmla="*/ 98317 w 186446"/>
                <a:gd name="connsiteY1" fmla="*/ 74 h 185240"/>
                <a:gd name="connsiteX2" fmla="*/ 4290 w 186446"/>
                <a:gd name="connsiteY2" fmla="*/ 116841 h 185240"/>
                <a:gd name="connsiteX3" fmla="*/ 97775 w 186446"/>
                <a:gd name="connsiteY3" fmla="*/ 185240 h 185240"/>
                <a:gd name="connsiteX4" fmla="*/ 184944 w 186446"/>
                <a:gd name="connsiteY4" fmla="*/ 109261 h 18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46" h="185240">
                  <a:moveTo>
                    <a:pt x="184944" y="109261"/>
                  </a:moveTo>
                  <a:cubicBezTo>
                    <a:pt x="191983" y="79122"/>
                    <a:pt x="176101" y="-2813"/>
                    <a:pt x="98317" y="74"/>
                  </a:cubicBezTo>
                  <a:cubicBezTo>
                    <a:pt x="7358" y="-1008"/>
                    <a:pt x="-9607" y="76776"/>
                    <a:pt x="4290" y="116841"/>
                  </a:cubicBezTo>
                  <a:cubicBezTo>
                    <a:pt x="19089" y="159974"/>
                    <a:pt x="41828" y="182172"/>
                    <a:pt x="97775" y="185240"/>
                  </a:cubicBezTo>
                  <a:cubicBezTo>
                    <a:pt x="161843" y="181089"/>
                    <a:pt x="177725" y="139942"/>
                    <a:pt x="184944" y="109261"/>
                  </a:cubicBezTo>
                  <a:close/>
                </a:path>
              </a:pathLst>
            </a:custGeom>
            <a:solidFill>
              <a:srgbClr val="FFFFFF"/>
            </a:solidFill>
            <a:ln w="1804" cap="flat">
              <a:noFill/>
              <a:prstDash val="solid"/>
              <a:miter/>
            </a:ln>
          </p:spPr>
          <p:txBody>
            <a:bodyPr rtlCol="0" anchor="ctr"/>
            <a:lstStyle/>
            <a:p>
              <a:endParaRPr lang="en-US"/>
            </a:p>
          </p:txBody>
        </p:sp>
        <p:sp>
          <p:nvSpPr>
            <p:cNvPr id="58" name="Freeform 1007">
              <a:extLst>
                <a:ext uri="{FF2B5EF4-FFF2-40B4-BE49-F238E27FC236}">
                  <a16:creationId xmlns:a16="http://schemas.microsoft.com/office/drawing/2014/main" id="{DEFC02BD-8C53-34A2-7A63-F5133FF5E8A3}"/>
                </a:ext>
              </a:extLst>
            </p:cNvPr>
            <p:cNvSpPr/>
            <p:nvPr/>
          </p:nvSpPr>
          <p:spPr>
            <a:xfrm>
              <a:off x="8510151" y="2335438"/>
              <a:ext cx="422892" cy="556940"/>
            </a:xfrm>
            <a:custGeom>
              <a:avLst/>
              <a:gdLst>
                <a:gd name="connsiteX0" fmla="*/ 212101 w 422892"/>
                <a:gd name="connsiteY0" fmla="*/ 114311 h 556940"/>
                <a:gd name="connsiteX1" fmla="*/ 263356 w 422892"/>
                <a:gd name="connsiteY1" fmla="*/ 181447 h 556940"/>
                <a:gd name="connsiteX2" fmla="*/ 279960 w 422892"/>
                <a:gd name="connsiteY2" fmla="*/ 184154 h 556940"/>
                <a:gd name="connsiteX3" fmla="*/ 398350 w 422892"/>
                <a:gd name="connsiteY3" fmla="*/ 167551 h 556940"/>
                <a:gd name="connsiteX4" fmla="*/ 421992 w 422892"/>
                <a:gd name="connsiteY4" fmla="*/ 144269 h 556940"/>
                <a:gd name="connsiteX5" fmla="*/ 398531 w 422892"/>
                <a:gd name="connsiteY5" fmla="*/ 119003 h 556940"/>
                <a:gd name="connsiteX6" fmla="*/ 354134 w 422892"/>
                <a:gd name="connsiteY6" fmla="*/ 129290 h 556940"/>
                <a:gd name="connsiteX7" fmla="*/ 251625 w 422892"/>
                <a:gd name="connsiteY7" fmla="*/ 83089 h 556940"/>
                <a:gd name="connsiteX8" fmla="*/ 247655 w 422892"/>
                <a:gd name="connsiteY8" fmla="*/ 75689 h 556940"/>
                <a:gd name="connsiteX9" fmla="*/ 136122 w 422892"/>
                <a:gd name="connsiteY9" fmla="*/ 432 h 556940"/>
                <a:gd name="connsiteX10" fmla="*/ 83965 w 422892"/>
                <a:gd name="connsiteY10" fmla="*/ 12163 h 556940"/>
                <a:gd name="connsiteX11" fmla="*/ 23687 w 422892"/>
                <a:gd name="connsiteY11" fmla="*/ 96083 h 556940"/>
                <a:gd name="connsiteX12" fmla="*/ 225 w 422892"/>
                <a:gd name="connsiteY12" fmla="*/ 285039 h 556940"/>
                <a:gd name="connsiteX13" fmla="*/ 9068 w 422892"/>
                <a:gd name="connsiteY13" fmla="*/ 311027 h 556940"/>
                <a:gd name="connsiteX14" fmla="*/ 50036 w 422892"/>
                <a:gd name="connsiteY14" fmla="*/ 298214 h 556940"/>
                <a:gd name="connsiteX15" fmla="*/ 77288 w 422892"/>
                <a:gd name="connsiteY15" fmla="*/ 115033 h 556940"/>
                <a:gd name="connsiteX16" fmla="*/ 96959 w 422892"/>
                <a:gd name="connsiteY16" fmla="*/ 95181 h 556940"/>
                <a:gd name="connsiteX17" fmla="*/ 83063 w 422892"/>
                <a:gd name="connsiteY17" fmla="*/ 149684 h 556940"/>
                <a:gd name="connsiteX18" fmla="*/ 72234 w 422892"/>
                <a:gd name="connsiteY18" fmla="*/ 264465 h 556940"/>
                <a:gd name="connsiteX19" fmla="*/ 44261 w 422892"/>
                <a:gd name="connsiteY19" fmla="*/ 324202 h 556940"/>
                <a:gd name="connsiteX20" fmla="*/ 23687 w 422892"/>
                <a:gd name="connsiteY20" fmla="*/ 363184 h 556940"/>
                <a:gd name="connsiteX21" fmla="*/ 406 w 422892"/>
                <a:gd name="connsiteY21" fmla="*/ 530483 h 556940"/>
                <a:gd name="connsiteX22" fmla="*/ 10693 w 422892"/>
                <a:gd name="connsiteY22" fmla="*/ 550516 h 556940"/>
                <a:gd name="connsiteX23" fmla="*/ 59421 w 422892"/>
                <a:gd name="connsiteY23" fmla="*/ 532107 h 556940"/>
                <a:gd name="connsiteX24" fmla="*/ 60864 w 422892"/>
                <a:gd name="connsiteY24" fmla="*/ 523806 h 556940"/>
                <a:gd name="connsiteX25" fmla="*/ 83423 w 422892"/>
                <a:gd name="connsiteY25" fmla="*/ 390796 h 556940"/>
                <a:gd name="connsiteX26" fmla="*/ 107607 w 422892"/>
                <a:gd name="connsiteY26" fmla="*/ 316080 h 556940"/>
                <a:gd name="connsiteX27" fmla="*/ 133415 w 422892"/>
                <a:gd name="connsiteY27" fmla="*/ 296770 h 556940"/>
                <a:gd name="connsiteX28" fmla="*/ 158320 w 422892"/>
                <a:gd name="connsiteY28" fmla="*/ 316441 h 556940"/>
                <a:gd name="connsiteX29" fmla="*/ 166803 w 422892"/>
                <a:gd name="connsiteY29" fmla="*/ 346039 h 556940"/>
                <a:gd name="connsiteX30" fmla="*/ 196581 w 422892"/>
                <a:gd name="connsiteY30" fmla="*/ 540409 h 556940"/>
                <a:gd name="connsiteX31" fmla="*/ 233217 w 422892"/>
                <a:gd name="connsiteY31" fmla="*/ 556291 h 556940"/>
                <a:gd name="connsiteX32" fmla="*/ 254332 w 422892"/>
                <a:gd name="connsiteY32" fmla="*/ 526513 h 556940"/>
                <a:gd name="connsiteX33" fmla="*/ 248196 w 422892"/>
                <a:gd name="connsiteY33" fmla="*/ 420033 h 556940"/>
                <a:gd name="connsiteX34" fmla="*/ 213726 w 422892"/>
                <a:gd name="connsiteY34" fmla="*/ 144089 h 556940"/>
                <a:gd name="connsiteX35" fmla="*/ 212101 w 422892"/>
                <a:gd name="connsiteY35" fmla="*/ 114311 h 55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2892" h="556940">
                  <a:moveTo>
                    <a:pt x="212101" y="114311"/>
                  </a:moveTo>
                  <a:cubicBezTo>
                    <a:pt x="231051" y="168092"/>
                    <a:pt x="244587" y="175852"/>
                    <a:pt x="263356" y="181447"/>
                  </a:cubicBezTo>
                  <a:cubicBezTo>
                    <a:pt x="268770" y="183071"/>
                    <a:pt x="274365" y="183974"/>
                    <a:pt x="279960" y="184154"/>
                  </a:cubicBezTo>
                  <a:cubicBezTo>
                    <a:pt x="321108" y="186500"/>
                    <a:pt x="358646" y="173867"/>
                    <a:pt x="398350" y="167551"/>
                  </a:cubicBezTo>
                  <a:cubicBezTo>
                    <a:pt x="407194" y="166107"/>
                    <a:pt x="418022" y="162136"/>
                    <a:pt x="421992" y="144269"/>
                  </a:cubicBezTo>
                  <a:cubicBezTo>
                    <a:pt x="426504" y="130734"/>
                    <a:pt x="413329" y="119184"/>
                    <a:pt x="398531" y="119003"/>
                  </a:cubicBezTo>
                  <a:cubicBezTo>
                    <a:pt x="383371" y="118823"/>
                    <a:pt x="368753" y="125681"/>
                    <a:pt x="354134" y="129290"/>
                  </a:cubicBezTo>
                  <a:cubicBezTo>
                    <a:pt x="298729" y="143187"/>
                    <a:pt x="278877" y="134163"/>
                    <a:pt x="251625" y="83089"/>
                  </a:cubicBezTo>
                  <a:cubicBezTo>
                    <a:pt x="250362" y="80562"/>
                    <a:pt x="248738" y="78216"/>
                    <a:pt x="247655" y="75689"/>
                  </a:cubicBezTo>
                  <a:cubicBezTo>
                    <a:pt x="226359" y="27142"/>
                    <a:pt x="192249" y="-4080"/>
                    <a:pt x="136122" y="432"/>
                  </a:cubicBezTo>
                  <a:cubicBezTo>
                    <a:pt x="122767" y="1515"/>
                    <a:pt x="95516" y="5124"/>
                    <a:pt x="83965" y="12163"/>
                  </a:cubicBezTo>
                  <a:cubicBezTo>
                    <a:pt x="50758" y="32737"/>
                    <a:pt x="35779" y="56379"/>
                    <a:pt x="23687" y="96083"/>
                  </a:cubicBezTo>
                  <a:cubicBezTo>
                    <a:pt x="4917" y="157805"/>
                    <a:pt x="4015" y="221512"/>
                    <a:pt x="225" y="285039"/>
                  </a:cubicBezTo>
                  <a:cubicBezTo>
                    <a:pt x="-497" y="296228"/>
                    <a:pt x="45" y="304891"/>
                    <a:pt x="9068" y="311027"/>
                  </a:cubicBezTo>
                  <a:cubicBezTo>
                    <a:pt x="24589" y="321675"/>
                    <a:pt x="44261" y="316622"/>
                    <a:pt x="50036" y="298214"/>
                  </a:cubicBezTo>
                  <a:cubicBezTo>
                    <a:pt x="62308" y="258509"/>
                    <a:pt x="73497" y="135246"/>
                    <a:pt x="77288" y="115033"/>
                  </a:cubicBezTo>
                  <a:cubicBezTo>
                    <a:pt x="79273" y="104204"/>
                    <a:pt x="79814" y="95722"/>
                    <a:pt x="96959" y="95181"/>
                  </a:cubicBezTo>
                  <a:cubicBezTo>
                    <a:pt x="90823" y="115394"/>
                    <a:pt x="84506" y="131817"/>
                    <a:pt x="83063" y="149684"/>
                  </a:cubicBezTo>
                  <a:cubicBezTo>
                    <a:pt x="79995" y="187944"/>
                    <a:pt x="76024" y="226205"/>
                    <a:pt x="72234" y="264465"/>
                  </a:cubicBezTo>
                  <a:cubicBezTo>
                    <a:pt x="70249" y="284137"/>
                    <a:pt x="60503" y="326728"/>
                    <a:pt x="44261" y="324202"/>
                  </a:cubicBezTo>
                  <a:cubicBezTo>
                    <a:pt x="22062" y="322216"/>
                    <a:pt x="25131" y="350551"/>
                    <a:pt x="23687" y="363184"/>
                  </a:cubicBezTo>
                  <a:cubicBezTo>
                    <a:pt x="21341" y="384660"/>
                    <a:pt x="2932" y="496013"/>
                    <a:pt x="406" y="530483"/>
                  </a:cubicBezTo>
                  <a:cubicBezTo>
                    <a:pt x="-135" y="537883"/>
                    <a:pt x="2932" y="545643"/>
                    <a:pt x="10693" y="550516"/>
                  </a:cubicBezTo>
                  <a:cubicBezTo>
                    <a:pt x="31267" y="563690"/>
                    <a:pt x="54007" y="555028"/>
                    <a:pt x="59421" y="532107"/>
                  </a:cubicBezTo>
                  <a:cubicBezTo>
                    <a:pt x="60143" y="529400"/>
                    <a:pt x="60684" y="526513"/>
                    <a:pt x="60864" y="523806"/>
                  </a:cubicBezTo>
                  <a:cubicBezTo>
                    <a:pt x="64113" y="478687"/>
                    <a:pt x="75663" y="435193"/>
                    <a:pt x="83423" y="390796"/>
                  </a:cubicBezTo>
                  <a:cubicBezTo>
                    <a:pt x="87935" y="364808"/>
                    <a:pt x="96959" y="340083"/>
                    <a:pt x="107607" y="316080"/>
                  </a:cubicBezTo>
                  <a:cubicBezTo>
                    <a:pt x="112480" y="305071"/>
                    <a:pt x="121323" y="297492"/>
                    <a:pt x="133415" y="296770"/>
                  </a:cubicBezTo>
                  <a:cubicBezTo>
                    <a:pt x="146589" y="295867"/>
                    <a:pt x="153628" y="306154"/>
                    <a:pt x="158320" y="316441"/>
                  </a:cubicBezTo>
                  <a:cubicBezTo>
                    <a:pt x="162471" y="325826"/>
                    <a:pt x="165720" y="335932"/>
                    <a:pt x="166803" y="346039"/>
                  </a:cubicBezTo>
                  <a:cubicBezTo>
                    <a:pt x="172397" y="396391"/>
                    <a:pt x="193512" y="525610"/>
                    <a:pt x="196581" y="540409"/>
                  </a:cubicBezTo>
                  <a:cubicBezTo>
                    <a:pt x="197483" y="544921"/>
                    <a:pt x="205063" y="560261"/>
                    <a:pt x="233217" y="556291"/>
                  </a:cubicBezTo>
                  <a:cubicBezTo>
                    <a:pt x="254513" y="555569"/>
                    <a:pt x="254152" y="536258"/>
                    <a:pt x="254332" y="526513"/>
                  </a:cubicBezTo>
                  <a:cubicBezTo>
                    <a:pt x="255596" y="490779"/>
                    <a:pt x="251084" y="455406"/>
                    <a:pt x="248196" y="420033"/>
                  </a:cubicBezTo>
                  <a:cubicBezTo>
                    <a:pt x="240977" y="327450"/>
                    <a:pt x="232495" y="235228"/>
                    <a:pt x="213726" y="144089"/>
                  </a:cubicBezTo>
                  <a:cubicBezTo>
                    <a:pt x="211560" y="134524"/>
                    <a:pt x="202356" y="115574"/>
                    <a:pt x="212101" y="114311"/>
                  </a:cubicBezTo>
                  <a:close/>
                </a:path>
              </a:pathLst>
            </a:custGeom>
            <a:solidFill>
              <a:srgbClr val="FFFFFF"/>
            </a:solidFill>
            <a:ln w="1804" cap="flat">
              <a:noFill/>
              <a:prstDash val="solid"/>
              <a:miter/>
            </a:ln>
          </p:spPr>
          <p:txBody>
            <a:bodyPr rtlCol="0" anchor="ctr"/>
            <a:lstStyle/>
            <a:p>
              <a:endParaRPr lang="en-US"/>
            </a:p>
          </p:txBody>
        </p:sp>
        <p:sp>
          <p:nvSpPr>
            <p:cNvPr id="59" name="Freeform 1008">
              <a:extLst>
                <a:ext uri="{FF2B5EF4-FFF2-40B4-BE49-F238E27FC236}">
                  <a16:creationId xmlns:a16="http://schemas.microsoft.com/office/drawing/2014/main" id="{9480AAAC-8B45-F5F8-8958-17EEE77C0FCD}"/>
                </a:ext>
              </a:extLst>
            </p:cNvPr>
            <p:cNvSpPr/>
            <p:nvPr/>
          </p:nvSpPr>
          <p:spPr>
            <a:xfrm>
              <a:off x="9220529" y="2333361"/>
              <a:ext cx="380885" cy="572234"/>
            </a:xfrm>
            <a:custGeom>
              <a:avLst/>
              <a:gdLst>
                <a:gd name="connsiteX0" fmla="*/ 380088 w 380885"/>
                <a:gd name="connsiteY0" fmla="*/ 242900 h 572234"/>
                <a:gd name="connsiteX1" fmla="*/ 355003 w 380885"/>
                <a:gd name="connsiteY1" fmla="*/ 85347 h 572234"/>
                <a:gd name="connsiteX2" fmla="*/ 319089 w 380885"/>
                <a:gd name="connsiteY2" fmla="*/ 25429 h 572234"/>
                <a:gd name="connsiteX3" fmla="*/ 199976 w 380885"/>
                <a:gd name="connsiteY3" fmla="*/ 9006 h 572234"/>
                <a:gd name="connsiteX4" fmla="*/ 161715 w 380885"/>
                <a:gd name="connsiteY4" fmla="*/ 40228 h 572234"/>
                <a:gd name="connsiteX5" fmla="*/ 119484 w 380885"/>
                <a:gd name="connsiteY5" fmla="*/ 113320 h 572234"/>
                <a:gd name="connsiteX6" fmla="*/ 75088 w 380885"/>
                <a:gd name="connsiteY6" fmla="*/ 162770 h 572234"/>
                <a:gd name="connsiteX7" fmla="*/ 11 w 380885"/>
                <a:gd name="connsiteY7" fmla="*/ 228282 h 572234"/>
                <a:gd name="connsiteX8" fmla="*/ 24014 w 380885"/>
                <a:gd name="connsiteY8" fmla="*/ 251202 h 572234"/>
                <a:gd name="connsiteX9" fmla="*/ 63718 w 380885"/>
                <a:gd name="connsiteY9" fmla="*/ 235320 h 572234"/>
                <a:gd name="connsiteX10" fmla="*/ 136268 w 380885"/>
                <a:gd name="connsiteY10" fmla="*/ 187675 h 572234"/>
                <a:gd name="connsiteX11" fmla="*/ 155038 w 380885"/>
                <a:gd name="connsiteY11" fmla="*/ 160243 h 572234"/>
                <a:gd name="connsiteX12" fmla="*/ 158827 w 380885"/>
                <a:gd name="connsiteY12" fmla="*/ 107003 h 572234"/>
                <a:gd name="connsiteX13" fmla="*/ 169115 w 380885"/>
                <a:gd name="connsiteY13" fmla="*/ 80474 h 572234"/>
                <a:gd name="connsiteX14" fmla="*/ 173988 w 380885"/>
                <a:gd name="connsiteY14" fmla="*/ 107545 h 572234"/>
                <a:gd name="connsiteX15" fmla="*/ 153233 w 380885"/>
                <a:gd name="connsiteY15" fmla="*/ 280619 h 572234"/>
                <a:gd name="connsiteX16" fmla="*/ 119484 w 380885"/>
                <a:gd name="connsiteY16" fmla="*/ 428608 h 572234"/>
                <a:gd name="connsiteX17" fmla="*/ 101437 w 380885"/>
                <a:gd name="connsiteY17" fmla="*/ 519747 h 572234"/>
                <a:gd name="connsiteX18" fmla="*/ 100715 w 380885"/>
                <a:gd name="connsiteY18" fmla="*/ 552232 h 572234"/>
                <a:gd name="connsiteX19" fmla="*/ 131756 w 380885"/>
                <a:gd name="connsiteY19" fmla="*/ 563061 h 572234"/>
                <a:gd name="connsiteX20" fmla="*/ 149443 w 380885"/>
                <a:gd name="connsiteY20" fmla="*/ 543389 h 572234"/>
                <a:gd name="connsiteX21" fmla="*/ 181026 w 380885"/>
                <a:gd name="connsiteY21" fmla="*/ 412185 h 572234"/>
                <a:gd name="connsiteX22" fmla="*/ 202141 w 380885"/>
                <a:gd name="connsiteY22" fmla="*/ 336386 h 572234"/>
                <a:gd name="connsiteX23" fmla="*/ 232461 w 380885"/>
                <a:gd name="connsiteY23" fmla="*/ 312743 h 572234"/>
                <a:gd name="connsiteX24" fmla="*/ 263863 w 380885"/>
                <a:gd name="connsiteY24" fmla="*/ 334039 h 572234"/>
                <a:gd name="connsiteX25" fmla="*/ 273609 w 380885"/>
                <a:gd name="connsiteY25" fmla="*/ 382587 h 572234"/>
                <a:gd name="connsiteX26" fmla="*/ 281008 w 380885"/>
                <a:gd name="connsiteY26" fmla="*/ 492134 h 572234"/>
                <a:gd name="connsiteX27" fmla="*/ 289671 w 380885"/>
                <a:gd name="connsiteY27" fmla="*/ 550427 h 572234"/>
                <a:gd name="connsiteX28" fmla="*/ 327570 w 380885"/>
                <a:gd name="connsiteY28" fmla="*/ 570821 h 572234"/>
                <a:gd name="connsiteX29" fmla="*/ 354100 w 380885"/>
                <a:gd name="connsiteY29" fmla="*/ 525522 h 572234"/>
                <a:gd name="connsiteX30" fmla="*/ 341467 w 380885"/>
                <a:gd name="connsiteY30" fmla="*/ 348838 h 572234"/>
                <a:gd name="connsiteX31" fmla="*/ 335872 w 380885"/>
                <a:gd name="connsiteY31" fmla="*/ 321587 h 572234"/>
                <a:gd name="connsiteX32" fmla="*/ 318547 w 380885"/>
                <a:gd name="connsiteY32" fmla="*/ 242539 h 572234"/>
                <a:gd name="connsiteX33" fmla="*/ 300861 w 380885"/>
                <a:gd name="connsiteY33" fmla="*/ 148512 h 572234"/>
                <a:gd name="connsiteX34" fmla="*/ 285520 w 380885"/>
                <a:gd name="connsiteY34" fmla="*/ 103394 h 572234"/>
                <a:gd name="connsiteX35" fmla="*/ 291656 w 380885"/>
                <a:gd name="connsiteY35" fmla="*/ 92566 h 572234"/>
                <a:gd name="connsiteX36" fmla="*/ 300319 w 380885"/>
                <a:gd name="connsiteY36" fmla="*/ 97799 h 572234"/>
                <a:gd name="connsiteX37" fmla="*/ 303748 w 380885"/>
                <a:gd name="connsiteY37" fmla="*/ 108447 h 572234"/>
                <a:gd name="connsiteX38" fmla="*/ 332985 w 380885"/>
                <a:gd name="connsiteY38" fmla="*/ 271054 h 572234"/>
                <a:gd name="connsiteX39" fmla="*/ 337677 w 380885"/>
                <a:gd name="connsiteY39" fmla="*/ 298667 h 572234"/>
                <a:gd name="connsiteX40" fmla="*/ 366914 w 380885"/>
                <a:gd name="connsiteY40" fmla="*/ 306066 h 572234"/>
                <a:gd name="connsiteX41" fmla="*/ 380088 w 380885"/>
                <a:gd name="connsiteY41" fmla="*/ 242900 h 57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0885" h="572234">
                  <a:moveTo>
                    <a:pt x="380088" y="242900"/>
                  </a:moveTo>
                  <a:cubicBezTo>
                    <a:pt x="381533" y="231169"/>
                    <a:pt x="364026" y="125412"/>
                    <a:pt x="355003" y="85347"/>
                  </a:cubicBezTo>
                  <a:cubicBezTo>
                    <a:pt x="349769" y="62607"/>
                    <a:pt x="338399" y="41311"/>
                    <a:pt x="319089" y="25429"/>
                  </a:cubicBezTo>
                  <a:cubicBezTo>
                    <a:pt x="282452" y="-4529"/>
                    <a:pt x="242387" y="-5251"/>
                    <a:pt x="199976" y="9006"/>
                  </a:cubicBezTo>
                  <a:cubicBezTo>
                    <a:pt x="183553" y="14601"/>
                    <a:pt x="170378" y="24527"/>
                    <a:pt x="161715" y="40228"/>
                  </a:cubicBezTo>
                  <a:cubicBezTo>
                    <a:pt x="147999" y="64773"/>
                    <a:pt x="132118" y="88234"/>
                    <a:pt x="119484" y="113320"/>
                  </a:cubicBezTo>
                  <a:cubicBezTo>
                    <a:pt x="109017" y="134255"/>
                    <a:pt x="93677" y="149234"/>
                    <a:pt x="75088" y="162770"/>
                  </a:cubicBezTo>
                  <a:cubicBezTo>
                    <a:pt x="53973" y="178110"/>
                    <a:pt x="-891" y="210776"/>
                    <a:pt x="11" y="228282"/>
                  </a:cubicBezTo>
                  <a:cubicBezTo>
                    <a:pt x="733" y="241817"/>
                    <a:pt x="14088" y="249397"/>
                    <a:pt x="24014" y="251202"/>
                  </a:cubicBezTo>
                  <a:cubicBezTo>
                    <a:pt x="38993" y="253729"/>
                    <a:pt x="51266" y="241998"/>
                    <a:pt x="63718" y="235320"/>
                  </a:cubicBezTo>
                  <a:cubicBezTo>
                    <a:pt x="89165" y="221424"/>
                    <a:pt x="111363" y="201933"/>
                    <a:pt x="136268" y="187675"/>
                  </a:cubicBezTo>
                  <a:cubicBezTo>
                    <a:pt x="149082" y="180456"/>
                    <a:pt x="154136" y="173057"/>
                    <a:pt x="155038" y="160243"/>
                  </a:cubicBezTo>
                  <a:cubicBezTo>
                    <a:pt x="156301" y="142376"/>
                    <a:pt x="155941" y="124510"/>
                    <a:pt x="158827" y="107003"/>
                  </a:cubicBezTo>
                  <a:cubicBezTo>
                    <a:pt x="160452" y="97438"/>
                    <a:pt x="154316" y="79572"/>
                    <a:pt x="169115" y="80474"/>
                  </a:cubicBezTo>
                  <a:cubicBezTo>
                    <a:pt x="179943" y="81196"/>
                    <a:pt x="174529" y="98160"/>
                    <a:pt x="173988" y="107545"/>
                  </a:cubicBezTo>
                  <a:cubicBezTo>
                    <a:pt x="170739" y="165657"/>
                    <a:pt x="161355" y="223048"/>
                    <a:pt x="153233" y="280619"/>
                  </a:cubicBezTo>
                  <a:cubicBezTo>
                    <a:pt x="146194" y="330791"/>
                    <a:pt x="125801" y="378075"/>
                    <a:pt x="119484" y="428608"/>
                  </a:cubicBezTo>
                  <a:cubicBezTo>
                    <a:pt x="115694" y="459288"/>
                    <a:pt x="107392" y="489247"/>
                    <a:pt x="101437" y="519747"/>
                  </a:cubicBezTo>
                  <a:cubicBezTo>
                    <a:pt x="99271" y="530756"/>
                    <a:pt x="92775" y="542847"/>
                    <a:pt x="100715" y="552232"/>
                  </a:cubicBezTo>
                  <a:cubicBezTo>
                    <a:pt x="107392" y="559992"/>
                    <a:pt x="120568" y="565587"/>
                    <a:pt x="131756" y="563061"/>
                  </a:cubicBezTo>
                  <a:cubicBezTo>
                    <a:pt x="142044" y="560895"/>
                    <a:pt x="147097" y="553135"/>
                    <a:pt x="149443" y="543389"/>
                  </a:cubicBezTo>
                  <a:cubicBezTo>
                    <a:pt x="159910" y="499714"/>
                    <a:pt x="170198" y="455859"/>
                    <a:pt x="181026" y="412185"/>
                  </a:cubicBezTo>
                  <a:cubicBezTo>
                    <a:pt x="187343" y="386738"/>
                    <a:pt x="194381" y="361471"/>
                    <a:pt x="202141" y="336386"/>
                  </a:cubicBezTo>
                  <a:cubicBezTo>
                    <a:pt x="206473" y="321948"/>
                    <a:pt x="216399" y="314368"/>
                    <a:pt x="232461" y="312743"/>
                  </a:cubicBezTo>
                  <a:cubicBezTo>
                    <a:pt x="249606" y="311119"/>
                    <a:pt x="257908" y="322128"/>
                    <a:pt x="263863" y="334039"/>
                  </a:cubicBezTo>
                  <a:cubicBezTo>
                    <a:pt x="271444" y="349380"/>
                    <a:pt x="272165" y="365622"/>
                    <a:pt x="273609" y="382587"/>
                  </a:cubicBezTo>
                  <a:cubicBezTo>
                    <a:pt x="276316" y="419043"/>
                    <a:pt x="278663" y="455498"/>
                    <a:pt x="281008" y="492134"/>
                  </a:cubicBezTo>
                  <a:cubicBezTo>
                    <a:pt x="282272" y="511806"/>
                    <a:pt x="283535" y="531658"/>
                    <a:pt x="289671" y="550427"/>
                  </a:cubicBezTo>
                  <a:cubicBezTo>
                    <a:pt x="295627" y="568475"/>
                    <a:pt x="308621" y="575513"/>
                    <a:pt x="327570" y="570821"/>
                  </a:cubicBezTo>
                  <a:cubicBezTo>
                    <a:pt x="352837" y="564685"/>
                    <a:pt x="353559" y="553315"/>
                    <a:pt x="354100" y="525522"/>
                  </a:cubicBezTo>
                  <a:cubicBezTo>
                    <a:pt x="355544" y="466327"/>
                    <a:pt x="345618" y="407673"/>
                    <a:pt x="341467" y="348838"/>
                  </a:cubicBezTo>
                  <a:cubicBezTo>
                    <a:pt x="340745" y="339815"/>
                    <a:pt x="345798" y="327001"/>
                    <a:pt x="335872" y="321587"/>
                  </a:cubicBezTo>
                  <a:cubicBezTo>
                    <a:pt x="315840" y="305164"/>
                    <a:pt x="319269" y="262030"/>
                    <a:pt x="318547" y="242539"/>
                  </a:cubicBezTo>
                  <a:cubicBezTo>
                    <a:pt x="317284" y="210776"/>
                    <a:pt x="310967" y="179374"/>
                    <a:pt x="300861" y="148512"/>
                  </a:cubicBezTo>
                  <a:cubicBezTo>
                    <a:pt x="295808" y="133533"/>
                    <a:pt x="289491" y="118915"/>
                    <a:pt x="285520" y="103394"/>
                  </a:cubicBezTo>
                  <a:cubicBezTo>
                    <a:pt x="284257" y="98341"/>
                    <a:pt x="286242" y="93829"/>
                    <a:pt x="291656" y="92566"/>
                  </a:cubicBezTo>
                  <a:cubicBezTo>
                    <a:pt x="295808" y="91483"/>
                    <a:pt x="298875" y="94009"/>
                    <a:pt x="300319" y="97799"/>
                  </a:cubicBezTo>
                  <a:cubicBezTo>
                    <a:pt x="301582" y="101228"/>
                    <a:pt x="302304" y="105018"/>
                    <a:pt x="303748" y="108447"/>
                  </a:cubicBezTo>
                  <a:cubicBezTo>
                    <a:pt x="325044" y="160604"/>
                    <a:pt x="329556" y="215649"/>
                    <a:pt x="332985" y="271054"/>
                  </a:cubicBezTo>
                  <a:cubicBezTo>
                    <a:pt x="333526" y="280439"/>
                    <a:pt x="334068" y="289823"/>
                    <a:pt x="337677" y="298667"/>
                  </a:cubicBezTo>
                  <a:cubicBezTo>
                    <a:pt x="342911" y="311661"/>
                    <a:pt x="355544" y="314007"/>
                    <a:pt x="366914" y="306066"/>
                  </a:cubicBezTo>
                  <a:cubicBezTo>
                    <a:pt x="384781" y="300652"/>
                    <a:pt x="380630" y="257519"/>
                    <a:pt x="380088" y="242900"/>
                  </a:cubicBezTo>
                  <a:close/>
                </a:path>
              </a:pathLst>
            </a:custGeom>
            <a:solidFill>
              <a:srgbClr val="FFFFFF"/>
            </a:solidFill>
            <a:ln w="1804" cap="flat">
              <a:noFill/>
              <a:prstDash val="solid"/>
              <a:miter/>
            </a:ln>
          </p:spPr>
          <p:txBody>
            <a:bodyPr rtlCol="0" anchor="ctr"/>
            <a:lstStyle/>
            <a:p>
              <a:endParaRPr lang="en-US"/>
            </a:p>
          </p:txBody>
        </p:sp>
        <p:sp>
          <p:nvSpPr>
            <p:cNvPr id="60" name="Freeform 1009">
              <a:extLst>
                <a:ext uri="{FF2B5EF4-FFF2-40B4-BE49-F238E27FC236}">
                  <a16:creationId xmlns:a16="http://schemas.microsoft.com/office/drawing/2014/main" id="{5C0EACFF-A3A5-6A5F-8232-0317BAEB3F7E}"/>
                </a:ext>
              </a:extLst>
            </p:cNvPr>
            <p:cNvSpPr/>
            <p:nvPr/>
          </p:nvSpPr>
          <p:spPr>
            <a:xfrm>
              <a:off x="9398298" y="2146062"/>
              <a:ext cx="172902" cy="176077"/>
            </a:xfrm>
            <a:custGeom>
              <a:avLst/>
              <a:gdLst>
                <a:gd name="connsiteX0" fmla="*/ 124897 w 172902"/>
                <a:gd name="connsiteY0" fmla="*/ 166346 h 176077"/>
                <a:gd name="connsiteX1" fmla="*/ 172903 w 172902"/>
                <a:gd name="connsiteY1" fmla="*/ 83689 h 176077"/>
                <a:gd name="connsiteX2" fmla="*/ 71116 w 172902"/>
                <a:gd name="connsiteY2" fmla="*/ 491 h 176077"/>
                <a:gd name="connsiteX3" fmla="*/ 731 w 172902"/>
                <a:gd name="connsiteY3" fmla="*/ 73763 h 176077"/>
                <a:gd name="connsiteX4" fmla="*/ 37186 w 172902"/>
                <a:gd name="connsiteY4" fmla="*/ 163278 h 176077"/>
                <a:gd name="connsiteX5" fmla="*/ 124897 w 172902"/>
                <a:gd name="connsiteY5" fmla="*/ 166346 h 176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902" h="176077">
                  <a:moveTo>
                    <a:pt x="124897" y="166346"/>
                  </a:moveTo>
                  <a:cubicBezTo>
                    <a:pt x="160089" y="150284"/>
                    <a:pt x="172181" y="120867"/>
                    <a:pt x="172903" y="83689"/>
                  </a:cubicBezTo>
                  <a:cubicBezTo>
                    <a:pt x="167308" y="56979"/>
                    <a:pt x="165684" y="-6187"/>
                    <a:pt x="71116" y="491"/>
                  </a:cubicBezTo>
                  <a:cubicBezTo>
                    <a:pt x="30328" y="3920"/>
                    <a:pt x="3257" y="38210"/>
                    <a:pt x="731" y="73763"/>
                  </a:cubicBezTo>
                  <a:cubicBezTo>
                    <a:pt x="-1254" y="101015"/>
                    <a:pt x="-1976" y="133861"/>
                    <a:pt x="37186" y="163278"/>
                  </a:cubicBezTo>
                  <a:cubicBezTo>
                    <a:pt x="63716" y="178438"/>
                    <a:pt x="92952" y="180965"/>
                    <a:pt x="124897" y="166346"/>
                  </a:cubicBezTo>
                  <a:close/>
                </a:path>
              </a:pathLst>
            </a:custGeom>
            <a:solidFill>
              <a:srgbClr val="FFFFFF"/>
            </a:solidFill>
            <a:ln w="1804" cap="flat">
              <a:noFill/>
              <a:prstDash val="solid"/>
              <a:miter/>
            </a:ln>
          </p:spPr>
          <p:txBody>
            <a:bodyPr rtlCol="0" anchor="ctr"/>
            <a:lstStyle/>
            <a:p>
              <a:endParaRPr lang="en-US"/>
            </a:p>
          </p:txBody>
        </p:sp>
        <p:sp>
          <p:nvSpPr>
            <p:cNvPr id="61" name="Freeform 1010">
              <a:extLst>
                <a:ext uri="{FF2B5EF4-FFF2-40B4-BE49-F238E27FC236}">
                  <a16:creationId xmlns:a16="http://schemas.microsoft.com/office/drawing/2014/main" id="{A85EE0F2-935B-D7C3-AB58-17D4EBEE4E3D}"/>
                </a:ext>
              </a:extLst>
            </p:cNvPr>
            <p:cNvSpPr/>
            <p:nvPr/>
          </p:nvSpPr>
          <p:spPr>
            <a:xfrm>
              <a:off x="9110631" y="1821881"/>
              <a:ext cx="289133" cy="431973"/>
            </a:xfrm>
            <a:custGeom>
              <a:avLst/>
              <a:gdLst>
                <a:gd name="connsiteX0" fmla="*/ 211516 w 289133"/>
                <a:gd name="connsiteY0" fmla="*/ 430610 h 431973"/>
                <a:gd name="connsiteX1" fmla="*/ 200868 w 289133"/>
                <a:gd name="connsiteY1" fmla="*/ 404983 h 431973"/>
                <a:gd name="connsiteX2" fmla="*/ 223066 w 289133"/>
                <a:gd name="connsiteY2" fmla="*/ 312580 h 431973"/>
                <a:gd name="connsiteX3" fmla="*/ 283344 w 289133"/>
                <a:gd name="connsiteY3" fmla="*/ 179932 h 431973"/>
                <a:gd name="connsiteX4" fmla="*/ 284607 w 289133"/>
                <a:gd name="connsiteY4" fmla="*/ 93846 h 431973"/>
                <a:gd name="connsiteX5" fmla="*/ 283344 w 289133"/>
                <a:gd name="connsiteY5" fmla="*/ 88432 h 431973"/>
                <a:gd name="connsiteX6" fmla="*/ 282983 w 289133"/>
                <a:gd name="connsiteY6" fmla="*/ 86988 h 431973"/>
                <a:gd name="connsiteX7" fmla="*/ 281720 w 289133"/>
                <a:gd name="connsiteY7" fmla="*/ 82657 h 431973"/>
                <a:gd name="connsiteX8" fmla="*/ 281358 w 289133"/>
                <a:gd name="connsiteY8" fmla="*/ 81755 h 431973"/>
                <a:gd name="connsiteX9" fmla="*/ 279734 w 289133"/>
                <a:gd name="connsiteY9" fmla="*/ 76701 h 431973"/>
                <a:gd name="connsiteX10" fmla="*/ 279193 w 289133"/>
                <a:gd name="connsiteY10" fmla="*/ 75438 h 431973"/>
                <a:gd name="connsiteX11" fmla="*/ 277749 w 289133"/>
                <a:gd name="connsiteY11" fmla="*/ 71648 h 431973"/>
                <a:gd name="connsiteX12" fmla="*/ 277208 w 289133"/>
                <a:gd name="connsiteY12" fmla="*/ 70385 h 431973"/>
                <a:gd name="connsiteX13" fmla="*/ 275042 w 289133"/>
                <a:gd name="connsiteY13" fmla="*/ 65692 h 431973"/>
                <a:gd name="connsiteX14" fmla="*/ 274501 w 289133"/>
                <a:gd name="connsiteY14" fmla="*/ 64610 h 431973"/>
                <a:gd name="connsiteX15" fmla="*/ 272696 w 289133"/>
                <a:gd name="connsiteY15" fmla="*/ 61000 h 431973"/>
                <a:gd name="connsiteX16" fmla="*/ 271974 w 289133"/>
                <a:gd name="connsiteY16" fmla="*/ 59556 h 431973"/>
                <a:gd name="connsiteX17" fmla="*/ 269628 w 289133"/>
                <a:gd name="connsiteY17" fmla="*/ 55586 h 431973"/>
                <a:gd name="connsiteX18" fmla="*/ 268906 w 289133"/>
                <a:gd name="connsiteY18" fmla="*/ 54503 h 431973"/>
                <a:gd name="connsiteX19" fmla="*/ 266560 w 289133"/>
                <a:gd name="connsiteY19" fmla="*/ 51074 h 431973"/>
                <a:gd name="connsiteX20" fmla="*/ 265477 w 289133"/>
                <a:gd name="connsiteY20" fmla="*/ 49450 h 431973"/>
                <a:gd name="connsiteX21" fmla="*/ 263492 w 289133"/>
                <a:gd name="connsiteY21" fmla="*/ 46562 h 431973"/>
                <a:gd name="connsiteX22" fmla="*/ 262589 w 289133"/>
                <a:gd name="connsiteY22" fmla="*/ 45299 h 431973"/>
                <a:gd name="connsiteX23" fmla="*/ 259701 w 289133"/>
                <a:gd name="connsiteY23" fmla="*/ 41689 h 431973"/>
                <a:gd name="connsiteX24" fmla="*/ 258258 w 289133"/>
                <a:gd name="connsiteY24" fmla="*/ 40065 h 431973"/>
                <a:gd name="connsiteX25" fmla="*/ 256273 w 289133"/>
                <a:gd name="connsiteY25" fmla="*/ 37899 h 431973"/>
                <a:gd name="connsiteX26" fmla="*/ 254829 w 289133"/>
                <a:gd name="connsiteY26" fmla="*/ 36275 h 431973"/>
                <a:gd name="connsiteX27" fmla="*/ 251761 w 289133"/>
                <a:gd name="connsiteY27" fmla="*/ 33207 h 431973"/>
                <a:gd name="connsiteX28" fmla="*/ 249956 w 289133"/>
                <a:gd name="connsiteY28" fmla="*/ 31583 h 431973"/>
                <a:gd name="connsiteX29" fmla="*/ 248151 w 289133"/>
                <a:gd name="connsiteY29" fmla="*/ 29959 h 431973"/>
                <a:gd name="connsiteX30" fmla="*/ 246166 w 289133"/>
                <a:gd name="connsiteY30" fmla="*/ 28154 h 431973"/>
                <a:gd name="connsiteX31" fmla="*/ 244542 w 289133"/>
                <a:gd name="connsiteY31" fmla="*/ 26710 h 431973"/>
                <a:gd name="connsiteX32" fmla="*/ 240932 w 289133"/>
                <a:gd name="connsiteY32" fmla="*/ 23642 h 431973"/>
                <a:gd name="connsiteX33" fmla="*/ 239489 w 289133"/>
                <a:gd name="connsiteY33" fmla="*/ 22379 h 431973"/>
                <a:gd name="connsiteX34" fmla="*/ 237142 w 289133"/>
                <a:gd name="connsiteY34" fmla="*/ 20574 h 431973"/>
                <a:gd name="connsiteX35" fmla="*/ 235879 w 289133"/>
                <a:gd name="connsiteY35" fmla="*/ 19672 h 431973"/>
                <a:gd name="connsiteX36" fmla="*/ 230285 w 289133"/>
                <a:gd name="connsiteY36" fmla="*/ 15701 h 431973"/>
                <a:gd name="connsiteX37" fmla="*/ 230104 w 289133"/>
                <a:gd name="connsiteY37" fmla="*/ 15521 h 431973"/>
                <a:gd name="connsiteX38" fmla="*/ 227216 w 289133"/>
                <a:gd name="connsiteY38" fmla="*/ 13536 h 431973"/>
                <a:gd name="connsiteX39" fmla="*/ 226314 w 289133"/>
                <a:gd name="connsiteY39" fmla="*/ 12994 h 431973"/>
                <a:gd name="connsiteX40" fmla="*/ 216388 w 289133"/>
                <a:gd name="connsiteY40" fmla="*/ 7399 h 431973"/>
                <a:gd name="connsiteX41" fmla="*/ 215847 w 289133"/>
                <a:gd name="connsiteY41" fmla="*/ 7039 h 431973"/>
                <a:gd name="connsiteX42" fmla="*/ 200868 w 289133"/>
                <a:gd name="connsiteY42" fmla="*/ 0 h 431973"/>
                <a:gd name="connsiteX43" fmla="*/ 200868 w 289133"/>
                <a:gd name="connsiteY43" fmla="*/ 0 h 431973"/>
                <a:gd name="connsiteX44" fmla="*/ 225232 w 289133"/>
                <a:gd name="connsiteY44" fmla="*/ 41870 h 431973"/>
                <a:gd name="connsiteX45" fmla="*/ 238947 w 289133"/>
                <a:gd name="connsiteY45" fmla="*/ 130843 h 431973"/>
                <a:gd name="connsiteX46" fmla="*/ 199243 w 289133"/>
                <a:gd name="connsiteY46" fmla="*/ 232811 h 431973"/>
                <a:gd name="connsiteX47" fmla="*/ 51435 w 289133"/>
                <a:gd name="connsiteY47" fmla="*/ 283885 h 431973"/>
                <a:gd name="connsiteX48" fmla="*/ 0 w 289133"/>
                <a:gd name="connsiteY48" fmla="*/ 271071 h 431973"/>
                <a:gd name="connsiteX49" fmla="*/ 5053 w 289133"/>
                <a:gd name="connsiteY49" fmla="*/ 280456 h 431973"/>
                <a:gd name="connsiteX50" fmla="*/ 5234 w 289133"/>
                <a:gd name="connsiteY50" fmla="*/ 280637 h 431973"/>
                <a:gd name="connsiteX51" fmla="*/ 7219 w 289133"/>
                <a:gd name="connsiteY51" fmla="*/ 283885 h 431973"/>
                <a:gd name="connsiteX52" fmla="*/ 83379 w 289133"/>
                <a:gd name="connsiteY52" fmla="*/ 373941 h 431973"/>
                <a:gd name="connsiteX53" fmla="*/ 173255 w 289133"/>
                <a:gd name="connsiteY53" fmla="*/ 425196 h 431973"/>
                <a:gd name="connsiteX54" fmla="*/ 211516 w 289133"/>
                <a:gd name="connsiteY54" fmla="*/ 430610 h 43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9133" h="431973">
                  <a:moveTo>
                    <a:pt x="211516" y="430610"/>
                  </a:moveTo>
                  <a:cubicBezTo>
                    <a:pt x="212057" y="428625"/>
                    <a:pt x="203033" y="419962"/>
                    <a:pt x="200868" y="404983"/>
                  </a:cubicBezTo>
                  <a:cubicBezTo>
                    <a:pt x="196897" y="366722"/>
                    <a:pt x="201048" y="346329"/>
                    <a:pt x="223066" y="312580"/>
                  </a:cubicBezTo>
                  <a:cubicBezTo>
                    <a:pt x="249775" y="271974"/>
                    <a:pt x="271072" y="227938"/>
                    <a:pt x="283344" y="179932"/>
                  </a:cubicBezTo>
                  <a:cubicBezTo>
                    <a:pt x="290743" y="151056"/>
                    <a:pt x="290924" y="122722"/>
                    <a:pt x="284607" y="93846"/>
                  </a:cubicBezTo>
                  <a:cubicBezTo>
                    <a:pt x="284246" y="92042"/>
                    <a:pt x="283886" y="90237"/>
                    <a:pt x="283344" y="88432"/>
                  </a:cubicBezTo>
                  <a:cubicBezTo>
                    <a:pt x="283163" y="87891"/>
                    <a:pt x="283163" y="87530"/>
                    <a:pt x="282983" y="86988"/>
                  </a:cubicBezTo>
                  <a:cubicBezTo>
                    <a:pt x="282622" y="85545"/>
                    <a:pt x="282261" y="84101"/>
                    <a:pt x="281720" y="82657"/>
                  </a:cubicBezTo>
                  <a:cubicBezTo>
                    <a:pt x="281539" y="82296"/>
                    <a:pt x="281539" y="81935"/>
                    <a:pt x="281358" y="81755"/>
                  </a:cubicBezTo>
                  <a:cubicBezTo>
                    <a:pt x="280817" y="80130"/>
                    <a:pt x="280276" y="78326"/>
                    <a:pt x="279734" y="76701"/>
                  </a:cubicBezTo>
                  <a:cubicBezTo>
                    <a:pt x="279554" y="76340"/>
                    <a:pt x="279374" y="75799"/>
                    <a:pt x="279193" y="75438"/>
                  </a:cubicBezTo>
                  <a:cubicBezTo>
                    <a:pt x="278651" y="74175"/>
                    <a:pt x="278291" y="72911"/>
                    <a:pt x="277749" y="71648"/>
                  </a:cubicBezTo>
                  <a:cubicBezTo>
                    <a:pt x="277569" y="71287"/>
                    <a:pt x="277388" y="70746"/>
                    <a:pt x="277208" y="70385"/>
                  </a:cubicBezTo>
                  <a:cubicBezTo>
                    <a:pt x="276486" y="68760"/>
                    <a:pt x="275764" y="67317"/>
                    <a:pt x="275042" y="65692"/>
                  </a:cubicBezTo>
                  <a:cubicBezTo>
                    <a:pt x="274862" y="65331"/>
                    <a:pt x="274681" y="64971"/>
                    <a:pt x="274501" y="64610"/>
                  </a:cubicBezTo>
                  <a:cubicBezTo>
                    <a:pt x="273960" y="63346"/>
                    <a:pt x="273237" y="62263"/>
                    <a:pt x="272696" y="61000"/>
                  </a:cubicBezTo>
                  <a:cubicBezTo>
                    <a:pt x="272515" y="60459"/>
                    <a:pt x="272155" y="60098"/>
                    <a:pt x="271974" y="59556"/>
                  </a:cubicBezTo>
                  <a:cubicBezTo>
                    <a:pt x="271252" y="58293"/>
                    <a:pt x="270530" y="56849"/>
                    <a:pt x="269628" y="55586"/>
                  </a:cubicBezTo>
                  <a:cubicBezTo>
                    <a:pt x="269448" y="55225"/>
                    <a:pt x="269267" y="54864"/>
                    <a:pt x="268906" y="54503"/>
                  </a:cubicBezTo>
                  <a:cubicBezTo>
                    <a:pt x="268184" y="53240"/>
                    <a:pt x="267462" y="52157"/>
                    <a:pt x="266560" y="51074"/>
                  </a:cubicBezTo>
                  <a:cubicBezTo>
                    <a:pt x="266199" y="50533"/>
                    <a:pt x="265838" y="49991"/>
                    <a:pt x="265477" y="49450"/>
                  </a:cubicBezTo>
                  <a:cubicBezTo>
                    <a:pt x="264755" y="48547"/>
                    <a:pt x="264213" y="47645"/>
                    <a:pt x="263492" y="46562"/>
                  </a:cubicBezTo>
                  <a:cubicBezTo>
                    <a:pt x="263131" y="46201"/>
                    <a:pt x="262770" y="45660"/>
                    <a:pt x="262589" y="45299"/>
                  </a:cubicBezTo>
                  <a:cubicBezTo>
                    <a:pt x="261687" y="44036"/>
                    <a:pt x="260784" y="42953"/>
                    <a:pt x="259701" y="41689"/>
                  </a:cubicBezTo>
                  <a:cubicBezTo>
                    <a:pt x="259341" y="41148"/>
                    <a:pt x="258799" y="40607"/>
                    <a:pt x="258258" y="40065"/>
                  </a:cubicBezTo>
                  <a:cubicBezTo>
                    <a:pt x="257717" y="39343"/>
                    <a:pt x="256994" y="38621"/>
                    <a:pt x="256273" y="37899"/>
                  </a:cubicBezTo>
                  <a:cubicBezTo>
                    <a:pt x="255732" y="37358"/>
                    <a:pt x="255370" y="36817"/>
                    <a:pt x="254829" y="36275"/>
                  </a:cubicBezTo>
                  <a:cubicBezTo>
                    <a:pt x="253927" y="35192"/>
                    <a:pt x="252844" y="34110"/>
                    <a:pt x="251761" y="33207"/>
                  </a:cubicBezTo>
                  <a:cubicBezTo>
                    <a:pt x="251220" y="32666"/>
                    <a:pt x="250678" y="32124"/>
                    <a:pt x="249956" y="31583"/>
                  </a:cubicBezTo>
                  <a:cubicBezTo>
                    <a:pt x="249415" y="31041"/>
                    <a:pt x="248693" y="30500"/>
                    <a:pt x="248151" y="29959"/>
                  </a:cubicBezTo>
                  <a:cubicBezTo>
                    <a:pt x="247430" y="29417"/>
                    <a:pt x="246889" y="28695"/>
                    <a:pt x="246166" y="28154"/>
                  </a:cubicBezTo>
                  <a:cubicBezTo>
                    <a:pt x="245625" y="27613"/>
                    <a:pt x="245084" y="27071"/>
                    <a:pt x="244542" y="26710"/>
                  </a:cubicBezTo>
                  <a:cubicBezTo>
                    <a:pt x="243279" y="25627"/>
                    <a:pt x="242196" y="24725"/>
                    <a:pt x="240932" y="23642"/>
                  </a:cubicBezTo>
                  <a:cubicBezTo>
                    <a:pt x="240391" y="23281"/>
                    <a:pt x="240030" y="22920"/>
                    <a:pt x="239489" y="22379"/>
                  </a:cubicBezTo>
                  <a:cubicBezTo>
                    <a:pt x="238767" y="21837"/>
                    <a:pt x="237865" y="21115"/>
                    <a:pt x="237142" y="20574"/>
                  </a:cubicBezTo>
                  <a:cubicBezTo>
                    <a:pt x="236782" y="20213"/>
                    <a:pt x="236240" y="19852"/>
                    <a:pt x="235879" y="19672"/>
                  </a:cubicBezTo>
                  <a:cubicBezTo>
                    <a:pt x="234075" y="18408"/>
                    <a:pt x="232270" y="16965"/>
                    <a:pt x="230285" y="15701"/>
                  </a:cubicBezTo>
                  <a:cubicBezTo>
                    <a:pt x="230285" y="15701"/>
                    <a:pt x="230104" y="15521"/>
                    <a:pt x="230104" y="15521"/>
                  </a:cubicBezTo>
                  <a:cubicBezTo>
                    <a:pt x="229202" y="14799"/>
                    <a:pt x="228119" y="14257"/>
                    <a:pt x="227216" y="13536"/>
                  </a:cubicBezTo>
                  <a:cubicBezTo>
                    <a:pt x="226856" y="13355"/>
                    <a:pt x="226494" y="13175"/>
                    <a:pt x="226314" y="12994"/>
                  </a:cubicBezTo>
                  <a:cubicBezTo>
                    <a:pt x="223066" y="11009"/>
                    <a:pt x="219817" y="9204"/>
                    <a:pt x="216388" y="7399"/>
                  </a:cubicBezTo>
                  <a:cubicBezTo>
                    <a:pt x="216208" y="7219"/>
                    <a:pt x="216027" y="7219"/>
                    <a:pt x="215847" y="7039"/>
                  </a:cubicBezTo>
                  <a:cubicBezTo>
                    <a:pt x="210974" y="4512"/>
                    <a:pt x="206101" y="2166"/>
                    <a:pt x="200868" y="0"/>
                  </a:cubicBezTo>
                  <a:lnTo>
                    <a:pt x="200868" y="0"/>
                  </a:lnTo>
                  <a:cubicBezTo>
                    <a:pt x="210613" y="12633"/>
                    <a:pt x="218734" y="26710"/>
                    <a:pt x="225232" y="41870"/>
                  </a:cubicBezTo>
                  <a:cubicBezTo>
                    <a:pt x="237142" y="69843"/>
                    <a:pt x="242556" y="100524"/>
                    <a:pt x="238947" y="130843"/>
                  </a:cubicBezTo>
                  <a:cubicBezTo>
                    <a:pt x="234616" y="167119"/>
                    <a:pt x="223427" y="204657"/>
                    <a:pt x="199243" y="232811"/>
                  </a:cubicBezTo>
                  <a:cubicBezTo>
                    <a:pt x="165314" y="272515"/>
                    <a:pt x="101968" y="289119"/>
                    <a:pt x="51435" y="283885"/>
                  </a:cubicBezTo>
                  <a:cubicBezTo>
                    <a:pt x="33388" y="282080"/>
                    <a:pt x="16062" y="278110"/>
                    <a:pt x="0" y="271071"/>
                  </a:cubicBezTo>
                  <a:cubicBezTo>
                    <a:pt x="1444" y="274140"/>
                    <a:pt x="3068" y="277388"/>
                    <a:pt x="5053" y="280456"/>
                  </a:cubicBezTo>
                  <a:cubicBezTo>
                    <a:pt x="5053" y="280456"/>
                    <a:pt x="5234" y="280637"/>
                    <a:pt x="5234" y="280637"/>
                  </a:cubicBezTo>
                  <a:cubicBezTo>
                    <a:pt x="5956" y="281719"/>
                    <a:pt x="6497" y="282802"/>
                    <a:pt x="7219" y="283885"/>
                  </a:cubicBezTo>
                  <a:cubicBezTo>
                    <a:pt x="29056" y="316912"/>
                    <a:pt x="54684" y="346870"/>
                    <a:pt x="83379" y="373941"/>
                  </a:cubicBezTo>
                  <a:cubicBezTo>
                    <a:pt x="109006" y="398305"/>
                    <a:pt x="142214" y="410036"/>
                    <a:pt x="173255" y="425196"/>
                  </a:cubicBezTo>
                  <a:cubicBezTo>
                    <a:pt x="181195" y="428986"/>
                    <a:pt x="203755" y="434581"/>
                    <a:pt x="211516" y="430610"/>
                  </a:cubicBezTo>
                  <a:close/>
                </a:path>
              </a:pathLst>
            </a:custGeom>
            <a:solidFill>
              <a:srgbClr val="FFFFFF"/>
            </a:solidFill>
            <a:ln w="1804" cap="flat">
              <a:noFill/>
              <a:prstDash val="solid"/>
              <a:miter/>
            </a:ln>
          </p:spPr>
          <p:txBody>
            <a:bodyPr rtlCol="0" anchor="ctr"/>
            <a:lstStyle/>
            <a:p>
              <a:endParaRPr lang="en-US"/>
            </a:p>
          </p:txBody>
        </p:sp>
        <p:sp>
          <p:nvSpPr>
            <p:cNvPr id="62" name="Freeform 1011">
              <a:extLst>
                <a:ext uri="{FF2B5EF4-FFF2-40B4-BE49-F238E27FC236}">
                  <a16:creationId xmlns:a16="http://schemas.microsoft.com/office/drawing/2014/main" id="{7BB9C69C-DB7E-EFAB-E72C-10578E4305D9}"/>
                </a:ext>
              </a:extLst>
            </p:cNvPr>
            <p:cNvSpPr/>
            <p:nvPr/>
          </p:nvSpPr>
          <p:spPr>
            <a:xfrm>
              <a:off x="8852193" y="1849313"/>
              <a:ext cx="252160" cy="388199"/>
            </a:xfrm>
            <a:custGeom>
              <a:avLst/>
              <a:gdLst>
                <a:gd name="connsiteX0" fmla="*/ 240752 w 252160"/>
                <a:gd name="connsiteY0" fmla="*/ 74897 h 388199"/>
                <a:gd name="connsiteX1" fmla="*/ 240391 w 252160"/>
                <a:gd name="connsiteY1" fmla="*/ 73814 h 388199"/>
                <a:gd name="connsiteX2" fmla="*/ 238045 w 252160"/>
                <a:gd name="connsiteY2" fmla="*/ 68400 h 388199"/>
                <a:gd name="connsiteX3" fmla="*/ 237684 w 252160"/>
                <a:gd name="connsiteY3" fmla="*/ 67497 h 388199"/>
                <a:gd name="connsiteX4" fmla="*/ 235157 w 252160"/>
                <a:gd name="connsiteY4" fmla="*/ 61903 h 388199"/>
                <a:gd name="connsiteX5" fmla="*/ 235157 w 252160"/>
                <a:gd name="connsiteY5" fmla="*/ 61903 h 388199"/>
                <a:gd name="connsiteX6" fmla="*/ 232450 w 252160"/>
                <a:gd name="connsiteY6" fmla="*/ 56488 h 388199"/>
                <a:gd name="connsiteX7" fmla="*/ 232089 w 252160"/>
                <a:gd name="connsiteY7" fmla="*/ 55766 h 388199"/>
                <a:gd name="connsiteX8" fmla="*/ 229382 w 252160"/>
                <a:gd name="connsiteY8" fmla="*/ 50352 h 388199"/>
                <a:gd name="connsiteX9" fmla="*/ 229202 w 252160"/>
                <a:gd name="connsiteY9" fmla="*/ 49991 h 388199"/>
                <a:gd name="connsiteX10" fmla="*/ 222885 w 252160"/>
                <a:gd name="connsiteY10" fmla="*/ 39343 h 388199"/>
                <a:gd name="connsiteX11" fmla="*/ 222705 w 252160"/>
                <a:gd name="connsiteY11" fmla="*/ 38982 h 388199"/>
                <a:gd name="connsiteX12" fmla="*/ 211515 w 252160"/>
                <a:gd name="connsiteY12" fmla="*/ 24003 h 388199"/>
                <a:gd name="connsiteX13" fmla="*/ 211335 w 252160"/>
                <a:gd name="connsiteY13" fmla="*/ 23823 h 388199"/>
                <a:gd name="connsiteX14" fmla="*/ 181737 w 252160"/>
                <a:gd name="connsiteY14" fmla="*/ 0 h 388199"/>
                <a:gd name="connsiteX15" fmla="*/ 181737 w 252160"/>
                <a:gd name="connsiteY15" fmla="*/ 0 h 388199"/>
                <a:gd name="connsiteX16" fmla="*/ 189497 w 252160"/>
                <a:gd name="connsiteY16" fmla="*/ 13716 h 388199"/>
                <a:gd name="connsiteX17" fmla="*/ 167660 w 252160"/>
                <a:gd name="connsiteY17" fmla="*/ 251941 h 388199"/>
                <a:gd name="connsiteX18" fmla="*/ 86808 w 252160"/>
                <a:gd name="connsiteY18" fmla="*/ 301030 h 388199"/>
                <a:gd name="connsiteX19" fmla="*/ 0 w 252160"/>
                <a:gd name="connsiteY19" fmla="*/ 291104 h 388199"/>
                <a:gd name="connsiteX20" fmla="*/ 0 w 252160"/>
                <a:gd name="connsiteY20" fmla="*/ 291104 h 388199"/>
                <a:gd name="connsiteX21" fmla="*/ 2527 w 252160"/>
                <a:gd name="connsiteY21" fmla="*/ 296699 h 388199"/>
                <a:gd name="connsiteX22" fmla="*/ 2527 w 252160"/>
                <a:gd name="connsiteY22" fmla="*/ 296879 h 388199"/>
                <a:gd name="connsiteX23" fmla="*/ 8302 w 252160"/>
                <a:gd name="connsiteY23" fmla="*/ 313844 h 388199"/>
                <a:gd name="connsiteX24" fmla="*/ 8302 w 252160"/>
                <a:gd name="connsiteY24" fmla="*/ 314205 h 388199"/>
                <a:gd name="connsiteX25" fmla="*/ 9565 w 252160"/>
                <a:gd name="connsiteY25" fmla="*/ 319800 h 388199"/>
                <a:gd name="connsiteX26" fmla="*/ 9565 w 252160"/>
                <a:gd name="connsiteY26" fmla="*/ 319980 h 388199"/>
                <a:gd name="connsiteX27" fmla="*/ 11189 w 252160"/>
                <a:gd name="connsiteY27" fmla="*/ 331350 h 388199"/>
                <a:gd name="connsiteX28" fmla="*/ 11189 w 252160"/>
                <a:gd name="connsiteY28" fmla="*/ 331891 h 388199"/>
                <a:gd name="connsiteX29" fmla="*/ 11551 w 252160"/>
                <a:gd name="connsiteY29" fmla="*/ 337486 h 388199"/>
                <a:gd name="connsiteX30" fmla="*/ 11551 w 252160"/>
                <a:gd name="connsiteY30" fmla="*/ 338027 h 388199"/>
                <a:gd name="connsiteX31" fmla="*/ 11189 w 252160"/>
                <a:gd name="connsiteY31" fmla="*/ 349578 h 388199"/>
                <a:gd name="connsiteX32" fmla="*/ 11189 w 252160"/>
                <a:gd name="connsiteY32" fmla="*/ 350119 h 388199"/>
                <a:gd name="connsiteX33" fmla="*/ 10648 w 252160"/>
                <a:gd name="connsiteY33" fmla="*/ 355714 h 388199"/>
                <a:gd name="connsiteX34" fmla="*/ 10468 w 252160"/>
                <a:gd name="connsiteY34" fmla="*/ 356616 h 388199"/>
                <a:gd name="connsiteX35" fmla="*/ 9565 w 252160"/>
                <a:gd name="connsiteY35" fmla="*/ 362211 h 388199"/>
                <a:gd name="connsiteX36" fmla="*/ 9385 w 252160"/>
                <a:gd name="connsiteY36" fmla="*/ 362752 h 388199"/>
                <a:gd name="connsiteX37" fmla="*/ 8121 w 252160"/>
                <a:gd name="connsiteY37" fmla="*/ 368347 h 388199"/>
                <a:gd name="connsiteX38" fmla="*/ 7941 w 252160"/>
                <a:gd name="connsiteY38" fmla="*/ 368708 h 388199"/>
                <a:gd name="connsiteX39" fmla="*/ 6497 w 252160"/>
                <a:gd name="connsiteY39" fmla="*/ 374483 h 388199"/>
                <a:gd name="connsiteX40" fmla="*/ 6136 w 252160"/>
                <a:gd name="connsiteY40" fmla="*/ 375566 h 388199"/>
                <a:gd name="connsiteX41" fmla="*/ 4332 w 252160"/>
                <a:gd name="connsiteY41" fmla="*/ 381341 h 388199"/>
                <a:gd name="connsiteX42" fmla="*/ 3970 w 252160"/>
                <a:gd name="connsiteY42" fmla="*/ 382243 h 388199"/>
                <a:gd name="connsiteX43" fmla="*/ 1805 w 252160"/>
                <a:gd name="connsiteY43" fmla="*/ 388199 h 388199"/>
                <a:gd name="connsiteX44" fmla="*/ 108826 w 252160"/>
                <a:gd name="connsiteY44" fmla="*/ 354450 h 388199"/>
                <a:gd name="connsiteX45" fmla="*/ 232631 w 252160"/>
                <a:gd name="connsiteY45" fmla="*/ 225412 h 388199"/>
                <a:gd name="connsiteX46" fmla="*/ 242196 w 252160"/>
                <a:gd name="connsiteY46" fmla="*/ 80311 h 388199"/>
                <a:gd name="connsiteX47" fmla="*/ 240752 w 252160"/>
                <a:gd name="connsiteY47" fmla="*/ 74897 h 38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52160" h="388199">
                  <a:moveTo>
                    <a:pt x="240752" y="74897"/>
                  </a:moveTo>
                  <a:cubicBezTo>
                    <a:pt x="240572" y="74536"/>
                    <a:pt x="240391" y="74175"/>
                    <a:pt x="240391" y="73814"/>
                  </a:cubicBezTo>
                  <a:cubicBezTo>
                    <a:pt x="239669" y="72009"/>
                    <a:pt x="238947" y="70204"/>
                    <a:pt x="238045" y="68400"/>
                  </a:cubicBezTo>
                  <a:cubicBezTo>
                    <a:pt x="237864" y="68039"/>
                    <a:pt x="237864" y="67858"/>
                    <a:pt x="237684" y="67497"/>
                  </a:cubicBezTo>
                  <a:cubicBezTo>
                    <a:pt x="236962" y="65692"/>
                    <a:pt x="236060" y="63707"/>
                    <a:pt x="235157" y="61903"/>
                  </a:cubicBezTo>
                  <a:cubicBezTo>
                    <a:pt x="235157" y="61903"/>
                    <a:pt x="235157" y="61903"/>
                    <a:pt x="235157" y="61903"/>
                  </a:cubicBezTo>
                  <a:cubicBezTo>
                    <a:pt x="234255" y="60098"/>
                    <a:pt x="233353" y="58293"/>
                    <a:pt x="232450" y="56488"/>
                  </a:cubicBezTo>
                  <a:cubicBezTo>
                    <a:pt x="232270" y="56308"/>
                    <a:pt x="232270" y="55947"/>
                    <a:pt x="232089" y="55766"/>
                  </a:cubicBezTo>
                  <a:cubicBezTo>
                    <a:pt x="231187" y="53962"/>
                    <a:pt x="230285" y="52157"/>
                    <a:pt x="229382" y="50352"/>
                  </a:cubicBezTo>
                  <a:cubicBezTo>
                    <a:pt x="229382" y="50172"/>
                    <a:pt x="229202" y="50172"/>
                    <a:pt x="229202" y="49991"/>
                  </a:cubicBezTo>
                  <a:cubicBezTo>
                    <a:pt x="227217" y="46382"/>
                    <a:pt x="225051" y="42772"/>
                    <a:pt x="222885" y="39343"/>
                  </a:cubicBezTo>
                  <a:cubicBezTo>
                    <a:pt x="222885" y="39163"/>
                    <a:pt x="222705" y="39163"/>
                    <a:pt x="222705" y="38982"/>
                  </a:cubicBezTo>
                  <a:cubicBezTo>
                    <a:pt x="219276" y="33749"/>
                    <a:pt x="215486" y="28695"/>
                    <a:pt x="211515" y="24003"/>
                  </a:cubicBezTo>
                  <a:cubicBezTo>
                    <a:pt x="211515" y="24003"/>
                    <a:pt x="211515" y="24003"/>
                    <a:pt x="211335" y="23823"/>
                  </a:cubicBezTo>
                  <a:cubicBezTo>
                    <a:pt x="203033" y="14438"/>
                    <a:pt x="193468" y="6317"/>
                    <a:pt x="181737" y="0"/>
                  </a:cubicBezTo>
                  <a:lnTo>
                    <a:pt x="181737" y="0"/>
                  </a:lnTo>
                  <a:cubicBezTo>
                    <a:pt x="184625" y="4331"/>
                    <a:pt x="187151" y="8843"/>
                    <a:pt x="189497" y="13716"/>
                  </a:cubicBezTo>
                  <a:cubicBezTo>
                    <a:pt x="225773" y="88613"/>
                    <a:pt x="220719" y="186069"/>
                    <a:pt x="167660" y="251941"/>
                  </a:cubicBezTo>
                  <a:cubicBezTo>
                    <a:pt x="147808" y="276486"/>
                    <a:pt x="118210" y="295796"/>
                    <a:pt x="86808" y="301030"/>
                  </a:cubicBezTo>
                  <a:cubicBezTo>
                    <a:pt x="56488" y="306084"/>
                    <a:pt x="27793" y="302293"/>
                    <a:pt x="0" y="291104"/>
                  </a:cubicBezTo>
                  <a:lnTo>
                    <a:pt x="0" y="291104"/>
                  </a:lnTo>
                  <a:cubicBezTo>
                    <a:pt x="902" y="292909"/>
                    <a:pt x="1805" y="294894"/>
                    <a:pt x="2527" y="296699"/>
                  </a:cubicBezTo>
                  <a:cubicBezTo>
                    <a:pt x="2527" y="296699"/>
                    <a:pt x="2527" y="296879"/>
                    <a:pt x="2527" y="296879"/>
                  </a:cubicBezTo>
                  <a:cubicBezTo>
                    <a:pt x="4873" y="302474"/>
                    <a:pt x="6858" y="308249"/>
                    <a:pt x="8302" y="313844"/>
                  </a:cubicBezTo>
                  <a:cubicBezTo>
                    <a:pt x="8302" y="314024"/>
                    <a:pt x="8302" y="314024"/>
                    <a:pt x="8302" y="314205"/>
                  </a:cubicBezTo>
                  <a:cubicBezTo>
                    <a:pt x="8843" y="316010"/>
                    <a:pt x="9204" y="317995"/>
                    <a:pt x="9565" y="319800"/>
                  </a:cubicBezTo>
                  <a:cubicBezTo>
                    <a:pt x="9565" y="319800"/>
                    <a:pt x="9565" y="319980"/>
                    <a:pt x="9565" y="319980"/>
                  </a:cubicBezTo>
                  <a:cubicBezTo>
                    <a:pt x="10287" y="323770"/>
                    <a:pt x="10828" y="327560"/>
                    <a:pt x="11189" y="331350"/>
                  </a:cubicBezTo>
                  <a:cubicBezTo>
                    <a:pt x="11189" y="331530"/>
                    <a:pt x="11189" y="331711"/>
                    <a:pt x="11189" y="331891"/>
                  </a:cubicBezTo>
                  <a:cubicBezTo>
                    <a:pt x="11370" y="333696"/>
                    <a:pt x="11370" y="335681"/>
                    <a:pt x="11551" y="337486"/>
                  </a:cubicBezTo>
                  <a:cubicBezTo>
                    <a:pt x="11551" y="337666"/>
                    <a:pt x="11551" y="337847"/>
                    <a:pt x="11551" y="338027"/>
                  </a:cubicBezTo>
                  <a:cubicBezTo>
                    <a:pt x="11551" y="341817"/>
                    <a:pt x="11551" y="345607"/>
                    <a:pt x="11189" y="349578"/>
                  </a:cubicBezTo>
                  <a:cubicBezTo>
                    <a:pt x="11189" y="349758"/>
                    <a:pt x="11189" y="349939"/>
                    <a:pt x="11189" y="350119"/>
                  </a:cubicBezTo>
                  <a:cubicBezTo>
                    <a:pt x="11009" y="351924"/>
                    <a:pt x="10828" y="353909"/>
                    <a:pt x="10648" y="355714"/>
                  </a:cubicBezTo>
                  <a:cubicBezTo>
                    <a:pt x="10648" y="356075"/>
                    <a:pt x="10648" y="356255"/>
                    <a:pt x="10468" y="356616"/>
                  </a:cubicBezTo>
                  <a:cubicBezTo>
                    <a:pt x="10287" y="358421"/>
                    <a:pt x="9926" y="360406"/>
                    <a:pt x="9565" y="362211"/>
                  </a:cubicBezTo>
                  <a:cubicBezTo>
                    <a:pt x="9565" y="362391"/>
                    <a:pt x="9565" y="362572"/>
                    <a:pt x="9385" y="362752"/>
                  </a:cubicBezTo>
                  <a:cubicBezTo>
                    <a:pt x="9024" y="364557"/>
                    <a:pt x="8663" y="366542"/>
                    <a:pt x="8121" y="368347"/>
                  </a:cubicBezTo>
                  <a:cubicBezTo>
                    <a:pt x="8121" y="368527"/>
                    <a:pt x="8121" y="368708"/>
                    <a:pt x="7941" y="368708"/>
                  </a:cubicBezTo>
                  <a:cubicBezTo>
                    <a:pt x="7580" y="370693"/>
                    <a:pt x="7039" y="372498"/>
                    <a:pt x="6497" y="374483"/>
                  </a:cubicBezTo>
                  <a:cubicBezTo>
                    <a:pt x="6317" y="374844"/>
                    <a:pt x="6317" y="375205"/>
                    <a:pt x="6136" y="375566"/>
                  </a:cubicBezTo>
                  <a:cubicBezTo>
                    <a:pt x="5595" y="377371"/>
                    <a:pt x="5053" y="379356"/>
                    <a:pt x="4332" y="381341"/>
                  </a:cubicBezTo>
                  <a:cubicBezTo>
                    <a:pt x="4151" y="381702"/>
                    <a:pt x="4151" y="382063"/>
                    <a:pt x="3970" y="382243"/>
                  </a:cubicBezTo>
                  <a:cubicBezTo>
                    <a:pt x="3249" y="384229"/>
                    <a:pt x="2527" y="386214"/>
                    <a:pt x="1805" y="388199"/>
                  </a:cubicBezTo>
                  <a:cubicBezTo>
                    <a:pt x="42411" y="383687"/>
                    <a:pt x="76882" y="373039"/>
                    <a:pt x="108826" y="354450"/>
                  </a:cubicBezTo>
                  <a:cubicBezTo>
                    <a:pt x="162426" y="323229"/>
                    <a:pt x="209891" y="286051"/>
                    <a:pt x="232631" y="225412"/>
                  </a:cubicBezTo>
                  <a:cubicBezTo>
                    <a:pt x="250317" y="178128"/>
                    <a:pt x="261145" y="130122"/>
                    <a:pt x="242196" y="80311"/>
                  </a:cubicBezTo>
                  <a:cubicBezTo>
                    <a:pt x="242196" y="78687"/>
                    <a:pt x="241474" y="76701"/>
                    <a:pt x="240752" y="74897"/>
                  </a:cubicBezTo>
                  <a:close/>
                </a:path>
              </a:pathLst>
            </a:custGeom>
            <a:solidFill>
              <a:srgbClr val="FFFFFF"/>
            </a:solidFill>
            <a:ln w="1804" cap="flat">
              <a:noFill/>
              <a:prstDash val="solid"/>
              <a:miter/>
            </a:ln>
          </p:spPr>
          <p:txBody>
            <a:bodyPr rtlCol="0" anchor="ctr"/>
            <a:lstStyle/>
            <a:p>
              <a:endParaRPr lang="en-US"/>
            </a:p>
          </p:txBody>
        </p:sp>
        <p:sp>
          <p:nvSpPr>
            <p:cNvPr id="63" name="Freeform 1012">
              <a:extLst>
                <a:ext uri="{FF2B5EF4-FFF2-40B4-BE49-F238E27FC236}">
                  <a16:creationId xmlns:a16="http://schemas.microsoft.com/office/drawing/2014/main" id="{388DD709-543B-1FF6-B3EC-AED8535E0D75}"/>
                </a:ext>
              </a:extLst>
            </p:cNvPr>
            <p:cNvSpPr/>
            <p:nvPr/>
          </p:nvSpPr>
          <p:spPr>
            <a:xfrm>
              <a:off x="8491747" y="2127197"/>
              <a:ext cx="453930" cy="780183"/>
            </a:xfrm>
            <a:custGeom>
              <a:avLst/>
              <a:gdLst>
                <a:gd name="connsiteX0" fmla="*/ 411701 w 453930"/>
                <a:gd name="connsiteY0" fmla="*/ 390050 h 780183"/>
                <a:gd name="connsiteX1" fmla="*/ 452307 w 453930"/>
                <a:gd name="connsiteY1" fmla="*/ 337532 h 780183"/>
                <a:gd name="connsiteX2" fmla="*/ 419100 w 453930"/>
                <a:gd name="connsiteY2" fmla="*/ 311724 h 780183"/>
                <a:gd name="connsiteX3" fmla="*/ 369650 w 453930"/>
                <a:gd name="connsiteY3" fmla="*/ 322733 h 780183"/>
                <a:gd name="connsiteX4" fmla="*/ 289700 w 453930"/>
                <a:gd name="connsiteY4" fmla="*/ 290789 h 780183"/>
                <a:gd name="connsiteX5" fmla="*/ 238807 w 453930"/>
                <a:gd name="connsiteY5" fmla="*/ 213366 h 780183"/>
                <a:gd name="connsiteX6" fmla="*/ 239528 w 453930"/>
                <a:gd name="connsiteY6" fmla="*/ 196943 h 780183"/>
                <a:gd name="connsiteX7" fmla="*/ 271653 w 453930"/>
                <a:gd name="connsiteY7" fmla="*/ 154532 h 780183"/>
                <a:gd name="connsiteX8" fmla="*/ 215887 w 453930"/>
                <a:gd name="connsiteY8" fmla="*/ 6724 h 780183"/>
                <a:gd name="connsiteX9" fmla="*/ 84863 w 453930"/>
                <a:gd name="connsiteY9" fmla="*/ 44984 h 780183"/>
                <a:gd name="connsiteX10" fmla="*/ 69883 w 453930"/>
                <a:gd name="connsiteY10" fmla="*/ 133958 h 780183"/>
                <a:gd name="connsiteX11" fmla="*/ 114099 w 453930"/>
                <a:gd name="connsiteY11" fmla="*/ 198928 h 780183"/>
                <a:gd name="connsiteX12" fmla="*/ 41910 w 453930"/>
                <a:gd name="connsiteY12" fmla="*/ 256499 h 780183"/>
                <a:gd name="connsiteX13" fmla="*/ 20253 w 453930"/>
                <a:gd name="connsiteY13" fmla="*/ 317860 h 780183"/>
                <a:gd name="connsiteX14" fmla="*/ 221 w 453930"/>
                <a:gd name="connsiteY14" fmla="*/ 490935 h 780183"/>
                <a:gd name="connsiteX15" fmla="*/ 17185 w 453930"/>
                <a:gd name="connsiteY15" fmla="*/ 530458 h 780183"/>
                <a:gd name="connsiteX16" fmla="*/ 26930 w 453930"/>
                <a:gd name="connsiteY16" fmla="*/ 554281 h 780183"/>
                <a:gd name="connsiteX17" fmla="*/ 18990 w 453930"/>
                <a:gd name="connsiteY17" fmla="*/ 629719 h 780183"/>
                <a:gd name="connsiteX18" fmla="*/ 5454 w 453930"/>
                <a:gd name="connsiteY18" fmla="*/ 741432 h 780183"/>
                <a:gd name="connsiteX19" fmla="*/ 37579 w 453930"/>
                <a:gd name="connsiteY19" fmla="*/ 779332 h 780183"/>
                <a:gd name="connsiteX20" fmla="*/ 89014 w 453930"/>
                <a:gd name="connsiteY20" fmla="*/ 752621 h 780183"/>
                <a:gd name="connsiteX21" fmla="*/ 98398 w 453930"/>
                <a:gd name="connsiteY21" fmla="*/ 709127 h 780183"/>
                <a:gd name="connsiteX22" fmla="*/ 130703 w 453930"/>
                <a:gd name="connsiteY22" fmla="*/ 560598 h 780183"/>
                <a:gd name="connsiteX23" fmla="*/ 144058 w 453930"/>
                <a:gd name="connsiteY23" fmla="*/ 532805 h 780183"/>
                <a:gd name="connsiteX24" fmla="*/ 164090 w 453930"/>
                <a:gd name="connsiteY24" fmla="*/ 535331 h 780183"/>
                <a:gd name="connsiteX25" fmla="*/ 170768 w 453930"/>
                <a:gd name="connsiteY25" fmla="*/ 559695 h 780183"/>
                <a:gd name="connsiteX26" fmla="*/ 194410 w 453930"/>
                <a:gd name="connsiteY26" fmla="*/ 726453 h 780183"/>
                <a:gd name="connsiteX27" fmla="*/ 255410 w 453930"/>
                <a:gd name="connsiteY27" fmla="*/ 778249 h 780183"/>
                <a:gd name="connsiteX28" fmla="*/ 291144 w 453930"/>
                <a:gd name="connsiteY28" fmla="*/ 735116 h 780183"/>
                <a:gd name="connsiteX29" fmla="*/ 281940 w 453930"/>
                <a:gd name="connsiteY29" fmla="*/ 623402 h 780183"/>
                <a:gd name="connsiteX30" fmla="*/ 266960 w 453930"/>
                <a:gd name="connsiteY30" fmla="*/ 460976 h 780183"/>
                <a:gd name="connsiteX31" fmla="*/ 261366 w 453930"/>
                <a:gd name="connsiteY31" fmla="*/ 397630 h 780183"/>
                <a:gd name="connsiteX32" fmla="*/ 411701 w 453930"/>
                <a:gd name="connsiteY32" fmla="*/ 390050 h 780183"/>
                <a:gd name="connsiteX33" fmla="*/ 87750 w 453930"/>
                <a:gd name="connsiteY33" fmla="*/ 132514 h 780183"/>
                <a:gd name="connsiteX34" fmla="*/ 181777 w 453930"/>
                <a:gd name="connsiteY34" fmla="*/ 15747 h 780183"/>
                <a:gd name="connsiteX35" fmla="*/ 268404 w 453930"/>
                <a:gd name="connsiteY35" fmla="*/ 124934 h 780183"/>
                <a:gd name="connsiteX36" fmla="*/ 181235 w 453930"/>
                <a:gd name="connsiteY36" fmla="*/ 200913 h 780183"/>
                <a:gd name="connsiteX37" fmla="*/ 87750 w 453930"/>
                <a:gd name="connsiteY37" fmla="*/ 132514 h 780183"/>
                <a:gd name="connsiteX38" fmla="*/ 231949 w 453930"/>
                <a:gd name="connsiteY38" fmla="*/ 352692 h 780183"/>
                <a:gd name="connsiteX39" fmla="*/ 266419 w 453930"/>
                <a:gd name="connsiteY39" fmla="*/ 628636 h 780183"/>
                <a:gd name="connsiteX40" fmla="*/ 272555 w 453930"/>
                <a:gd name="connsiteY40" fmla="*/ 735116 h 780183"/>
                <a:gd name="connsiteX41" fmla="*/ 251440 w 453930"/>
                <a:gd name="connsiteY41" fmla="*/ 764894 h 780183"/>
                <a:gd name="connsiteX42" fmla="*/ 214804 w 453930"/>
                <a:gd name="connsiteY42" fmla="*/ 749012 h 780183"/>
                <a:gd name="connsiteX43" fmla="*/ 185025 w 453930"/>
                <a:gd name="connsiteY43" fmla="*/ 554642 h 780183"/>
                <a:gd name="connsiteX44" fmla="*/ 176543 w 453930"/>
                <a:gd name="connsiteY44" fmla="*/ 525044 h 780183"/>
                <a:gd name="connsiteX45" fmla="*/ 151638 w 453930"/>
                <a:gd name="connsiteY45" fmla="*/ 505372 h 780183"/>
                <a:gd name="connsiteX46" fmla="*/ 125830 w 453930"/>
                <a:gd name="connsiteY46" fmla="*/ 524683 h 780183"/>
                <a:gd name="connsiteX47" fmla="*/ 101647 w 453930"/>
                <a:gd name="connsiteY47" fmla="*/ 599399 h 780183"/>
                <a:gd name="connsiteX48" fmla="*/ 79088 w 453930"/>
                <a:gd name="connsiteY48" fmla="*/ 732408 h 780183"/>
                <a:gd name="connsiteX49" fmla="*/ 77644 w 453930"/>
                <a:gd name="connsiteY49" fmla="*/ 740710 h 780183"/>
                <a:gd name="connsiteX50" fmla="*/ 28916 w 453930"/>
                <a:gd name="connsiteY50" fmla="*/ 759119 h 780183"/>
                <a:gd name="connsiteX51" fmla="*/ 18629 w 453930"/>
                <a:gd name="connsiteY51" fmla="*/ 739086 h 780183"/>
                <a:gd name="connsiteX52" fmla="*/ 41910 w 453930"/>
                <a:gd name="connsiteY52" fmla="*/ 571787 h 780183"/>
                <a:gd name="connsiteX53" fmla="*/ 62484 w 453930"/>
                <a:gd name="connsiteY53" fmla="*/ 532805 h 780183"/>
                <a:gd name="connsiteX54" fmla="*/ 90457 w 453930"/>
                <a:gd name="connsiteY54" fmla="*/ 473068 h 780183"/>
                <a:gd name="connsiteX55" fmla="*/ 101286 w 453930"/>
                <a:gd name="connsiteY55" fmla="*/ 358286 h 780183"/>
                <a:gd name="connsiteX56" fmla="*/ 115182 w 453930"/>
                <a:gd name="connsiteY56" fmla="*/ 303783 h 780183"/>
                <a:gd name="connsiteX57" fmla="*/ 95510 w 453930"/>
                <a:gd name="connsiteY57" fmla="*/ 323636 h 780183"/>
                <a:gd name="connsiteX58" fmla="*/ 68259 w 453930"/>
                <a:gd name="connsiteY58" fmla="*/ 506816 h 780183"/>
                <a:gd name="connsiteX59" fmla="*/ 27292 w 453930"/>
                <a:gd name="connsiteY59" fmla="*/ 519630 h 780183"/>
                <a:gd name="connsiteX60" fmla="*/ 18448 w 453930"/>
                <a:gd name="connsiteY60" fmla="*/ 493642 h 780183"/>
                <a:gd name="connsiteX61" fmla="*/ 41910 w 453930"/>
                <a:gd name="connsiteY61" fmla="*/ 304686 h 780183"/>
                <a:gd name="connsiteX62" fmla="*/ 102188 w 453930"/>
                <a:gd name="connsiteY62" fmla="*/ 220766 h 780183"/>
                <a:gd name="connsiteX63" fmla="*/ 154345 w 453930"/>
                <a:gd name="connsiteY63" fmla="*/ 209035 h 780183"/>
                <a:gd name="connsiteX64" fmla="*/ 265878 w 453930"/>
                <a:gd name="connsiteY64" fmla="*/ 284292 h 780183"/>
                <a:gd name="connsiteX65" fmla="*/ 269848 w 453930"/>
                <a:gd name="connsiteY65" fmla="*/ 291692 h 780183"/>
                <a:gd name="connsiteX66" fmla="*/ 372357 w 453930"/>
                <a:gd name="connsiteY66" fmla="*/ 337893 h 780183"/>
                <a:gd name="connsiteX67" fmla="*/ 416754 w 453930"/>
                <a:gd name="connsiteY67" fmla="*/ 327606 h 780183"/>
                <a:gd name="connsiteX68" fmla="*/ 440215 w 453930"/>
                <a:gd name="connsiteY68" fmla="*/ 352872 h 780183"/>
                <a:gd name="connsiteX69" fmla="*/ 416573 w 453930"/>
                <a:gd name="connsiteY69" fmla="*/ 376153 h 780183"/>
                <a:gd name="connsiteX70" fmla="*/ 298182 w 453930"/>
                <a:gd name="connsiteY70" fmla="*/ 392757 h 780183"/>
                <a:gd name="connsiteX71" fmla="*/ 281579 w 453930"/>
                <a:gd name="connsiteY71" fmla="*/ 390050 h 780183"/>
                <a:gd name="connsiteX72" fmla="*/ 230325 w 453930"/>
                <a:gd name="connsiteY72" fmla="*/ 322914 h 780183"/>
                <a:gd name="connsiteX73" fmla="*/ 231949 w 453930"/>
                <a:gd name="connsiteY73" fmla="*/ 352692 h 780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53930" h="780183">
                  <a:moveTo>
                    <a:pt x="411701" y="390050"/>
                  </a:moveTo>
                  <a:cubicBezTo>
                    <a:pt x="431914" y="385538"/>
                    <a:pt x="461150" y="374529"/>
                    <a:pt x="452307" y="337532"/>
                  </a:cubicBezTo>
                  <a:cubicBezTo>
                    <a:pt x="448156" y="320206"/>
                    <a:pt x="436786" y="308476"/>
                    <a:pt x="419100" y="311724"/>
                  </a:cubicBezTo>
                  <a:cubicBezTo>
                    <a:pt x="402496" y="314792"/>
                    <a:pt x="385893" y="318221"/>
                    <a:pt x="369650" y="322733"/>
                  </a:cubicBezTo>
                  <a:cubicBezTo>
                    <a:pt x="337887" y="331576"/>
                    <a:pt x="316591" y="333562"/>
                    <a:pt x="289700" y="290789"/>
                  </a:cubicBezTo>
                  <a:cubicBezTo>
                    <a:pt x="273097" y="264621"/>
                    <a:pt x="260283" y="236106"/>
                    <a:pt x="238807" y="213366"/>
                  </a:cubicBezTo>
                  <a:cubicBezTo>
                    <a:pt x="232490" y="206688"/>
                    <a:pt x="233934" y="202177"/>
                    <a:pt x="239528" y="196943"/>
                  </a:cubicBezTo>
                  <a:cubicBezTo>
                    <a:pt x="252703" y="184671"/>
                    <a:pt x="262990" y="170233"/>
                    <a:pt x="271653" y="154532"/>
                  </a:cubicBezTo>
                  <a:cubicBezTo>
                    <a:pt x="292588" y="117174"/>
                    <a:pt x="295295" y="35600"/>
                    <a:pt x="215887" y="6724"/>
                  </a:cubicBezTo>
                  <a:cubicBezTo>
                    <a:pt x="173836" y="-12767"/>
                    <a:pt x="108324" y="13221"/>
                    <a:pt x="84863" y="44984"/>
                  </a:cubicBezTo>
                  <a:cubicBezTo>
                    <a:pt x="67898" y="70972"/>
                    <a:pt x="60499" y="104180"/>
                    <a:pt x="69883" y="133958"/>
                  </a:cubicBezTo>
                  <a:cubicBezTo>
                    <a:pt x="78005" y="159585"/>
                    <a:pt x="91540" y="181603"/>
                    <a:pt x="114099" y="198928"/>
                  </a:cubicBezTo>
                  <a:cubicBezTo>
                    <a:pt x="90277" y="206147"/>
                    <a:pt x="55806" y="234843"/>
                    <a:pt x="41910" y="256499"/>
                  </a:cubicBezTo>
                  <a:cubicBezTo>
                    <a:pt x="29999" y="277615"/>
                    <a:pt x="25667" y="293497"/>
                    <a:pt x="20253" y="317860"/>
                  </a:cubicBezTo>
                  <a:cubicBezTo>
                    <a:pt x="7800" y="374890"/>
                    <a:pt x="5093" y="433003"/>
                    <a:pt x="221" y="490935"/>
                  </a:cubicBezTo>
                  <a:cubicBezTo>
                    <a:pt x="-1043" y="506455"/>
                    <a:pt x="2928" y="520713"/>
                    <a:pt x="17185" y="530458"/>
                  </a:cubicBezTo>
                  <a:cubicBezTo>
                    <a:pt x="25487" y="536053"/>
                    <a:pt x="27292" y="543272"/>
                    <a:pt x="26930" y="554281"/>
                  </a:cubicBezTo>
                  <a:cubicBezTo>
                    <a:pt x="26028" y="579728"/>
                    <a:pt x="22238" y="604633"/>
                    <a:pt x="18990" y="629719"/>
                  </a:cubicBezTo>
                  <a:cubicBezTo>
                    <a:pt x="14297" y="666896"/>
                    <a:pt x="9605" y="704074"/>
                    <a:pt x="5454" y="741432"/>
                  </a:cubicBezTo>
                  <a:cubicBezTo>
                    <a:pt x="2928" y="763811"/>
                    <a:pt x="15741" y="776805"/>
                    <a:pt x="37579" y="779332"/>
                  </a:cubicBezTo>
                  <a:cubicBezTo>
                    <a:pt x="49670" y="780775"/>
                    <a:pt x="80712" y="784024"/>
                    <a:pt x="89014" y="752621"/>
                  </a:cubicBezTo>
                  <a:cubicBezTo>
                    <a:pt x="91360" y="738364"/>
                    <a:pt x="95510" y="724648"/>
                    <a:pt x="98398" y="709127"/>
                  </a:cubicBezTo>
                  <a:cubicBezTo>
                    <a:pt x="107422" y="659317"/>
                    <a:pt x="116265" y="609325"/>
                    <a:pt x="130703" y="560598"/>
                  </a:cubicBezTo>
                  <a:cubicBezTo>
                    <a:pt x="133771" y="550491"/>
                    <a:pt x="138102" y="541287"/>
                    <a:pt x="144058" y="532805"/>
                  </a:cubicBezTo>
                  <a:cubicBezTo>
                    <a:pt x="151638" y="522157"/>
                    <a:pt x="158857" y="522879"/>
                    <a:pt x="164090" y="535331"/>
                  </a:cubicBezTo>
                  <a:cubicBezTo>
                    <a:pt x="167339" y="543092"/>
                    <a:pt x="169505" y="551393"/>
                    <a:pt x="170768" y="559695"/>
                  </a:cubicBezTo>
                  <a:cubicBezTo>
                    <a:pt x="179431" y="615101"/>
                    <a:pt x="190801" y="669965"/>
                    <a:pt x="194410" y="726453"/>
                  </a:cubicBezTo>
                  <a:cubicBezTo>
                    <a:pt x="197478" y="775542"/>
                    <a:pt x="216789" y="780234"/>
                    <a:pt x="255410" y="778249"/>
                  </a:cubicBezTo>
                  <a:cubicBezTo>
                    <a:pt x="274541" y="780956"/>
                    <a:pt x="290603" y="768864"/>
                    <a:pt x="291144" y="735116"/>
                  </a:cubicBezTo>
                  <a:cubicBezTo>
                    <a:pt x="291866" y="697397"/>
                    <a:pt x="286452" y="660580"/>
                    <a:pt x="281940" y="623402"/>
                  </a:cubicBezTo>
                  <a:cubicBezTo>
                    <a:pt x="275262" y="569441"/>
                    <a:pt x="274541" y="514938"/>
                    <a:pt x="266960" y="460976"/>
                  </a:cubicBezTo>
                  <a:cubicBezTo>
                    <a:pt x="264253" y="441485"/>
                    <a:pt x="257576" y="421452"/>
                    <a:pt x="261366" y="397630"/>
                  </a:cubicBezTo>
                  <a:cubicBezTo>
                    <a:pt x="296739" y="417843"/>
                    <a:pt x="359002" y="401961"/>
                    <a:pt x="411701" y="390050"/>
                  </a:cubicBezTo>
                  <a:close/>
                  <a:moveTo>
                    <a:pt x="87750" y="132514"/>
                  </a:moveTo>
                  <a:cubicBezTo>
                    <a:pt x="73854" y="92449"/>
                    <a:pt x="90818" y="14665"/>
                    <a:pt x="181777" y="15747"/>
                  </a:cubicBezTo>
                  <a:cubicBezTo>
                    <a:pt x="259561" y="12860"/>
                    <a:pt x="275443" y="94795"/>
                    <a:pt x="268404" y="124934"/>
                  </a:cubicBezTo>
                  <a:cubicBezTo>
                    <a:pt x="261185" y="155615"/>
                    <a:pt x="245123" y="196762"/>
                    <a:pt x="181235" y="200913"/>
                  </a:cubicBezTo>
                  <a:cubicBezTo>
                    <a:pt x="125289" y="197845"/>
                    <a:pt x="102729" y="175647"/>
                    <a:pt x="87750" y="132514"/>
                  </a:cubicBezTo>
                  <a:close/>
                  <a:moveTo>
                    <a:pt x="231949" y="352692"/>
                  </a:moveTo>
                  <a:cubicBezTo>
                    <a:pt x="250718" y="443831"/>
                    <a:pt x="259200" y="536053"/>
                    <a:pt x="266419" y="628636"/>
                  </a:cubicBezTo>
                  <a:cubicBezTo>
                    <a:pt x="269126" y="664189"/>
                    <a:pt x="273638" y="699562"/>
                    <a:pt x="272555" y="735116"/>
                  </a:cubicBezTo>
                  <a:cubicBezTo>
                    <a:pt x="272194" y="745042"/>
                    <a:pt x="272736" y="764172"/>
                    <a:pt x="251440" y="764894"/>
                  </a:cubicBezTo>
                  <a:cubicBezTo>
                    <a:pt x="223286" y="768864"/>
                    <a:pt x="215706" y="753524"/>
                    <a:pt x="214804" y="749012"/>
                  </a:cubicBezTo>
                  <a:cubicBezTo>
                    <a:pt x="211736" y="734394"/>
                    <a:pt x="190620" y="604994"/>
                    <a:pt x="185025" y="554642"/>
                  </a:cubicBezTo>
                  <a:cubicBezTo>
                    <a:pt x="183942" y="544535"/>
                    <a:pt x="180694" y="534429"/>
                    <a:pt x="176543" y="525044"/>
                  </a:cubicBezTo>
                  <a:cubicBezTo>
                    <a:pt x="171851" y="514577"/>
                    <a:pt x="164993" y="504470"/>
                    <a:pt x="151638" y="505372"/>
                  </a:cubicBezTo>
                  <a:cubicBezTo>
                    <a:pt x="139546" y="506094"/>
                    <a:pt x="130703" y="513674"/>
                    <a:pt x="125830" y="524683"/>
                  </a:cubicBezTo>
                  <a:cubicBezTo>
                    <a:pt x="115182" y="548686"/>
                    <a:pt x="106159" y="573592"/>
                    <a:pt x="101647" y="599399"/>
                  </a:cubicBezTo>
                  <a:cubicBezTo>
                    <a:pt x="93886" y="643615"/>
                    <a:pt x="82336" y="687290"/>
                    <a:pt x="79088" y="732408"/>
                  </a:cubicBezTo>
                  <a:cubicBezTo>
                    <a:pt x="78907" y="735116"/>
                    <a:pt x="78185" y="738003"/>
                    <a:pt x="77644" y="740710"/>
                  </a:cubicBezTo>
                  <a:cubicBezTo>
                    <a:pt x="72049" y="763630"/>
                    <a:pt x="49309" y="772293"/>
                    <a:pt x="28916" y="759119"/>
                  </a:cubicBezTo>
                  <a:cubicBezTo>
                    <a:pt x="21336" y="754246"/>
                    <a:pt x="18087" y="746666"/>
                    <a:pt x="18629" y="739086"/>
                  </a:cubicBezTo>
                  <a:cubicBezTo>
                    <a:pt x="21155" y="704615"/>
                    <a:pt x="39744" y="593263"/>
                    <a:pt x="41910" y="571787"/>
                  </a:cubicBezTo>
                  <a:cubicBezTo>
                    <a:pt x="43173" y="559334"/>
                    <a:pt x="40286" y="531000"/>
                    <a:pt x="62484" y="532805"/>
                  </a:cubicBezTo>
                  <a:cubicBezTo>
                    <a:pt x="78727" y="535512"/>
                    <a:pt x="88472" y="492739"/>
                    <a:pt x="90457" y="473068"/>
                  </a:cubicBezTo>
                  <a:cubicBezTo>
                    <a:pt x="94247" y="434807"/>
                    <a:pt x="98398" y="396547"/>
                    <a:pt x="101286" y="358286"/>
                  </a:cubicBezTo>
                  <a:cubicBezTo>
                    <a:pt x="102729" y="340420"/>
                    <a:pt x="109046" y="323996"/>
                    <a:pt x="115182" y="303783"/>
                  </a:cubicBezTo>
                  <a:cubicBezTo>
                    <a:pt x="98037" y="304144"/>
                    <a:pt x="97496" y="312807"/>
                    <a:pt x="95510" y="323636"/>
                  </a:cubicBezTo>
                  <a:cubicBezTo>
                    <a:pt x="91901" y="343848"/>
                    <a:pt x="80712" y="467112"/>
                    <a:pt x="68259" y="506816"/>
                  </a:cubicBezTo>
                  <a:cubicBezTo>
                    <a:pt x="62664" y="525044"/>
                    <a:pt x="42812" y="530278"/>
                    <a:pt x="27292" y="519630"/>
                  </a:cubicBezTo>
                  <a:cubicBezTo>
                    <a:pt x="18268" y="513313"/>
                    <a:pt x="17907" y="504831"/>
                    <a:pt x="18448" y="493642"/>
                  </a:cubicBezTo>
                  <a:cubicBezTo>
                    <a:pt x="22238" y="430115"/>
                    <a:pt x="23141" y="366408"/>
                    <a:pt x="41910" y="304686"/>
                  </a:cubicBezTo>
                  <a:cubicBezTo>
                    <a:pt x="54001" y="264982"/>
                    <a:pt x="68981" y="241340"/>
                    <a:pt x="102188" y="220766"/>
                  </a:cubicBezTo>
                  <a:cubicBezTo>
                    <a:pt x="113558" y="213727"/>
                    <a:pt x="140990" y="209937"/>
                    <a:pt x="154345" y="209035"/>
                  </a:cubicBezTo>
                  <a:cubicBezTo>
                    <a:pt x="210472" y="204523"/>
                    <a:pt x="244582" y="235745"/>
                    <a:pt x="265878" y="284292"/>
                  </a:cubicBezTo>
                  <a:cubicBezTo>
                    <a:pt x="266960" y="286819"/>
                    <a:pt x="268585" y="289165"/>
                    <a:pt x="269848" y="291692"/>
                  </a:cubicBezTo>
                  <a:cubicBezTo>
                    <a:pt x="297100" y="342585"/>
                    <a:pt x="316952" y="351789"/>
                    <a:pt x="372357" y="337893"/>
                  </a:cubicBezTo>
                  <a:cubicBezTo>
                    <a:pt x="386975" y="334284"/>
                    <a:pt x="401594" y="327425"/>
                    <a:pt x="416754" y="327606"/>
                  </a:cubicBezTo>
                  <a:cubicBezTo>
                    <a:pt x="431553" y="327787"/>
                    <a:pt x="444727" y="339337"/>
                    <a:pt x="440215" y="352872"/>
                  </a:cubicBezTo>
                  <a:cubicBezTo>
                    <a:pt x="436245" y="370739"/>
                    <a:pt x="425597" y="374710"/>
                    <a:pt x="416573" y="376153"/>
                  </a:cubicBezTo>
                  <a:cubicBezTo>
                    <a:pt x="376869" y="382470"/>
                    <a:pt x="339330" y="394923"/>
                    <a:pt x="298182" y="392757"/>
                  </a:cubicBezTo>
                  <a:cubicBezTo>
                    <a:pt x="292588" y="392396"/>
                    <a:pt x="286993" y="391494"/>
                    <a:pt x="281579" y="390050"/>
                  </a:cubicBezTo>
                  <a:cubicBezTo>
                    <a:pt x="262629" y="384636"/>
                    <a:pt x="249094" y="376875"/>
                    <a:pt x="230325" y="322914"/>
                  </a:cubicBezTo>
                  <a:cubicBezTo>
                    <a:pt x="220759" y="323816"/>
                    <a:pt x="229963" y="342766"/>
                    <a:pt x="231949" y="352692"/>
                  </a:cubicBezTo>
                  <a:close/>
                </a:path>
              </a:pathLst>
            </a:custGeom>
            <a:solidFill>
              <a:srgbClr val="000000"/>
            </a:solidFill>
            <a:ln w="1804" cap="flat">
              <a:noFill/>
              <a:prstDash val="solid"/>
              <a:miter/>
            </a:ln>
          </p:spPr>
          <p:txBody>
            <a:bodyPr rtlCol="0" anchor="ctr"/>
            <a:lstStyle/>
            <a:p>
              <a:endParaRPr lang="en-US"/>
            </a:p>
          </p:txBody>
        </p:sp>
        <p:sp>
          <p:nvSpPr>
            <p:cNvPr id="64" name="Freeform 1013">
              <a:extLst>
                <a:ext uri="{FF2B5EF4-FFF2-40B4-BE49-F238E27FC236}">
                  <a16:creationId xmlns:a16="http://schemas.microsoft.com/office/drawing/2014/main" id="{0BFCC1A1-D2A1-280B-8AD3-B08FFD07FBA2}"/>
                </a:ext>
              </a:extLst>
            </p:cNvPr>
            <p:cNvSpPr/>
            <p:nvPr/>
          </p:nvSpPr>
          <p:spPr>
            <a:xfrm>
              <a:off x="9202663" y="2133190"/>
              <a:ext cx="412407" cy="787606"/>
            </a:xfrm>
            <a:custGeom>
              <a:avLst/>
              <a:gdLst>
                <a:gd name="connsiteX0" fmla="*/ 386224 w 412407"/>
                <a:gd name="connsiteY0" fmla="*/ 523022 h 787606"/>
                <a:gd name="connsiteX1" fmla="*/ 406256 w 412407"/>
                <a:gd name="connsiteY1" fmla="*/ 501004 h 787606"/>
                <a:gd name="connsiteX2" fmla="*/ 408061 w 412407"/>
                <a:gd name="connsiteY2" fmla="*/ 417986 h 787606"/>
                <a:gd name="connsiteX3" fmla="*/ 385863 w 412407"/>
                <a:gd name="connsiteY3" fmla="*/ 290571 h 787606"/>
                <a:gd name="connsiteX4" fmla="*/ 329916 w 412407"/>
                <a:gd name="connsiteY4" fmla="*/ 199974 h 787606"/>
                <a:gd name="connsiteX5" fmla="*/ 324141 w 412407"/>
                <a:gd name="connsiteY5" fmla="*/ 192755 h 787606"/>
                <a:gd name="connsiteX6" fmla="*/ 375395 w 412407"/>
                <a:gd name="connsiteY6" fmla="*/ 64618 h 787606"/>
                <a:gd name="connsiteX7" fmla="*/ 281368 w 412407"/>
                <a:gd name="connsiteY7" fmla="*/ 9 h 787606"/>
                <a:gd name="connsiteX8" fmla="*/ 210081 w 412407"/>
                <a:gd name="connsiteY8" fmla="*/ 29245 h 787606"/>
                <a:gd name="connsiteX9" fmla="*/ 183733 w 412407"/>
                <a:gd name="connsiteY9" fmla="*/ 125799 h 787606"/>
                <a:gd name="connsiteX10" fmla="*/ 232280 w 412407"/>
                <a:gd name="connsiteY10" fmla="*/ 188243 h 787606"/>
                <a:gd name="connsiteX11" fmla="*/ 194741 w 412407"/>
                <a:gd name="connsiteY11" fmla="*/ 204666 h 787606"/>
                <a:gd name="connsiteX12" fmla="*/ 144389 w 412407"/>
                <a:gd name="connsiteY12" fmla="*/ 269817 h 787606"/>
                <a:gd name="connsiteX13" fmla="*/ 54874 w 412407"/>
                <a:gd name="connsiteY13" fmla="*/ 370882 h 787606"/>
                <a:gd name="connsiteX14" fmla="*/ 10 w 412407"/>
                <a:gd name="connsiteY14" fmla="*/ 423039 h 787606"/>
                <a:gd name="connsiteX15" fmla="*/ 49280 w 412407"/>
                <a:gd name="connsiteY15" fmla="*/ 466894 h 787606"/>
                <a:gd name="connsiteX16" fmla="*/ 87901 w 412407"/>
                <a:gd name="connsiteY16" fmla="*/ 451554 h 787606"/>
                <a:gd name="connsiteX17" fmla="*/ 167670 w 412407"/>
                <a:gd name="connsiteY17" fmla="*/ 397592 h 787606"/>
                <a:gd name="connsiteX18" fmla="*/ 138794 w 412407"/>
                <a:gd name="connsiteY18" fmla="*/ 564531 h 787606"/>
                <a:gd name="connsiteX19" fmla="*/ 101256 w 412407"/>
                <a:gd name="connsiteY19" fmla="*/ 734537 h 787606"/>
                <a:gd name="connsiteX20" fmla="*/ 135185 w 412407"/>
                <a:gd name="connsiteY20" fmla="*/ 777670 h 787606"/>
                <a:gd name="connsiteX21" fmla="*/ 179040 w 412407"/>
                <a:gd name="connsiteY21" fmla="*/ 750779 h 787606"/>
                <a:gd name="connsiteX22" fmla="*/ 218202 w 412407"/>
                <a:gd name="connsiteY22" fmla="*/ 587090 h 787606"/>
                <a:gd name="connsiteX23" fmla="*/ 239318 w 412407"/>
                <a:gd name="connsiteY23" fmla="*/ 535474 h 787606"/>
                <a:gd name="connsiteX24" fmla="*/ 267833 w 412407"/>
                <a:gd name="connsiteY24" fmla="*/ 539806 h 787606"/>
                <a:gd name="connsiteX25" fmla="*/ 281549 w 412407"/>
                <a:gd name="connsiteY25" fmla="*/ 602610 h 787606"/>
                <a:gd name="connsiteX26" fmla="*/ 289490 w 412407"/>
                <a:gd name="connsiteY26" fmla="*/ 728942 h 787606"/>
                <a:gd name="connsiteX27" fmla="*/ 362581 w 412407"/>
                <a:gd name="connsiteY27" fmla="*/ 780197 h 787606"/>
                <a:gd name="connsiteX28" fmla="*/ 382434 w 412407"/>
                <a:gd name="connsiteY28" fmla="*/ 755291 h 787606"/>
                <a:gd name="connsiteX29" fmla="*/ 384600 w 412407"/>
                <a:gd name="connsiteY29" fmla="*/ 710353 h 787606"/>
                <a:gd name="connsiteX30" fmla="*/ 372147 w 412407"/>
                <a:gd name="connsiteY30" fmla="*/ 539084 h 787606"/>
                <a:gd name="connsiteX31" fmla="*/ 386224 w 412407"/>
                <a:gd name="connsiteY31" fmla="*/ 523022 h 787606"/>
                <a:gd name="connsiteX32" fmla="*/ 196185 w 412407"/>
                <a:gd name="connsiteY32" fmla="*/ 86636 h 787606"/>
                <a:gd name="connsiteX33" fmla="*/ 266570 w 412407"/>
                <a:gd name="connsiteY33" fmla="*/ 13364 h 787606"/>
                <a:gd name="connsiteX34" fmla="*/ 368357 w 412407"/>
                <a:gd name="connsiteY34" fmla="*/ 96562 h 787606"/>
                <a:gd name="connsiteX35" fmla="*/ 320351 w 412407"/>
                <a:gd name="connsiteY35" fmla="*/ 179219 h 787606"/>
                <a:gd name="connsiteX36" fmla="*/ 232461 w 412407"/>
                <a:gd name="connsiteY36" fmla="*/ 175971 h 787606"/>
                <a:gd name="connsiteX37" fmla="*/ 196185 w 412407"/>
                <a:gd name="connsiteY37" fmla="*/ 86636 h 787606"/>
                <a:gd name="connsiteX38" fmla="*/ 355543 w 412407"/>
                <a:gd name="connsiteY38" fmla="*/ 498838 h 787606"/>
                <a:gd name="connsiteX39" fmla="*/ 350851 w 412407"/>
                <a:gd name="connsiteY39" fmla="*/ 471226 h 787606"/>
                <a:gd name="connsiteX40" fmla="*/ 321614 w 412407"/>
                <a:gd name="connsiteY40" fmla="*/ 308619 h 787606"/>
                <a:gd name="connsiteX41" fmla="*/ 318186 w 412407"/>
                <a:gd name="connsiteY41" fmla="*/ 297971 h 787606"/>
                <a:gd name="connsiteX42" fmla="*/ 309522 w 412407"/>
                <a:gd name="connsiteY42" fmla="*/ 292737 h 787606"/>
                <a:gd name="connsiteX43" fmla="*/ 303386 w 412407"/>
                <a:gd name="connsiteY43" fmla="*/ 303565 h 787606"/>
                <a:gd name="connsiteX44" fmla="*/ 318727 w 412407"/>
                <a:gd name="connsiteY44" fmla="*/ 348684 h 787606"/>
                <a:gd name="connsiteX45" fmla="*/ 336413 w 412407"/>
                <a:gd name="connsiteY45" fmla="*/ 442711 h 787606"/>
                <a:gd name="connsiteX46" fmla="*/ 353738 w 412407"/>
                <a:gd name="connsiteY46" fmla="*/ 521758 h 787606"/>
                <a:gd name="connsiteX47" fmla="*/ 359333 w 412407"/>
                <a:gd name="connsiteY47" fmla="*/ 549010 h 787606"/>
                <a:gd name="connsiteX48" fmla="*/ 371966 w 412407"/>
                <a:gd name="connsiteY48" fmla="*/ 725693 h 787606"/>
                <a:gd name="connsiteX49" fmla="*/ 345436 w 412407"/>
                <a:gd name="connsiteY49" fmla="*/ 770992 h 787606"/>
                <a:gd name="connsiteX50" fmla="*/ 307537 w 412407"/>
                <a:gd name="connsiteY50" fmla="*/ 750599 h 787606"/>
                <a:gd name="connsiteX51" fmla="*/ 298875 w 412407"/>
                <a:gd name="connsiteY51" fmla="*/ 692306 h 787606"/>
                <a:gd name="connsiteX52" fmla="*/ 291475 w 412407"/>
                <a:gd name="connsiteY52" fmla="*/ 582758 h 787606"/>
                <a:gd name="connsiteX53" fmla="*/ 281730 w 412407"/>
                <a:gd name="connsiteY53" fmla="*/ 534211 h 787606"/>
                <a:gd name="connsiteX54" fmla="*/ 250327 w 412407"/>
                <a:gd name="connsiteY54" fmla="*/ 512915 h 787606"/>
                <a:gd name="connsiteX55" fmla="*/ 220007 w 412407"/>
                <a:gd name="connsiteY55" fmla="*/ 536557 h 787606"/>
                <a:gd name="connsiteX56" fmla="*/ 198892 w 412407"/>
                <a:gd name="connsiteY56" fmla="*/ 612356 h 787606"/>
                <a:gd name="connsiteX57" fmla="*/ 167309 w 412407"/>
                <a:gd name="connsiteY57" fmla="*/ 743560 h 787606"/>
                <a:gd name="connsiteX58" fmla="*/ 149622 w 412407"/>
                <a:gd name="connsiteY58" fmla="*/ 763232 h 787606"/>
                <a:gd name="connsiteX59" fmla="*/ 118582 w 412407"/>
                <a:gd name="connsiteY59" fmla="*/ 752404 h 787606"/>
                <a:gd name="connsiteX60" fmla="*/ 119303 w 412407"/>
                <a:gd name="connsiteY60" fmla="*/ 719918 h 787606"/>
                <a:gd name="connsiteX61" fmla="*/ 137351 w 412407"/>
                <a:gd name="connsiteY61" fmla="*/ 628779 h 787606"/>
                <a:gd name="connsiteX62" fmla="*/ 171100 w 412407"/>
                <a:gd name="connsiteY62" fmla="*/ 480791 h 787606"/>
                <a:gd name="connsiteX63" fmla="*/ 191854 w 412407"/>
                <a:gd name="connsiteY63" fmla="*/ 307716 h 787606"/>
                <a:gd name="connsiteX64" fmla="*/ 186981 w 412407"/>
                <a:gd name="connsiteY64" fmla="*/ 280645 h 787606"/>
                <a:gd name="connsiteX65" fmla="*/ 176694 w 412407"/>
                <a:gd name="connsiteY65" fmla="*/ 307175 h 787606"/>
                <a:gd name="connsiteX66" fmla="*/ 172904 w 412407"/>
                <a:gd name="connsiteY66" fmla="*/ 360415 h 787606"/>
                <a:gd name="connsiteX67" fmla="*/ 154134 w 412407"/>
                <a:gd name="connsiteY67" fmla="*/ 387847 h 787606"/>
                <a:gd name="connsiteX68" fmla="*/ 81584 w 412407"/>
                <a:gd name="connsiteY68" fmla="*/ 435492 h 787606"/>
                <a:gd name="connsiteX69" fmla="*/ 41880 w 412407"/>
                <a:gd name="connsiteY69" fmla="*/ 451373 h 787606"/>
                <a:gd name="connsiteX70" fmla="*/ 17877 w 412407"/>
                <a:gd name="connsiteY70" fmla="*/ 428453 h 787606"/>
                <a:gd name="connsiteX71" fmla="*/ 92954 w 412407"/>
                <a:gd name="connsiteY71" fmla="*/ 362941 h 787606"/>
                <a:gd name="connsiteX72" fmla="*/ 137351 w 412407"/>
                <a:gd name="connsiteY72" fmla="*/ 313491 h 787606"/>
                <a:gd name="connsiteX73" fmla="*/ 179581 w 412407"/>
                <a:gd name="connsiteY73" fmla="*/ 240400 h 787606"/>
                <a:gd name="connsiteX74" fmla="*/ 217842 w 412407"/>
                <a:gd name="connsiteY74" fmla="*/ 209178 h 787606"/>
                <a:gd name="connsiteX75" fmla="*/ 336955 w 412407"/>
                <a:gd name="connsiteY75" fmla="*/ 225601 h 787606"/>
                <a:gd name="connsiteX76" fmla="*/ 372869 w 412407"/>
                <a:gd name="connsiteY76" fmla="*/ 285518 h 787606"/>
                <a:gd name="connsiteX77" fmla="*/ 397954 w 412407"/>
                <a:gd name="connsiteY77" fmla="*/ 443072 h 787606"/>
                <a:gd name="connsiteX78" fmla="*/ 384780 w 412407"/>
                <a:gd name="connsiteY78" fmla="*/ 506237 h 787606"/>
                <a:gd name="connsiteX79" fmla="*/ 355543 w 412407"/>
                <a:gd name="connsiteY79" fmla="*/ 498838 h 787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2407" h="787606">
                  <a:moveTo>
                    <a:pt x="386224" y="523022"/>
                  </a:moveTo>
                  <a:cubicBezTo>
                    <a:pt x="395067" y="518690"/>
                    <a:pt x="402647" y="509847"/>
                    <a:pt x="406256" y="501004"/>
                  </a:cubicBezTo>
                  <a:cubicBezTo>
                    <a:pt x="417446" y="473933"/>
                    <a:pt x="410407" y="445779"/>
                    <a:pt x="408061" y="417986"/>
                  </a:cubicBezTo>
                  <a:cubicBezTo>
                    <a:pt x="404452" y="375033"/>
                    <a:pt x="395609" y="332622"/>
                    <a:pt x="385863" y="290571"/>
                  </a:cubicBezTo>
                  <a:cubicBezTo>
                    <a:pt x="377381" y="254116"/>
                    <a:pt x="364206" y="220548"/>
                    <a:pt x="329916" y="199974"/>
                  </a:cubicBezTo>
                  <a:cubicBezTo>
                    <a:pt x="327750" y="198710"/>
                    <a:pt x="326487" y="195642"/>
                    <a:pt x="324141" y="192755"/>
                  </a:cubicBezTo>
                  <a:cubicBezTo>
                    <a:pt x="375937" y="165142"/>
                    <a:pt x="386945" y="117317"/>
                    <a:pt x="375395" y="64618"/>
                  </a:cubicBezTo>
                  <a:cubicBezTo>
                    <a:pt x="364567" y="25997"/>
                    <a:pt x="326667" y="9"/>
                    <a:pt x="281368" y="9"/>
                  </a:cubicBezTo>
                  <a:cubicBezTo>
                    <a:pt x="257366" y="-352"/>
                    <a:pt x="226324" y="10476"/>
                    <a:pt x="210081" y="29245"/>
                  </a:cubicBezTo>
                  <a:cubicBezTo>
                    <a:pt x="184454" y="58663"/>
                    <a:pt x="176333" y="86095"/>
                    <a:pt x="183733" y="125799"/>
                  </a:cubicBezTo>
                  <a:cubicBezTo>
                    <a:pt x="187703" y="147275"/>
                    <a:pt x="215316" y="183009"/>
                    <a:pt x="232280" y="188243"/>
                  </a:cubicBezTo>
                  <a:cubicBezTo>
                    <a:pt x="221993" y="188965"/>
                    <a:pt x="209359" y="194379"/>
                    <a:pt x="194741" y="204666"/>
                  </a:cubicBezTo>
                  <a:cubicBezTo>
                    <a:pt x="161895" y="226142"/>
                    <a:pt x="151067" y="256462"/>
                    <a:pt x="144389" y="269817"/>
                  </a:cubicBezTo>
                  <a:cubicBezTo>
                    <a:pt x="123274" y="311145"/>
                    <a:pt x="97827" y="348323"/>
                    <a:pt x="54874" y="370882"/>
                  </a:cubicBezTo>
                  <a:cubicBezTo>
                    <a:pt x="37909" y="379906"/>
                    <a:pt x="-712" y="414196"/>
                    <a:pt x="10" y="423039"/>
                  </a:cubicBezTo>
                  <a:cubicBezTo>
                    <a:pt x="1815" y="448666"/>
                    <a:pt x="22930" y="469782"/>
                    <a:pt x="49280" y="466894"/>
                  </a:cubicBezTo>
                  <a:cubicBezTo>
                    <a:pt x="63356" y="465270"/>
                    <a:pt x="76170" y="460036"/>
                    <a:pt x="87901" y="451554"/>
                  </a:cubicBezTo>
                  <a:cubicBezTo>
                    <a:pt x="112084" y="434409"/>
                    <a:pt x="136989" y="418166"/>
                    <a:pt x="167670" y="397592"/>
                  </a:cubicBezTo>
                  <a:cubicBezTo>
                    <a:pt x="160812" y="458412"/>
                    <a:pt x="151067" y="511652"/>
                    <a:pt x="138794" y="564531"/>
                  </a:cubicBezTo>
                  <a:cubicBezTo>
                    <a:pt x="125620" y="621019"/>
                    <a:pt x="112987" y="677687"/>
                    <a:pt x="101256" y="734537"/>
                  </a:cubicBezTo>
                  <a:cubicBezTo>
                    <a:pt x="95480" y="762871"/>
                    <a:pt x="105587" y="770992"/>
                    <a:pt x="135185" y="777670"/>
                  </a:cubicBezTo>
                  <a:cubicBezTo>
                    <a:pt x="158105" y="782904"/>
                    <a:pt x="173265" y="774421"/>
                    <a:pt x="179040" y="750779"/>
                  </a:cubicBezTo>
                  <a:cubicBezTo>
                    <a:pt x="192395" y="696276"/>
                    <a:pt x="205931" y="641773"/>
                    <a:pt x="218202" y="587090"/>
                  </a:cubicBezTo>
                  <a:cubicBezTo>
                    <a:pt x="222354" y="568862"/>
                    <a:pt x="227046" y="548468"/>
                    <a:pt x="239318" y="535474"/>
                  </a:cubicBezTo>
                  <a:cubicBezTo>
                    <a:pt x="249966" y="524104"/>
                    <a:pt x="260434" y="526812"/>
                    <a:pt x="267833" y="539806"/>
                  </a:cubicBezTo>
                  <a:cubicBezTo>
                    <a:pt x="278481" y="558214"/>
                    <a:pt x="280105" y="582036"/>
                    <a:pt x="281549" y="602610"/>
                  </a:cubicBezTo>
                  <a:cubicBezTo>
                    <a:pt x="284437" y="644661"/>
                    <a:pt x="286963" y="686892"/>
                    <a:pt x="289490" y="728942"/>
                  </a:cubicBezTo>
                  <a:cubicBezTo>
                    <a:pt x="293099" y="786513"/>
                    <a:pt x="307177" y="797342"/>
                    <a:pt x="362581" y="780197"/>
                  </a:cubicBezTo>
                  <a:cubicBezTo>
                    <a:pt x="375576" y="776226"/>
                    <a:pt x="381351" y="767924"/>
                    <a:pt x="382434" y="755291"/>
                  </a:cubicBezTo>
                  <a:cubicBezTo>
                    <a:pt x="383697" y="740312"/>
                    <a:pt x="385141" y="725513"/>
                    <a:pt x="384600" y="710353"/>
                  </a:cubicBezTo>
                  <a:cubicBezTo>
                    <a:pt x="382434" y="657835"/>
                    <a:pt x="377561" y="591241"/>
                    <a:pt x="372147" y="539084"/>
                  </a:cubicBezTo>
                  <a:cubicBezTo>
                    <a:pt x="370703" y="525368"/>
                    <a:pt x="373049" y="529519"/>
                    <a:pt x="386224" y="523022"/>
                  </a:cubicBezTo>
                  <a:close/>
                  <a:moveTo>
                    <a:pt x="196185" y="86636"/>
                  </a:moveTo>
                  <a:cubicBezTo>
                    <a:pt x="198712" y="51083"/>
                    <a:pt x="225783" y="16793"/>
                    <a:pt x="266570" y="13364"/>
                  </a:cubicBezTo>
                  <a:cubicBezTo>
                    <a:pt x="361138" y="6686"/>
                    <a:pt x="362762" y="69852"/>
                    <a:pt x="368357" y="96562"/>
                  </a:cubicBezTo>
                  <a:cubicBezTo>
                    <a:pt x="367635" y="133740"/>
                    <a:pt x="355724" y="163157"/>
                    <a:pt x="320351" y="179219"/>
                  </a:cubicBezTo>
                  <a:cubicBezTo>
                    <a:pt x="288407" y="193838"/>
                    <a:pt x="259170" y="191311"/>
                    <a:pt x="232461" y="175971"/>
                  </a:cubicBezTo>
                  <a:cubicBezTo>
                    <a:pt x="193478" y="146734"/>
                    <a:pt x="194200" y="113888"/>
                    <a:pt x="196185" y="86636"/>
                  </a:cubicBezTo>
                  <a:close/>
                  <a:moveTo>
                    <a:pt x="355543" y="498838"/>
                  </a:moveTo>
                  <a:cubicBezTo>
                    <a:pt x="351934" y="489995"/>
                    <a:pt x="351573" y="480610"/>
                    <a:pt x="350851" y="471226"/>
                  </a:cubicBezTo>
                  <a:cubicBezTo>
                    <a:pt x="347422" y="416001"/>
                    <a:pt x="342910" y="360776"/>
                    <a:pt x="321614" y="308619"/>
                  </a:cubicBezTo>
                  <a:cubicBezTo>
                    <a:pt x="320170" y="305190"/>
                    <a:pt x="319448" y="301400"/>
                    <a:pt x="318186" y="297971"/>
                  </a:cubicBezTo>
                  <a:cubicBezTo>
                    <a:pt x="316741" y="294181"/>
                    <a:pt x="313674" y="291654"/>
                    <a:pt x="309522" y="292737"/>
                  </a:cubicBezTo>
                  <a:cubicBezTo>
                    <a:pt x="304108" y="294181"/>
                    <a:pt x="302123" y="298693"/>
                    <a:pt x="303386" y="303565"/>
                  </a:cubicBezTo>
                  <a:cubicBezTo>
                    <a:pt x="307177" y="318906"/>
                    <a:pt x="313674" y="333524"/>
                    <a:pt x="318727" y="348684"/>
                  </a:cubicBezTo>
                  <a:cubicBezTo>
                    <a:pt x="328833" y="379364"/>
                    <a:pt x="335150" y="410947"/>
                    <a:pt x="336413" y="442711"/>
                  </a:cubicBezTo>
                  <a:cubicBezTo>
                    <a:pt x="337135" y="462202"/>
                    <a:pt x="333706" y="505155"/>
                    <a:pt x="353738" y="521758"/>
                  </a:cubicBezTo>
                  <a:cubicBezTo>
                    <a:pt x="363664" y="527172"/>
                    <a:pt x="358612" y="539986"/>
                    <a:pt x="359333" y="549010"/>
                  </a:cubicBezTo>
                  <a:cubicBezTo>
                    <a:pt x="363484" y="607844"/>
                    <a:pt x="373230" y="666498"/>
                    <a:pt x="371966" y="725693"/>
                  </a:cubicBezTo>
                  <a:cubicBezTo>
                    <a:pt x="371245" y="753486"/>
                    <a:pt x="370523" y="764676"/>
                    <a:pt x="345436" y="770992"/>
                  </a:cubicBezTo>
                  <a:cubicBezTo>
                    <a:pt x="326667" y="775685"/>
                    <a:pt x="313493" y="768646"/>
                    <a:pt x="307537" y="750599"/>
                  </a:cubicBezTo>
                  <a:cubicBezTo>
                    <a:pt x="301401" y="731830"/>
                    <a:pt x="300138" y="711977"/>
                    <a:pt x="298875" y="692306"/>
                  </a:cubicBezTo>
                  <a:cubicBezTo>
                    <a:pt x="296529" y="655850"/>
                    <a:pt x="294182" y="619214"/>
                    <a:pt x="291475" y="582758"/>
                  </a:cubicBezTo>
                  <a:cubicBezTo>
                    <a:pt x="290212" y="565794"/>
                    <a:pt x="289490" y="549551"/>
                    <a:pt x="281730" y="534211"/>
                  </a:cubicBezTo>
                  <a:cubicBezTo>
                    <a:pt x="275774" y="522480"/>
                    <a:pt x="267653" y="511291"/>
                    <a:pt x="250327" y="512915"/>
                  </a:cubicBezTo>
                  <a:cubicBezTo>
                    <a:pt x="234265" y="514539"/>
                    <a:pt x="224519" y="521939"/>
                    <a:pt x="220007" y="536557"/>
                  </a:cubicBezTo>
                  <a:cubicBezTo>
                    <a:pt x="212428" y="561643"/>
                    <a:pt x="205209" y="586909"/>
                    <a:pt x="198892" y="612356"/>
                  </a:cubicBezTo>
                  <a:cubicBezTo>
                    <a:pt x="187883" y="656031"/>
                    <a:pt x="177777" y="699886"/>
                    <a:pt x="167309" y="743560"/>
                  </a:cubicBezTo>
                  <a:cubicBezTo>
                    <a:pt x="164963" y="753486"/>
                    <a:pt x="159910" y="761066"/>
                    <a:pt x="149622" y="763232"/>
                  </a:cubicBezTo>
                  <a:cubicBezTo>
                    <a:pt x="138434" y="765578"/>
                    <a:pt x="125259" y="759983"/>
                    <a:pt x="118582" y="752404"/>
                  </a:cubicBezTo>
                  <a:cubicBezTo>
                    <a:pt x="110460" y="743199"/>
                    <a:pt x="117137" y="730927"/>
                    <a:pt x="119303" y="719918"/>
                  </a:cubicBezTo>
                  <a:cubicBezTo>
                    <a:pt x="125259" y="689599"/>
                    <a:pt x="133561" y="659460"/>
                    <a:pt x="137351" y="628779"/>
                  </a:cubicBezTo>
                  <a:cubicBezTo>
                    <a:pt x="143667" y="578247"/>
                    <a:pt x="164060" y="531143"/>
                    <a:pt x="171100" y="480791"/>
                  </a:cubicBezTo>
                  <a:cubicBezTo>
                    <a:pt x="179221" y="423220"/>
                    <a:pt x="188605" y="365829"/>
                    <a:pt x="191854" y="307716"/>
                  </a:cubicBezTo>
                  <a:cubicBezTo>
                    <a:pt x="192395" y="298151"/>
                    <a:pt x="197809" y="281367"/>
                    <a:pt x="186981" y="280645"/>
                  </a:cubicBezTo>
                  <a:cubicBezTo>
                    <a:pt x="172182" y="279743"/>
                    <a:pt x="178138" y="297790"/>
                    <a:pt x="176694" y="307175"/>
                  </a:cubicBezTo>
                  <a:cubicBezTo>
                    <a:pt x="173807" y="324681"/>
                    <a:pt x="174167" y="342728"/>
                    <a:pt x="172904" y="360415"/>
                  </a:cubicBezTo>
                  <a:cubicBezTo>
                    <a:pt x="172002" y="373228"/>
                    <a:pt x="166948" y="380447"/>
                    <a:pt x="154134" y="387847"/>
                  </a:cubicBezTo>
                  <a:cubicBezTo>
                    <a:pt x="129049" y="402104"/>
                    <a:pt x="107031" y="421415"/>
                    <a:pt x="81584" y="435492"/>
                  </a:cubicBezTo>
                  <a:cubicBezTo>
                    <a:pt x="69132" y="442350"/>
                    <a:pt x="56859" y="453900"/>
                    <a:pt x="41880" y="451373"/>
                  </a:cubicBezTo>
                  <a:cubicBezTo>
                    <a:pt x="31954" y="449749"/>
                    <a:pt x="18599" y="442169"/>
                    <a:pt x="17877" y="428453"/>
                  </a:cubicBezTo>
                  <a:cubicBezTo>
                    <a:pt x="16794" y="410947"/>
                    <a:pt x="71839" y="378462"/>
                    <a:pt x="92954" y="362941"/>
                  </a:cubicBezTo>
                  <a:cubicBezTo>
                    <a:pt x="111543" y="349406"/>
                    <a:pt x="126884" y="334427"/>
                    <a:pt x="137351" y="313491"/>
                  </a:cubicBezTo>
                  <a:cubicBezTo>
                    <a:pt x="149984" y="288406"/>
                    <a:pt x="165865" y="264944"/>
                    <a:pt x="179581" y="240400"/>
                  </a:cubicBezTo>
                  <a:cubicBezTo>
                    <a:pt x="188424" y="224698"/>
                    <a:pt x="201419" y="214772"/>
                    <a:pt x="217842" y="209178"/>
                  </a:cubicBezTo>
                  <a:cubicBezTo>
                    <a:pt x="260073" y="194920"/>
                    <a:pt x="300318" y="195642"/>
                    <a:pt x="336955" y="225601"/>
                  </a:cubicBezTo>
                  <a:cubicBezTo>
                    <a:pt x="356265" y="241483"/>
                    <a:pt x="367816" y="262778"/>
                    <a:pt x="372869" y="285518"/>
                  </a:cubicBezTo>
                  <a:cubicBezTo>
                    <a:pt x="381892" y="325764"/>
                    <a:pt x="399399" y="431341"/>
                    <a:pt x="397954" y="443072"/>
                  </a:cubicBezTo>
                  <a:cubicBezTo>
                    <a:pt x="398496" y="457510"/>
                    <a:pt x="402647" y="500823"/>
                    <a:pt x="384780" y="506237"/>
                  </a:cubicBezTo>
                  <a:cubicBezTo>
                    <a:pt x="373591" y="514359"/>
                    <a:pt x="360777" y="512013"/>
                    <a:pt x="355543" y="498838"/>
                  </a:cubicBezTo>
                  <a:close/>
                </a:path>
              </a:pathLst>
            </a:custGeom>
            <a:solidFill>
              <a:srgbClr val="000000"/>
            </a:solidFill>
            <a:ln w="1804" cap="flat">
              <a:noFill/>
              <a:prstDash val="solid"/>
              <a:miter/>
            </a:ln>
          </p:spPr>
          <p:txBody>
            <a:bodyPr rtlCol="0" anchor="ctr"/>
            <a:lstStyle/>
            <a:p>
              <a:endParaRPr lang="en-US"/>
            </a:p>
          </p:txBody>
        </p:sp>
        <p:sp>
          <p:nvSpPr>
            <p:cNvPr id="65" name="Freeform 1014">
              <a:extLst>
                <a:ext uri="{FF2B5EF4-FFF2-40B4-BE49-F238E27FC236}">
                  <a16:creationId xmlns:a16="http://schemas.microsoft.com/office/drawing/2014/main" id="{D2830960-BE3A-DA36-7FF6-A82D8EDBCA15}"/>
                </a:ext>
              </a:extLst>
            </p:cNvPr>
            <p:cNvSpPr/>
            <p:nvPr/>
          </p:nvSpPr>
          <p:spPr>
            <a:xfrm>
              <a:off x="8751360" y="1790175"/>
              <a:ext cx="663112" cy="478382"/>
            </a:xfrm>
            <a:custGeom>
              <a:avLst/>
              <a:gdLst>
                <a:gd name="connsiteX0" fmla="*/ 571328 w 663112"/>
                <a:gd name="connsiteY0" fmla="*/ 478379 h 478382"/>
                <a:gd name="connsiteX1" fmla="*/ 582698 w 663112"/>
                <a:gd name="connsiteY1" fmla="*/ 459429 h 478382"/>
                <a:gd name="connsiteX2" fmla="*/ 571689 w 663112"/>
                <a:gd name="connsiteY2" fmla="*/ 416657 h 478382"/>
                <a:gd name="connsiteX3" fmla="*/ 591902 w 663112"/>
                <a:gd name="connsiteY3" fmla="*/ 353130 h 478382"/>
                <a:gd name="connsiteX4" fmla="*/ 635035 w 663112"/>
                <a:gd name="connsiteY4" fmla="*/ 274263 h 478382"/>
                <a:gd name="connsiteX5" fmla="*/ 652360 w 663112"/>
                <a:gd name="connsiteY5" fmla="*/ 107686 h 478382"/>
                <a:gd name="connsiteX6" fmla="*/ 613017 w 663112"/>
                <a:gd name="connsiteY6" fmla="*/ 45603 h 478382"/>
                <a:gd name="connsiteX7" fmla="*/ 330937 w 663112"/>
                <a:gd name="connsiteY7" fmla="*/ 46686 h 478382"/>
                <a:gd name="connsiteX8" fmla="*/ 291774 w 663112"/>
                <a:gd name="connsiteY8" fmla="*/ 44159 h 478382"/>
                <a:gd name="connsiteX9" fmla="*/ 258206 w 663112"/>
                <a:gd name="connsiteY9" fmla="*/ 30443 h 478382"/>
                <a:gd name="connsiteX10" fmla="*/ 73943 w 663112"/>
                <a:gd name="connsiteY10" fmla="*/ 49212 h 478382"/>
                <a:gd name="connsiteX11" fmla="*/ 14928 w 663112"/>
                <a:gd name="connsiteY11" fmla="*/ 231310 h 478382"/>
                <a:gd name="connsiteX12" fmla="*/ 83688 w 663112"/>
                <a:gd name="connsiteY12" fmla="*/ 344106 h 478382"/>
                <a:gd name="connsiteX13" fmla="*/ 99389 w 663112"/>
                <a:gd name="connsiteY13" fmla="*/ 414130 h 478382"/>
                <a:gd name="connsiteX14" fmla="*/ 69070 w 663112"/>
                <a:gd name="connsiteY14" fmla="*/ 454917 h 478382"/>
                <a:gd name="connsiteX15" fmla="*/ 64919 w 663112"/>
                <a:gd name="connsiteY15" fmla="*/ 466648 h 478382"/>
                <a:gd name="connsiteX16" fmla="*/ 75025 w 663112"/>
                <a:gd name="connsiteY16" fmla="*/ 469716 h 478382"/>
                <a:gd name="connsiteX17" fmla="*/ 121587 w 663112"/>
                <a:gd name="connsiteY17" fmla="*/ 458887 h 478382"/>
                <a:gd name="connsiteX18" fmla="*/ 304046 w 663112"/>
                <a:gd name="connsiteY18" fmla="*/ 360529 h 478382"/>
                <a:gd name="connsiteX19" fmla="*/ 343209 w 663112"/>
                <a:gd name="connsiteY19" fmla="*/ 308914 h 478382"/>
                <a:gd name="connsiteX20" fmla="*/ 394103 w 663112"/>
                <a:gd name="connsiteY20" fmla="*/ 374245 h 478382"/>
                <a:gd name="connsiteX21" fmla="*/ 516825 w 663112"/>
                <a:gd name="connsiteY21" fmla="*/ 465385 h 478382"/>
                <a:gd name="connsiteX22" fmla="*/ 571328 w 663112"/>
                <a:gd name="connsiteY22" fmla="*/ 478379 h 478382"/>
                <a:gd name="connsiteX23" fmla="*/ 334185 w 663112"/>
                <a:gd name="connsiteY23" fmla="*/ 284730 h 478382"/>
                <a:gd name="connsiteX24" fmla="*/ 210380 w 663112"/>
                <a:gd name="connsiteY24" fmla="*/ 413769 h 478382"/>
                <a:gd name="connsiteX25" fmla="*/ 103360 w 663112"/>
                <a:gd name="connsiteY25" fmla="*/ 447518 h 478382"/>
                <a:gd name="connsiteX26" fmla="*/ 105525 w 663112"/>
                <a:gd name="connsiteY26" fmla="*/ 441562 h 478382"/>
                <a:gd name="connsiteX27" fmla="*/ 105886 w 663112"/>
                <a:gd name="connsiteY27" fmla="*/ 440660 h 478382"/>
                <a:gd name="connsiteX28" fmla="*/ 107691 w 663112"/>
                <a:gd name="connsiteY28" fmla="*/ 434885 h 478382"/>
                <a:gd name="connsiteX29" fmla="*/ 108052 w 663112"/>
                <a:gd name="connsiteY29" fmla="*/ 433802 h 478382"/>
                <a:gd name="connsiteX30" fmla="*/ 109496 w 663112"/>
                <a:gd name="connsiteY30" fmla="*/ 428026 h 478382"/>
                <a:gd name="connsiteX31" fmla="*/ 109676 w 663112"/>
                <a:gd name="connsiteY31" fmla="*/ 427666 h 478382"/>
                <a:gd name="connsiteX32" fmla="*/ 110940 w 663112"/>
                <a:gd name="connsiteY32" fmla="*/ 422071 h 478382"/>
                <a:gd name="connsiteX33" fmla="*/ 111120 w 663112"/>
                <a:gd name="connsiteY33" fmla="*/ 421529 h 478382"/>
                <a:gd name="connsiteX34" fmla="*/ 112022 w 663112"/>
                <a:gd name="connsiteY34" fmla="*/ 415935 h 478382"/>
                <a:gd name="connsiteX35" fmla="*/ 112203 w 663112"/>
                <a:gd name="connsiteY35" fmla="*/ 415032 h 478382"/>
                <a:gd name="connsiteX36" fmla="*/ 112744 w 663112"/>
                <a:gd name="connsiteY36" fmla="*/ 409438 h 478382"/>
                <a:gd name="connsiteX37" fmla="*/ 112744 w 663112"/>
                <a:gd name="connsiteY37" fmla="*/ 408896 h 478382"/>
                <a:gd name="connsiteX38" fmla="*/ 113105 w 663112"/>
                <a:gd name="connsiteY38" fmla="*/ 397346 h 478382"/>
                <a:gd name="connsiteX39" fmla="*/ 113105 w 663112"/>
                <a:gd name="connsiteY39" fmla="*/ 396805 h 478382"/>
                <a:gd name="connsiteX40" fmla="*/ 112744 w 663112"/>
                <a:gd name="connsiteY40" fmla="*/ 391210 h 478382"/>
                <a:gd name="connsiteX41" fmla="*/ 112744 w 663112"/>
                <a:gd name="connsiteY41" fmla="*/ 390668 h 478382"/>
                <a:gd name="connsiteX42" fmla="*/ 111120 w 663112"/>
                <a:gd name="connsiteY42" fmla="*/ 379299 h 478382"/>
                <a:gd name="connsiteX43" fmla="*/ 111120 w 663112"/>
                <a:gd name="connsiteY43" fmla="*/ 379118 h 478382"/>
                <a:gd name="connsiteX44" fmla="*/ 109857 w 663112"/>
                <a:gd name="connsiteY44" fmla="*/ 373523 h 478382"/>
                <a:gd name="connsiteX45" fmla="*/ 109857 w 663112"/>
                <a:gd name="connsiteY45" fmla="*/ 373162 h 478382"/>
                <a:gd name="connsiteX46" fmla="*/ 104082 w 663112"/>
                <a:gd name="connsiteY46" fmla="*/ 356198 h 478382"/>
                <a:gd name="connsiteX47" fmla="*/ 104082 w 663112"/>
                <a:gd name="connsiteY47" fmla="*/ 356017 h 478382"/>
                <a:gd name="connsiteX48" fmla="*/ 101555 w 663112"/>
                <a:gd name="connsiteY48" fmla="*/ 350423 h 478382"/>
                <a:gd name="connsiteX49" fmla="*/ 92712 w 663112"/>
                <a:gd name="connsiteY49" fmla="*/ 334722 h 478382"/>
                <a:gd name="connsiteX50" fmla="*/ 44164 w 663112"/>
                <a:gd name="connsiteY50" fmla="*/ 255674 h 478382"/>
                <a:gd name="connsiteX51" fmla="*/ 29185 w 663112"/>
                <a:gd name="connsiteY51" fmla="*/ 119416 h 478382"/>
                <a:gd name="connsiteX52" fmla="*/ 75386 w 663112"/>
                <a:gd name="connsiteY52" fmla="*/ 68162 h 478382"/>
                <a:gd name="connsiteX53" fmla="*/ 261274 w 663112"/>
                <a:gd name="connsiteY53" fmla="*/ 50656 h 478382"/>
                <a:gd name="connsiteX54" fmla="*/ 282931 w 663112"/>
                <a:gd name="connsiteY54" fmla="*/ 59319 h 478382"/>
                <a:gd name="connsiteX55" fmla="*/ 282931 w 663112"/>
                <a:gd name="connsiteY55" fmla="*/ 59319 h 478382"/>
                <a:gd name="connsiteX56" fmla="*/ 312529 w 663112"/>
                <a:gd name="connsiteY56" fmla="*/ 83141 h 478382"/>
                <a:gd name="connsiteX57" fmla="*/ 312709 w 663112"/>
                <a:gd name="connsiteY57" fmla="*/ 83322 h 478382"/>
                <a:gd name="connsiteX58" fmla="*/ 323899 w 663112"/>
                <a:gd name="connsiteY58" fmla="*/ 98301 h 478382"/>
                <a:gd name="connsiteX59" fmla="*/ 324079 w 663112"/>
                <a:gd name="connsiteY59" fmla="*/ 98662 h 478382"/>
                <a:gd name="connsiteX60" fmla="*/ 330395 w 663112"/>
                <a:gd name="connsiteY60" fmla="*/ 109310 h 478382"/>
                <a:gd name="connsiteX61" fmla="*/ 330576 w 663112"/>
                <a:gd name="connsiteY61" fmla="*/ 109671 h 478382"/>
                <a:gd name="connsiteX62" fmla="*/ 333283 w 663112"/>
                <a:gd name="connsiteY62" fmla="*/ 115085 h 478382"/>
                <a:gd name="connsiteX63" fmla="*/ 333644 w 663112"/>
                <a:gd name="connsiteY63" fmla="*/ 115807 h 478382"/>
                <a:gd name="connsiteX64" fmla="*/ 336351 w 663112"/>
                <a:gd name="connsiteY64" fmla="*/ 121221 h 478382"/>
                <a:gd name="connsiteX65" fmla="*/ 336351 w 663112"/>
                <a:gd name="connsiteY65" fmla="*/ 121221 h 478382"/>
                <a:gd name="connsiteX66" fmla="*/ 338878 w 663112"/>
                <a:gd name="connsiteY66" fmla="*/ 126816 h 478382"/>
                <a:gd name="connsiteX67" fmla="*/ 339239 w 663112"/>
                <a:gd name="connsiteY67" fmla="*/ 127718 h 478382"/>
                <a:gd name="connsiteX68" fmla="*/ 341585 w 663112"/>
                <a:gd name="connsiteY68" fmla="*/ 133132 h 478382"/>
                <a:gd name="connsiteX69" fmla="*/ 341946 w 663112"/>
                <a:gd name="connsiteY69" fmla="*/ 134215 h 478382"/>
                <a:gd name="connsiteX70" fmla="*/ 344112 w 663112"/>
                <a:gd name="connsiteY70" fmla="*/ 139810 h 478382"/>
                <a:gd name="connsiteX71" fmla="*/ 334185 w 663112"/>
                <a:gd name="connsiteY71" fmla="*/ 284730 h 478382"/>
                <a:gd name="connsiteX72" fmla="*/ 367032 w 663112"/>
                <a:gd name="connsiteY72" fmla="*/ 315591 h 478382"/>
                <a:gd name="connsiteX73" fmla="*/ 365047 w 663112"/>
                <a:gd name="connsiteY73" fmla="*/ 312343 h 478382"/>
                <a:gd name="connsiteX74" fmla="*/ 364866 w 663112"/>
                <a:gd name="connsiteY74" fmla="*/ 312162 h 478382"/>
                <a:gd name="connsiteX75" fmla="*/ 356023 w 663112"/>
                <a:gd name="connsiteY75" fmla="*/ 262893 h 478382"/>
                <a:gd name="connsiteX76" fmla="*/ 363603 w 663112"/>
                <a:gd name="connsiteY76" fmla="*/ 157135 h 478382"/>
                <a:gd name="connsiteX77" fmla="*/ 331298 w 663112"/>
                <a:gd name="connsiteY77" fmla="*/ 80615 h 478382"/>
                <a:gd name="connsiteX78" fmla="*/ 335268 w 663112"/>
                <a:gd name="connsiteY78" fmla="*/ 61665 h 478382"/>
                <a:gd name="connsiteX79" fmla="*/ 560861 w 663112"/>
                <a:gd name="connsiteY79" fmla="*/ 31887 h 478382"/>
                <a:gd name="connsiteX80" fmla="*/ 560861 w 663112"/>
                <a:gd name="connsiteY80" fmla="*/ 31887 h 478382"/>
                <a:gd name="connsiteX81" fmla="*/ 575840 w 663112"/>
                <a:gd name="connsiteY81" fmla="*/ 38925 h 478382"/>
                <a:gd name="connsiteX82" fmla="*/ 576382 w 663112"/>
                <a:gd name="connsiteY82" fmla="*/ 39286 h 478382"/>
                <a:gd name="connsiteX83" fmla="*/ 586308 w 663112"/>
                <a:gd name="connsiteY83" fmla="*/ 44881 h 478382"/>
                <a:gd name="connsiteX84" fmla="*/ 587210 w 663112"/>
                <a:gd name="connsiteY84" fmla="*/ 45422 h 478382"/>
                <a:gd name="connsiteX85" fmla="*/ 590097 w 663112"/>
                <a:gd name="connsiteY85" fmla="*/ 47408 h 478382"/>
                <a:gd name="connsiteX86" fmla="*/ 590277 w 663112"/>
                <a:gd name="connsiteY86" fmla="*/ 47588 h 478382"/>
                <a:gd name="connsiteX87" fmla="*/ 595872 w 663112"/>
                <a:gd name="connsiteY87" fmla="*/ 51558 h 478382"/>
                <a:gd name="connsiteX88" fmla="*/ 597136 w 663112"/>
                <a:gd name="connsiteY88" fmla="*/ 52461 h 478382"/>
                <a:gd name="connsiteX89" fmla="*/ 599482 w 663112"/>
                <a:gd name="connsiteY89" fmla="*/ 54265 h 478382"/>
                <a:gd name="connsiteX90" fmla="*/ 600925 w 663112"/>
                <a:gd name="connsiteY90" fmla="*/ 55529 h 478382"/>
                <a:gd name="connsiteX91" fmla="*/ 604535 w 663112"/>
                <a:gd name="connsiteY91" fmla="*/ 58597 h 478382"/>
                <a:gd name="connsiteX92" fmla="*/ 606160 w 663112"/>
                <a:gd name="connsiteY92" fmla="*/ 60041 h 478382"/>
                <a:gd name="connsiteX93" fmla="*/ 608144 w 663112"/>
                <a:gd name="connsiteY93" fmla="*/ 61845 h 478382"/>
                <a:gd name="connsiteX94" fmla="*/ 609949 w 663112"/>
                <a:gd name="connsiteY94" fmla="*/ 63470 h 478382"/>
                <a:gd name="connsiteX95" fmla="*/ 611754 w 663112"/>
                <a:gd name="connsiteY95" fmla="*/ 65094 h 478382"/>
                <a:gd name="connsiteX96" fmla="*/ 614822 w 663112"/>
                <a:gd name="connsiteY96" fmla="*/ 68162 h 478382"/>
                <a:gd name="connsiteX97" fmla="*/ 616266 w 663112"/>
                <a:gd name="connsiteY97" fmla="*/ 69786 h 478382"/>
                <a:gd name="connsiteX98" fmla="*/ 618251 w 663112"/>
                <a:gd name="connsiteY98" fmla="*/ 71952 h 478382"/>
                <a:gd name="connsiteX99" fmla="*/ 619695 w 663112"/>
                <a:gd name="connsiteY99" fmla="*/ 73576 h 478382"/>
                <a:gd name="connsiteX100" fmla="*/ 622582 w 663112"/>
                <a:gd name="connsiteY100" fmla="*/ 77186 h 478382"/>
                <a:gd name="connsiteX101" fmla="*/ 623484 w 663112"/>
                <a:gd name="connsiteY101" fmla="*/ 78449 h 478382"/>
                <a:gd name="connsiteX102" fmla="*/ 625470 w 663112"/>
                <a:gd name="connsiteY102" fmla="*/ 81337 h 478382"/>
                <a:gd name="connsiteX103" fmla="*/ 626553 w 663112"/>
                <a:gd name="connsiteY103" fmla="*/ 82961 h 478382"/>
                <a:gd name="connsiteX104" fmla="*/ 628899 w 663112"/>
                <a:gd name="connsiteY104" fmla="*/ 86390 h 478382"/>
                <a:gd name="connsiteX105" fmla="*/ 629621 w 663112"/>
                <a:gd name="connsiteY105" fmla="*/ 87473 h 478382"/>
                <a:gd name="connsiteX106" fmla="*/ 631967 w 663112"/>
                <a:gd name="connsiteY106" fmla="*/ 91443 h 478382"/>
                <a:gd name="connsiteX107" fmla="*/ 632689 w 663112"/>
                <a:gd name="connsiteY107" fmla="*/ 92887 h 478382"/>
                <a:gd name="connsiteX108" fmla="*/ 634494 w 663112"/>
                <a:gd name="connsiteY108" fmla="*/ 96496 h 478382"/>
                <a:gd name="connsiteX109" fmla="*/ 635035 w 663112"/>
                <a:gd name="connsiteY109" fmla="*/ 97579 h 478382"/>
                <a:gd name="connsiteX110" fmla="*/ 637201 w 663112"/>
                <a:gd name="connsiteY110" fmla="*/ 102271 h 478382"/>
                <a:gd name="connsiteX111" fmla="*/ 637743 w 663112"/>
                <a:gd name="connsiteY111" fmla="*/ 103535 h 478382"/>
                <a:gd name="connsiteX112" fmla="*/ 639186 w 663112"/>
                <a:gd name="connsiteY112" fmla="*/ 107325 h 478382"/>
                <a:gd name="connsiteX113" fmla="*/ 639727 w 663112"/>
                <a:gd name="connsiteY113" fmla="*/ 108588 h 478382"/>
                <a:gd name="connsiteX114" fmla="*/ 641352 w 663112"/>
                <a:gd name="connsiteY114" fmla="*/ 113641 h 478382"/>
                <a:gd name="connsiteX115" fmla="*/ 641712 w 663112"/>
                <a:gd name="connsiteY115" fmla="*/ 114544 h 478382"/>
                <a:gd name="connsiteX116" fmla="*/ 642976 w 663112"/>
                <a:gd name="connsiteY116" fmla="*/ 118875 h 478382"/>
                <a:gd name="connsiteX117" fmla="*/ 643337 w 663112"/>
                <a:gd name="connsiteY117" fmla="*/ 120319 h 478382"/>
                <a:gd name="connsiteX118" fmla="*/ 644600 w 663112"/>
                <a:gd name="connsiteY118" fmla="*/ 125733 h 478382"/>
                <a:gd name="connsiteX119" fmla="*/ 643337 w 663112"/>
                <a:gd name="connsiteY119" fmla="*/ 211819 h 478382"/>
                <a:gd name="connsiteX120" fmla="*/ 583059 w 663112"/>
                <a:gd name="connsiteY120" fmla="*/ 344467 h 478382"/>
                <a:gd name="connsiteX121" fmla="*/ 560861 w 663112"/>
                <a:gd name="connsiteY121" fmla="*/ 436870 h 478382"/>
                <a:gd name="connsiteX122" fmla="*/ 571508 w 663112"/>
                <a:gd name="connsiteY122" fmla="*/ 462497 h 478382"/>
                <a:gd name="connsiteX123" fmla="*/ 533609 w 663112"/>
                <a:gd name="connsiteY123" fmla="*/ 457083 h 478382"/>
                <a:gd name="connsiteX124" fmla="*/ 443733 w 663112"/>
                <a:gd name="connsiteY124" fmla="*/ 405828 h 478382"/>
                <a:gd name="connsiteX125" fmla="*/ 367032 w 663112"/>
                <a:gd name="connsiteY125" fmla="*/ 315591 h 478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63112" h="478382">
                  <a:moveTo>
                    <a:pt x="571328" y="478379"/>
                  </a:moveTo>
                  <a:cubicBezTo>
                    <a:pt x="586127" y="478559"/>
                    <a:pt x="590277" y="472062"/>
                    <a:pt x="582698" y="459429"/>
                  </a:cubicBezTo>
                  <a:cubicBezTo>
                    <a:pt x="574577" y="445893"/>
                    <a:pt x="570606" y="432177"/>
                    <a:pt x="571689" y="416657"/>
                  </a:cubicBezTo>
                  <a:cubicBezTo>
                    <a:pt x="573494" y="393917"/>
                    <a:pt x="578727" y="372080"/>
                    <a:pt x="591902" y="353130"/>
                  </a:cubicBezTo>
                  <a:cubicBezTo>
                    <a:pt x="609047" y="328405"/>
                    <a:pt x="623305" y="301875"/>
                    <a:pt x="635035" y="274263"/>
                  </a:cubicBezTo>
                  <a:cubicBezTo>
                    <a:pt x="659219" y="217053"/>
                    <a:pt x="674559" y="169949"/>
                    <a:pt x="652360" y="107686"/>
                  </a:cubicBezTo>
                  <a:cubicBezTo>
                    <a:pt x="643517" y="82961"/>
                    <a:pt x="639005" y="72854"/>
                    <a:pt x="613017" y="45603"/>
                  </a:cubicBezTo>
                  <a:cubicBezTo>
                    <a:pt x="578547" y="8245"/>
                    <a:pt x="429115" y="-35430"/>
                    <a:pt x="330937" y="46686"/>
                  </a:cubicBezTo>
                  <a:cubicBezTo>
                    <a:pt x="317582" y="53544"/>
                    <a:pt x="304949" y="54807"/>
                    <a:pt x="291774" y="44159"/>
                  </a:cubicBezTo>
                  <a:cubicBezTo>
                    <a:pt x="282390" y="36579"/>
                    <a:pt x="270659" y="32789"/>
                    <a:pt x="258206" y="30443"/>
                  </a:cubicBezTo>
                  <a:cubicBezTo>
                    <a:pt x="194860" y="18351"/>
                    <a:pt x="133318" y="21961"/>
                    <a:pt x="73943" y="49212"/>
                  </a:cubicBezTo>
                  <a:cubicBezTo>
                    <a:pt x="-593" y="83322"/>
                    <a:pt x="-15753" y="182041"/>
                    <a:pt x="14928" y="231310"/>
                  </a:cubicBezTo>
                  <a:cubicBezTo>
                    <a:pt x="38028" y="268668"/>
                    <a:pt x="60948" y="306387"/>
                    <a:pt x="83688" y="344106"/>
                  </a:cubicBezTo>
                  <a:cubicBezTo>
                    <a:pt x="96863" y="365943"/>
                    <a:pt x="101916" y="389586"/>
                    <a:pt x="99389" y="414130"/>
                  </a:cubicBezTo>
                  <a:cubicBezTo>
                    <a:pt x="97584" y="432538"/>
                    <a:pt x="87658" y="447337"/>
                    <a:pt x="69070" y="454917"/>
                  </a:cubicBezTo>
                  <a:cubicBezTo>
                    <a:pt x="64919" y="456541"/>
                    <a:pt x="61851" y="461595"/>
                    <a:pt x="64919" y="466648"/>
                  </a:cubicBezTo>
                  <a:cubicBezTo>
                    <a:pt x="66904" y="470077"/>
                    <a:pt x="71055" y="470438"/>
                    <a:pt x="75025" y="469716"/>
                  </a:cubicBezTo>
                  <a:cubicBezTo>
                    <a:pt x="90727" y="466648"/>
                    <a:pt x="105886" y="461956"/>
                    <a:pt x="121587" y="458887"/>
                  </a:cubicBezTo>
                  <a:cubicBezTo>
                    <a:pt x="192333" y="444991"/>
                    <a:pt x="254055" y="413950"/>
                    <a:pt x="304046" y="360529"/>
                  </a:cubicBezTo>
                  <a:cubicBezTo>
                    <a:pt x="318123" y="345550"/>
                    <a:pt x="328771" y="328044"/>
                    <a:pt x="343209" y="308914"/>
                  </a:cubicBezTo>
                  <a:cubicBezTo>
                    <a:pt x="359452" y="333097"/>
                    <a:pt x="377860" y="352949"/>
                    <a:pt x="394103" y="374245"/>
                  </a:cubicBezTo>
                  <a:cubicBezTo>
                    <a:pt x="426408" y="416476"/>
                    <a:pt x="468999" y="444269"/>
                    <a:pt x="516825" y="465385"/>
                  </a:cubicBezTo>
                  <a:cubicBezTo>
                    <a:pt x="534150" y="472784"/>
                    <a:pt x="552197" y="478198"/>
                    <a:pt x="571328" y="478379"/>
                  </a:cubicBezTo>
                  <a:close/>
                  <a:moveTo>
                    <a:pt x="334185" y="284730"/>
                  </a:moveTo>
                  <a:cubicBezTo>
                    <a:pt x="311446" y="345370"/>
                    <a:pt x="263981" y="382547"/>
                    <a:pt x="210380" y="413769"/>
                  </a:cubicBezTo>
                  <a:cubicBezTo>
                    <a:pt x="178437" y="432358"/>
                    <a:pt x="143966" y="443186"/>
                    <a:pt x="103360" y="447518"/>
                  </a:cubicBezTo>
                  <a:cubicBezTo>
                    <a:pt x="104082" y="445533"/>
                    <a:pt x="104803" y="443547"/>
                    <a:pt x="105525" y="441562"/>
                  </a:cubicBezTo>
                  <a:cubicBezTo>
                    <a:pt x="105706" y="441201"/>
                    <a:pt x="105706" y="440840"/>
                    <a:pt x="105886" y="440660"/>
                  </a:cubicBezTo>
                  <a:cubicBezTo>
                    <a:pt x="106428" y="438674"/>
                    <a:pt x="107149" y="436870"/>
                    <a:pt x="107691" y="434885"/>
                  </a:cubicBezTo>
                  <a:cubicBezTo>
                    <a:pt x="107872" y="434523"/>
                    <a:pt x="107872" y="434163"/>
                    <a:pt x="108052" y="433802"/>
                  </a:cubicBezTo>
                  <a:cubicBezTo>
                    <a:pt x="108593" y="431816"/>
                    <a:pt x="109135" y="430012"/>
                    <a:pt x="109496" y="428026"/>
                  </a:cubicBezTo>
                  <a:cubicBezTo>
                    <a:pt x="109496" y="427846"/>
                    <a:pt x="109496" y="427666"/>
                    <a:pt x="109676" y="427666"/>
                  </a:cubicBezTo>
                  <a:cubicBezTo>
                    <a:pt x="110037" y="425861"/>
                    <a:pt x="110579" y="423876"/>
                    <a:pt x="110940" y="422071"/>
                  </a:cubicBezTo>
                  <a:cubicBezTo>
                    <a:pt x="110940" y="421890"/>
                    <a:pt x="110940" y="421710"/>
                    <a:pt x="111120" y="421529"/>
                  </a:cubicBezTo>
                  <a:cubicBezTo>
                    <a:pt x="111481" y="419725"/>
                    <a:pt x="111842" y="417740"/>
                    <a:pt x="112022" y="415935"/>
                  </a:cubicBezTo>
                  <a:cubicBezTo>
                    <a:pt x="112022" y="415574"/>
                    <a:pt x="112022" y="415393"/>
                    <a:pt x="112203" y="415032"/>
                  </a:cubicBezTo>
                  <a:cubicBezTo>
                    <a:pt x="112383" y="413228"/>
                    <a:pt x="112564" y="411243"/>
                    <a:pt x="112744" y="409438"/>
                  </a:cubicBezTo>
                  <a:cubicBezTo>
                    <a:pt x="112744" y="409257"/>
                    <a:pt x="112744" y="409077"/>
                    <a:pt x="112744" y="408896"/>
                  </a:cubicBezTo>
                  <a:cubicBezTo>
                    <a:pt x="113105" y="405106"/>
                    <a:pt x="113105" y="401136"/>
                    <a:pt x="113105" y="397346"/>
                  </a:cubicBezTo>
                  <a:cubicBezTo>
                    <a:pt x="113105" y="397165"/>
                    <a:pt x="113105" y="396985"/>
                    <a:pt x="113105" y="396805"/>
                  </a:cubicBezTo>
                  <a:cubicBezTo>
                    <a:pt x="113105" y="395000"/>
                    <a:pt x="112925" y="393015"/>
                    <a:pt x="112744" y="391210"/>
                  </a:cubicBezTo>
                  <a:cubicBezTo>
                    <a:pt x="112744" y="391029"/>
                    <a:pt x="112744" y="390849"/>
                    <a:pt x="112744" y="390668"/>
                  </a:cubicBezTo>
                  <a:cubicBezTo>
                    <a:pt x="112383" y="386879"/>
                    <a:pt x="111842" y="383088"/>
                    <a:pt x="111120" y="379299"/>
                  </a:cubicBezTo>
                  <a:cubicBezTo>
                    <a:pt x="111120" y="379299"/>
                    <a:pt x="111120" y="379118"/>
                    <a:pt x="111120" y="379118"/>
                  </a:cubicBezTo>
                  <a:cubicBezTo>
                    <a:pt x="110759" y="377313"/>
                    <a:pt x="110398" y="375328"/>
                    <a:pt x="109857" y="373523"/>
                  </a:cubicBezTo>
                  <a:cubicBezTo>
                    <a:pt x="109857" y="373343"/>
                    <a:pt x="109857" y="373343"/>
                    <a:pt x="109857" y="373162"/>
                  </a:cubicBezTo>
                  <a:cubicBezTo>
                    <a:pt x="108413" y="367387"/>
                    <a:pt x="106428" y="361793"/>
                    <a:pt x="104082" y="356198"/>
                  </a:cubicBezTo>
                  <a:cubicBezTo>
                    <a:pt x="104082" y="356198"/>
                    <a:pt x="104082" y="356017"/>
                    <a:pt x="104082" y="356017"/>
                  </a:cubicBezTo>
                  <a:cubicBezTo>
                    <a:pt x="103360" y="354213"/>
                    <a:pt x="102457" y="352228"/>
                    <a:pt x="101555" y="350423"/>
                  </a:cubicBezTo>
                  <a:cubicBezTo>
                    <a:pt x="99028" y="345189"/>
                    <a:pt x="96141" y="339955"/>
                    <a:pt x="92712" y="334722"/>
                  </a:cubicBezTo>
                  <a:cubicBezTo>
                    <a:pt x="76108" y="308733"/>
                    <a:pt x="62392" y="280940"/>
                    <a:pt x="44164" y="255674"/>
                  </a:cubicBezTo>
                  <a:cubicBezTo>
                    <a:pt x="13484" y="213082"/>
                    <a:pt x="10416" y="167422"/>
                    <a:pt x="29185" y="119416"/>
                  </a:cubicBezTo>
                  <a:cubicBezTo>
                    <a:pt x="38028" y="96496"/>
                    <a:pt x="54090" y="78810"/>
                    <a:pt x="75386" y="68162"/>
                  </a:cubicBezTo>
                  <a:cubicBezTo>
                    <a:pt x="134762" y="38384"/>
                    <a:pt x="197386" y="32609"/>
                    <a:pt x="261274" y="50656"/>
                  </a:cubicBezTo>
                  <a:cubicBezTo>
                    <a:pt x="269215" y="52822"/>
                    <a:pt x="276434" y="55890"/>
                    <a:pt x="282931" y="59319"/>
                  </a:cubicBezTo>
                  <a:lnTo>
                    <a:pt x="282931" y="59319"/>
                  </a:lnTo>
                  <a:cubicBezTo>
                    <a:pt x="294481" y="65635"/>
                    <a:pt x="304227" y="73576"/>
                    <a:pt x="312529" y="83141"/>
                  </a:cubicBezTo>
                  <a:cubicBezTo>
                    <a:pt x="312529" y="83141"/>
                    <a:pt x="312529" y="83141"/>
                    <a:pt x="312709" y="83322"/>
                  </a:cubicBezTo>
                  <a:cubicBezTo>
                    <a:pt x="316860" y="88014"/>
                    <a:pt x="320469" y="93067"/>
                    <a:pt x="323899" y="98301"/>
                  </a:cubicBezTo>
                  <a:cubicBezTo>
                    <a:pt x="323899" y="98482"/>
                    <a:pt x="324079" y="98482"/>
                    <a:pt x="324079" y="98662"/>
                  </a:cubicBezTo>
                  <a:cubicBezTo>
                    <a:pt x="326245" y="102091"/>
                    <a:pt x="328410" y="105700"/>
                    <a:pt x="330395" y="109310"/>
                  </a:cubicBezTo>
                  <a:cubicBezTo>
                    <a:pt x="330395" y="109490"/>
                    <a:pt x="330576" y="109490"/>
                    <a:pt x="330576" y="109671"/>
                  </a:cubicBezTo>
                  <a:cubicBezTo>
                    <a:pt x="331478" y="111476"/>
                    <a:pt x="332381" y="113280"/>
                    <a:pt x="333283" y="115085"/>
                  </a:cubicBezTo>
                  <a:cubicBezTo>
                    <a:pt x="333464" y="115266"/>
                    <a:pt x="333464" y="115627"/>
                    <a:pt x="333644" y="115807"/>
                  </a:cubicBezTo>
                  <a:cubicBezTo>
                    <a:pt x="334546" y="117612"/>
                    <a:pt x="335449" y="119416"/>
                    <a:pt x="336351" y="121221"/>
                  </a:cubicBezTo>
                  <a:cubicBezTo>
                    <a:pt x="336351" y="121221"/>
                    <a:pt x="336351" y="121221"/>
                    <a:pt x="336351" y="121221"/>
                  </a:cubicBezTo>
                  <a:cubicBezTo>
                    <a:pt x="337253" y="123026"/>
                    <a:pt x="337976" y="124831"/>
                    <a:pt x="338878" y="126816"/>
                  </a:cubicBezTo>
                  <a:cubicBezTo>
                    <a:pt x="339058" y="127177"/>
                    <a:pt x="339058" y="127357"/>
                    <a:pt x="339239" y="127718"/>
                  </a:cubicBezTo>
                  <a:cubicBezTo>
                    <a:pt x="339961" y="129523"/>
                    <a:pt x="340683" y="131328"/>
                    <a:pt x="341585" y="133132"/>
                  </a:cubicBezTo>
                  <a:cubicBezTo>
                    <a:pt x="341765" y="133493"/>
                    <a:pt x="341946" y="133854"/>
                    <a:pt x="341946" y="134215"/>
                  </a:cubicBezTo>
                  <a:cubicBezTo>
                    <a:pt x="342668" y="136020"/>
                    <a:pt x="343390" y="138005"/>
                    <a:pt x="344112" y="139810"/>
                  </a:cubicBezTo>
                  <a:cubicBezTo>
                    <a:pt x="362881" y="189440"/>
                    <a:pt x="352052" y="237446"/>
                    <a:pt x="334185" y="284730"/>
                  </a:cubicBezTo>
                  <a:close/>
                  <a:moveTo>
                    <a:pt x="367032" y="315591"/>
                  </a:moveTo>
                  <a:cubicBezTo>
                    <a:pt x="366310" y="314508"/>
                    <a:pt x="365588" y="313426"/>
                    <a:pt x="365047" y="312343"/>
                  </a:cubicBezTo>
                  <a:cubicBezTo>
                    <a:pt x="365047" y="312343"/>
                    <a:pt x="364866" y="312162"/>
                    <a:pt x="364866" y="312162"/>
                  </a:cubicBezTo>
                  <a:cubicBezTo>
                    <a:pt x="355662" y="297003"/>
                    <a:pt x="351872" y="281843"/>
                    <a:pt x="356023" y="262893"/>
                  </a:cubicBezTo>
                  <a:cubicBezTo>
                    <a:pt x="363603" y="228242"/>
                    <a:pt x="371724" y="193411"/>
                    <a:pt x="363603" y="157135"/>
                  </a:cubicBezTo>
                  <a:cubicBezTo>
                    <a:pt x="357466" y="129342"/>
                    <a:pt x="350247" y="102452"/>
                    <a:pt x="331298" y="80615"/>
                  </a:cubicBezTo>
                  <a:cubicBezTo>
                    <a:pt x="323176" y="71410"/>
                    <a:pt x="325342" y="66357"/>
                    <a:pt x="335268" y="61665"/>
                  </a:cubicBezTo>
                  <a:cubicBezTo>
                    <a:pt x="375514" y="14381"/>
                    <a:pt x="483437" y="-238"/>
                    <a:pt x="560861" y="31887"/>
                  </a:cubicBezTo>
                  <a:lnTo>
                    <a:pt x="560861" y="31887"/>
                  </a:lnTo>
                  <a:cubicBezTo>
                    <a:pt x="565914" y="34052"/>
                    <a:pt x="570967" y="36399"/>
                    <a:pt x="575840" y="38925"/>
                  </a:cubicBezTo>
                  <a:cubicBezTo>
                    <a:pt x="576020" y="39106"/>
                    <a:pt x="576201" y="39106"/>
                    <a:pt x="576382" y="39286"/>
                  </a:cubicBezTo>
                  <a:cubicBezTo>
                    <a:pt x="579810" y="41091"/>
                    <a:pt x="583059" y="42896"/>
                    <a:pt x="586308" y="44881"/>
                  </a:cubicBezTo>
                  <a:cubicBezTo>
                    <a:pt x="586668" y="45061"/>
                    <a:pt x="587029" y="45242"/>
                    <a:pt x="587210" y="45422"/>
                  </a:cubicBezTo>
                  <a:cubicBezTo>
                    <a:pt x="588292" y="45964"/>
                    <a:pt x="589194" y="46686"/>
                    <a:pt x="590097" y="47408"/>
                  </a:cubicBezTo>
                  <a:cubicBezTo>
                    <a:pt x="590097" y="47408"/>
                    <a:pt x="590277" y="47588"/>
                    <a:pt x="590277" y="47588"/>
                  </a:cubicBezTo>
                  <a:cubicBezTo>
                    <a:pt x="592263" y="48851"/>
                    <a:pt x="594068" y="50115"/>
                    <a:pt x="595872" y="51558"/>
                  </a:cubicBezTo>
                  <a:cubicBezTo>
                    <a:pt x="596234" y="51919"/>
                    <a:pt x="596775" y="52280"/>
                    <a:pt x="597136" y="52461"/>
                  </a:cubicBezTo>
                  <a:cubicBezTo>
                    <a:pt x="598038" y="53002"/>
                    <a:pt x="598760" y="53724"/>
                    <a:pt x="599482" y="54265"/>
                  </a:cubicBezTo>
                  <a:cubicBezTo>
                    <a:pt x="600023" y="54626"/>
                    <a:pt x="600384" y="54987"/>
                    <a:pt x="600925" y="55529"/>
                  </a:cubicBezTo>
                  <a:cubicBezTo>
                    <a:pt x="602189" y="56612"/>
                    <a:pt x="603453" y="57514"/>
                    <a:pt x="604535" y="58597"/>
                  </a:cubicBezTo>
                  <a:cubicBezTo>
                    <a:pt x="605077" y="59138"/>
                    <a:pt x="605618" y="59499"/>
                    <a:pt x="606160" y="60041"/>
                  </a:cubicBezTo>
                  <a:cubicBezTo>
                    <a:pt x="606881" y="60582"/>
                    <a:pt x="607422" y="61304"/>
                    <a:pt x="608144" y="61845"/>
                  </a:cubicBezTo>
                  <a:cubicBezTo>
                    <a:pt x="608686" y="62387"/>
                    <a:pt x="609408" y="62928"/>
                    <a:pt x="609949" y="63470"/>
                  </a:cubicBezTo>
                  <a:cubicBezTo>
                    <a:pt x="610491" y="64011"/>
                    <a:pt x="611032" y="64552"/>
                    <a:pt x="611754" y="65094"/>
                  </a:cubicBezTo>
                  <a:cubicBezTo>
                    <a:pt x="612837" y="66177"/>
                    <a:pt x="613739" y="67079"/>
                    <a:pt x="614822" y="68162"/>
                  </a:cubicBezTo>
                  <a:cubicBezTo>
                    <a:pt x="615363" y="68703"/>
                    <a:pt x="615905" y="69245"/>
                    <a:pt x="616266" y="69786"/>
                  </a:cubicBezTo>
                  <a:cubicBezTo>
                    <a:pt x="616988" y="70508"/>
                    <a:pt x="617529" y="71230"/>
                    <a:pt x="618251" y="71952"/>
                  </a:cubicBezTo>
                  <a:cubicBezTo>
                    <a:pt x="618793" y="72493"/>
                    <a:pt x="619153" y="73035"/>
                    <a:pt x="619695" y="73576"/>
                  </a:cubicBezTo>
                  <a:cubicBezTo>
                    <a:pt x="620598" y="74659"/>
                    <a:pt x="621680" y="75922"/>
                    <a:pt x="622582" y="77186"/>
                  </a:cubicBezTo>
                  <a:cubicBezTo>
                    <a:pt x="622943" y="77547"/>
                    <a:pt x="623305" y="78088"/>
                    <a:pt x="623484" y="78449"/>
                  </a:cubicBezTo>
                  <a:cubicBezTo>
                    <a:pt x="624207" y="79351"/>
                    <a:pt x="624929" y="80254"/>
                    <a:pt x="625470" y="81337"/>
                  </a:cubicBezTo>
                  <a:cubicBezTo>
                    <a:pt x="625831" y="81878"/>
                    <a:pt x="626192" y="82419"/>
                    <a:pt x="626553" y="82961"/>
                  </a:cubicBezTo>
                  <a:cubicBezTo>
                    <a:pt x="627275" y="84044"/>
                    <a:pt x="627996" y="85307"/>
                    <a:pt x="628899" y="86390"/>
                  </a:cubicBezTo>
                  <a:cubicBezTo>
                    <a:pt x="629079" y="86751"/>
                    <a:pt x="629260" y="87112"/>
                    <a:pt x="629621" y="87473"/>
                  </a:cubicBezTo>
                  <a:cubicBezTo>
                    <a:pt x="630343" y="88736"/>
                    <a:pt x="631245" y="89999"/>
                    <a:pt x="631967" y="91443"/>
                  </a:cubicBezTo>
                  <a:cubicBezTo>
                    <a:pt x="632148" y="91985"/>
                    <a:pt x="632508" y="92345"/>
                    <a:pt x="632689" y="92887"/>
                  </a:cubicBezTo>
                  <a:cubicBezTo>
                    <a:pt x="633231" y="93970"/>
                    <a:pt x="633952" y="95233"/>
                    <a:pt x="634494" y="96496"/>
                  </a:cubicBezTo>
                  <a:cubicBezTo>
                    <a:pt x="634674" y="96857"/>
                    <a:pt x="634855" y="97218"/>
                    <a:pt x="635035" y="97579"/>
                  </a:cubicBezTo>
                  <a:cubicBezTo>
                    <a:pt x="635757" y="99023"/>
                    <a:pt x="636479" y="100647"/>
                    <a:pt x="637201" y="102271"/>
                  </a:cubicBezTo>
                  <a:cubicBezTo>
                    <a:pt x="637381" y="102633"/>
                    <a:pt x="637562" y="103174"/>
                    <a:pt x="637743" y="103535"/>
                  </a:cubicBezTo>
                  <a:cubicBezTo>
                    <a:pt x="638284" y="104798"/>
                    <a:pt x="638825" y="106061"/>
                    <a:pt x="639186" y="107325"/>
                  </a:cubicBezTo>
                  <a:cubicBezTo>
                    <a:pt x="639367" y="107686"/>
                    <a:pt x="639547" y="108227"/>
                    <a:pt x="639727" y="108588"/>
                  </a:cubicBezTo>
                  <a:cubicBezTo>
                    <a:pt x="640269" y="110212"/>
                    <a:pt x="640810" y="111837"/>
                    <a:pt x="641352" y="113641"/>
                  </a:cubicBezTo>
                  <a:cubicBezTo>
                    <a:pt x="641532" y="114002"/>
                    <a:pt x="641532" y="114363"/>
                    <a:pt x="641712" y="114544"/>
                  </a:cubicBezTo>
                  <a:cubicBezTo>
                    <a:pt x="642074" y="115987"/>
                    <a:pt x="642615" y="117431"/>
                    <a:pt x="642976" y="118875"/>
                  </a:cubicBezTo>
                  <a:cubicBezTo>
                    <a:pt x="643157" y="119416"/>
                    <a:pt x="643157" y="119778"/>
                    <a:pt x="643337" y="120319"/>
                  </a:cubicBezTo>
                  <a:cubicBezTo>
                    <a:pt x="643698" y="122124"/>
                    <a:pt x="644239" y="123928"/>
                    <a:pt x="644600" y="125733"/>
                  </a:cubicBezTo>
                  <a:cubicBezTo>
                    <a:pt x="650917" y="154609"/>
                    <a:pt x="650736" y="182943"/>
                    <a:pt x="643337" y="211819"/>
                  </a:cubicBezTo>
                  <a:cubicBezTo>
                    <a:pt x="631065" y="259645"/>
                    <a:pt x="609769" y="303680"/>
                    <a:pt x="583059" y="344467"/>
                  </a:cubicBezTo>
                  <a:cubicBezTo>
                    <a:pt x="561041" y="378216"/>
                    <a:pt x="556890" y="398609"/>
                    <a:pt x="560861" y="436870"/>
                  </a:cubicBezTo>
                  <a:cubicBezTo>
                    <a:pt x="562846" y="451668"/>
                    <a:pt x="572049" y="460512"/>
                    <a:pt x="571508" y="462497"/>
                  </a:cubicBezTo>
                  <a:cubicBezTo>
                    <a:pt x="563568" y="466467"/>
                    <a:pt x="541189" y="460873"/>
                    <a:pt x="533609" y="457083"/>
                  </a:cubicBezTo>
                  <a:cubicBezTo>
                    <a:pt x="502567" y="441923"/>
                    <a:pt x="469360" y="430012"/>
                    <a:pt x="443733" y="405828"/>
                  </a:cubicBezTo>
                  <a:cubicBezTo>
                    <a:pt x="414496" y="378577"/>
                    <a:pt x="388869" y="348618"/>
                    <a:pt x="367032" y="315591"/>
                  </a:cubicBezTo>
                  <a:close/>
                </a:path>
              </a:pathLst>
            </a:custGeom>
            <a:solidFill>
              <a:srgbClr val="000000"/>
            </a:solidFill>
            <a:ln w="1804" cap="flat">
              <a:noFill/>
              <a:prstDash val="solid"/>
              <a:miter/>
            </a:ln>
          </p:spPr>
          <p:txBody>
            <a:bodyPr rtlCol="0" anchor="ctr"/>
            <a:lstStyle/>
            <a:p>
              <a:endParaRPr lang="en-US"/>
            </a:p>
          </p:txBody>
        </p:sp>
        <p:sp>
          <p:nvSpPr>
            <p:cNvPr id="66" name="Freeform 1015">
              <a:extLst>
                <a:ext uri="{FF2B5EF4-FFF2-40B4-BE49-F238E27FC236}">
                  <a16:creationId xmlns:a16="http://schemas.microsoft.com/office/drawing/2014/main" id="{84E8384C-1B25-9D3D-AD06-5095995B7DC7}"/>
                </a:ext>
              </a:extLst>
            </p:cNvPr>
            <p:cNvSpPr/>
            <p:nvPr/>
          </p:nvSpPr>
          <p:spPr>
            <a:xfrm>
              <a:off x="8321314" y="2891487"/>
              <a:ext cx="176482" cy="24551"/>
            </a:xfrm>
            <a:custGeom>
              <a:avLst/>
              <a:gdLst>
                <a:gd name="connsiteX0" fmla="*/ 168669 w 176482"/>
                <a:gd name="connsiteY0" fmla="*/ 9266 h 24551"/>
                <a:gd name="connsiteX1" fmla="*/ 110917 w 176482"/>
                <a:gd name="connsiteY1" fmla="*/ 1145 h 24551"/>
                <a:gd name="connsiteX2" fmla="*/ 15627 w 176482"/>
                <a:gd name="connsiteY2" fmla="*/ 3491 h 24551"/>
                <a:gd name="connsiteX3" fmla="*/ 106 w 176482"/>
                <a:gd name="connsiteY3" fmla="*/ 8905 h 24551"/>
                <a:gd name="connsiteX4" fmla="*/ 12739 w 176482"/>
                <a:gd name="connsiteY4" fmla="*/ 21358 h 24551"/>
                <a:gd name="connsiteX5" fmla="*/ 37825 w 176482"/>
                <a:gd name="connsiteY5" fmla="*/ 24246 h 24551"/>
                <a:gd name="connsiteX6" fmla="*/ 166864 w 176482"/>
                <a:gd name="connsiteY6" fmla="*/ 23343 h 24551"/>
                <a:gd name="connsiteX7" fmla="*/ 176068 w 176482"/>
                <a:gd name="connsiteY7" fmla="*/ 19012 h 24551"/>
                <a:gd name="connsiteX8" fmla="*/ 168669 w 176482"/>
                <a:gd name="connsiteY8" fmla="*/ 9266 h 2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482" h="24551">
                  <a:moveTo>
                    <a:pt x="168669" y="9266"/>
                  </a:moveTo>
                  <a:cubicBezTo>
                    <a:pt x="150260" y="784"/>
                    <a:pt x="130769" y="-1743"/>
                    <a:pt x="110917" y="1145"/>
                  </a:cubicBezTo>
                  <a:cubicBezTo>
                    <a:pt x="79153" y="5837"/>
                    <a:pt x="47571" y="5657"/>
                    <a:pt x="15627" y="3491"/>
                  </a:cubicBezTo>
                  <a:cubicBezTo>
                    <a:pt x="9491" y="2950"/>
                    <a:pt x="1550" y="-1382"/>
                    <a:pt x="106" y="8905"/>
                  </a:cubicBezTo>
                  <a:cubicBezTo>
                    <a:pt x="-977" y="17207"/>
                    <a:pt x="6423" y="19914"/>
                    <a:pt x="12739" y="21358"/>
                  </a:cubicBezTo>
                  <a:cubicBezTo>
                    <a:pt x="20861" y="23163"/>
                    <a:pt x="29343" y="23885"/>
                    <a:pt x="37825" y="24246"/>
                  </a:cubicBezTo>
                  <a:cubicBezTo>
                    <a:pt x="80778" y="26411"/>
                    <a:pt x="123731" y="16124"/>
                    <a:pt x="166864" y="23343"/>
                  </a:cubicBezTo>
                  <a:cubicBezTo>
                    <a:pt x="170473" y="23885"/>
                    <a:pt x="174805" y="23343"/>
                    <a:pt x="176068" y="19012"/>
                  </a:cubicBezTo>
                  <a:cubicBezTo>
                    <a:pt x="178053" y="12695"/>
                    <a:pt x="172459" y="11071"/>
                    <a:pt x="168669" y="9266"/>
                  </a:cubicBezTo>
                  <a:close/>
                </a:path>
              </a:pathLst>
            </a:custGeom>
            <a:solidFill>
              <a:srgbClr val="000000"/>
            </a:solidFill>
            <a:ln w="1804" cap="flat">
              <a:noFill/>
              <a:prstDash val="solid"/>
              <a:miter/>
            </a:ln>
          </p:spPr>
          <p:txBody>
            <a:bodyPr rtlCol="0" anchor="ctr"/>
            <a:lstStyle/>
            <a:p>
              <a:endParaRPr lang="en-US"/>
            </a:p>
          </p:txBody>
        </p:sp>
        <p:sp>
          <p:nvSpPr>
            <p:cNvPr id="67" name="Freeform 1016">
              <a:extLst>
                <a:ext uri="{FF2B5EF4-FFF2-40B4-BE49-F238E27FC236}">
                  <a16:creationId xmlns:a16="http://schemas.microsoft.com/office/drawing/2014/main" id="{F5AF2237-E909-315C-468F-F39BD4D56D48}"/>
                </a:ext>
              </a:extLst>
            </p:cNvPr>
            <p:cNvSpPr/>
            <p:nvPr/>
          </p:nvSpPr>
          <p:spPr>
            <a:xfrm>
              <a:off x="8797922" y="2884362"/>
              <a:ext cx="169773" cy="23703"/>
            </a:xfrm>
            <a:custGeom>
              <a:avLst/>
              <a:gdLst>
                <a:gd name="connsiteX0" fmla="*/ 161291 w 169773"/>
                <a:gd name="connsiteY0" fmla="*/ 8812 h 23703"/>
                <a:gd name="connsiteX1" fmla="*/ 111300 w 169773"/>
                <a:gd name="connsiteY1" fmla="*/ 4300 h 23703"/>
                <a:gd name="connsiteX2" fmla="*/ 13303 w 169773"/>
                <a:gd name="connsiteY2" fmla="*/ 149 h 23703"/>
                <a:gd name="connsiteX3" fmla="*/ 128 w 169773"/>
                <a:gd name="connsiteY3" fmla="*/ 7729 h 23703"/>
                <a:gd name="connsiteX4" fmla="*/ 10777 w 169773"/>
                <a:gd name="connsiteY4" fmla="*/ 18196 h 23703"/>
                <a:gd name="connsiteX5" fmla="*/ 52827 w 169773"/>
                <a:gd name="connsiteY5" fmla="*/ 20362 h 23703"/>
                <a:gd name="connsiteX6" fmla="*/ 169774 w 169773"/>
                <a:gd name="connsiteY6" fmla="*/ 18196 h 23703"/>
                <a:gd name="connsiteX7" fmla="*/ 161291 w 169773"/>
                <a:gd name="connsiteY7" fmla="*/ 8812 h 23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773" h="23703">
                  <a:moveTo>
                    <a:pt x="161291" y="8812"/>
                  </a:moveTo>
                  <a:cubicBezTo>
                    <a:pt x="145049" y="2675"/>
                    <a:pt x="127904" y="5563"/>
                    <a:pt x="111300" y="4300"/>
                  </a:cubicBezTo>
                  <a:cubicBezTo>
                    <a:pt x="78634" y="1773"/>
                    <a:pt x="45788" y="4841"/>
                    <a:pt x="13303" y="149"/>
                  </a:cubicBezTo>
                  <a:cubicBezTo>
                    <a:pt x="7708" y="-573"/>
                    <a:pt x="1211" y="1232"/>
                    <a:pt x="128" y="7729"/>
                  </a:cubicBezTo>
                  <a:cubicBezTo>
                    <a:pt x="-954" y="14587"/>
                    <a:pt x="5001" y="17655"/>
                    <a:pt x="10777" y="18196"/>
                  </a:cubicBezTo>
                  <a:cubicBezTo>
                    <a:pt x="24673" y="19460"/>
                    <a:pt x="38750" y="20542"/>
                    <a:pt x="52827" y="20362"/>
                  </a:cubicBezTo>
                  <a:cubicBezTo>
                    <a:pt x="91809" y="20001"/>
                    <a:pt x="130792" y="29386"/>
                    <a:pt x="169774" y="18196"/>
                  </a:cubicBezTo>
                  <a:cubicBezTo>
                    <a:pt x="168510" y="11158"/>
                    <a:pt x="164720" y="10075"/>
                    <a:pt x="161291" y="8812"/>
                  </a:cubicBezTo>
                  <a:close/>
                </a:path>
              </a:pathLst>
            </a:custGeom>
            <a:solidFill>
              <a:srgbClr val="000000"/>
            </a:solidFill>
            <a:ln w="1804" cap="flat">
              <a:noFill/>
              <a:prstDash val="solid"/>
              <a:miter/>
            </a:ln>
          </p:spPr>
          <p:txBody>
            <a:bodyPr rtlCol="0" anchor="ctr"/>
            <a:lstStyle/>
            <a:p>
              <a:endParaRPr lang="en-US"/>
            </a:p>
          </p:txBody>
        </p:sp>
        <p:sp>
          <p:nvSpPr>
            <p:cNvPr id="68" name="Freeform 1017">
              <a:extLst>
                <a:ext uri="{FF2B5EF4-FFF2-40B4-BE49-F238E27FC236}">
                  <a16:creationId xmlns:a16="http://schemas.microsoft.com/office/drawing/2014/main" id="{928DE2C5-3175-F29E-79D2-2866B6BC33AD}"/>
                </a:ext>
              </a:extLst>
            </p:cNvPr>
            <p:cNvSpPr/>
            <p:nvPr/>
          </p:nvSpPr>
          <p:spPr>
            <a:xfrm>
              <a:off x="9599514" y="2892991"/>
              <a:ext cx="178148" cy="17379"/>
            </a:xfrm>
            <a:custGeom>
              <a:avLst/>
              <a:gdLst>
                <a:gd name="connsiteX0" fmla="*/ 165335 w 178148"/>
                <a:gd name="connsiteY0" fmla="*/ 183 h 17379"/>
                <a:gd name="connsiteX1" fmla="*/ 154146 w 178148"/>
                <a:gd name="connsiteY1" fmla="*/ 1085 h 17379"/>
                <a:gd name="connsiteX2" fmla="*/ 70045 w 178148"/>
                <a:gd name="connsiteY2" fmla="*/ 2168 h 17379"/>
                <a:gd name="connsiteX3" fmla="*/ 16805 w 178148"/>
                <a:gd name="connsiteY3" fmla="*/ 724 h 17379"/>
                <a:gd name="connsiteX4" fmla="*/ 21 w 178148"/>
                <a:gd name="connsiteY4" fmla="*/ 10831 h 17379"/>
                <a:gd name="connsiteX5" fmla="*/ 16083 w 178148"/>
                <a:gd name="connsiteY5" fmla="*/ 16967 h 17379"/>
                <a:gd name="connsiteX6" fmla="*/ 83580 w 178148"/>
                <a:gd name="connsiteY6" fmla="*/ 17147 h 17379"/>
                <a:gd name="connsiteX7" fmla="*/ 83580 w 178148"/>
                <a:gd name="connsiteY7" fmla="*/ 16786 h 17379"/>
                <a:gd name="connsiteX8" fmla="*/ 142775 w 178148"/>
                <a:gd name="connsiteY8" fmla="*/ 16786 h 17379"/>
                <a:gd name="connsiteX9" fmla="*/ 165335 w 178148"/>
                <a:gd name="connsiteY9" fmla="*/ 15884 h 17379"/>
                <a:gd name="connsiteX10" fmla="*/ 178148 w 178148"/>
                <a:gd name="connsiteY10" fmla="*/ 7582 h 17379"/>
                <a:gd name="connsiteX11" fmla="*/ 165335 w 178148"/>
                <a:gd name="connsiteY11" fmla="*/ 183 h 1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148" h="17379">
                  <a:moveTo>
                    <a:pt x="165335" y="183"/>
                  </a:moveTo>
                  <a:cubicBezTo>
                    <a:pt x="161544" y="363"/>
                    <a:pt x="157935" y="1085"/>
                    <a:pt x="154146" y="1085"/>
                  </a:cubicBezTo>
                  <a:cubicBezTo>
                    <a:pt x="126172" y="1085"/>
                    <a:pt x="98199" y="4153"/>
                    <a:pt x="70045" y="2168"/>
                  </a:cubicBezTo>
                  <a:cubicBezTo>
                    <a:pt x="52539" y="904"/>
                    <a:pt x="34491" y="-1081"/>
                    <a:pt x="16805" y="724"/>
                  </a:cubicBezTo>
                  <a:cubicBezTo>
                    <a:pt x="9767" y="1446"/>
                    <a:pt x="-521" y="544"/>
                    <a:pt x="21" y="10831"/>
                  </a:cubicBezTo>
                  <a:cubicBezTo>
                    <a:pt x="562" y="20035"/>
                    <a:pt x="10127" y="16786"/>
                    <a:pt x="16083" y="16967"/>
                  </a:cubicBezTo>
                  <a:cubicBezTo>
                    <a:pt x="38643" y="17508"/>
                    <a:pt x="61202" y="17147"/>
                    <a:pt x="83580" y="17147"/>
                  </a:cubicBezTo>
                  <a:cubicBezTo>
                    <a:pt x="83580" y="16967"/>
                    <a:pt x="83580" y="16967"/>
                    <a:pt x="83580" y="16786"/>
                  </a:cubicBezTo>
                  <a:cubicBezTo>
                    <a:pt x="103252" y="16786"/>
                    <a:pt x="123104" y="16786"/>
                    <a:pt x="142775" y="16786"/>
                  </a:cubicBezTo>
                  <a:cubicBezTo>
                    <a:pt x="150356" y="16786"/>
                    <a:pt x="157755" y="16425"/>
                    <a:pt x="165335" y="15884"/>
                  </a:cubicBezTo>
                  <a:cubicBezTo>
                    <a:pt x="171110" y="15523"/>
                    <a:pt x="177968" y="14079"/>
                    <a:pt x="178148" y="7582"/>
                  </a:cubicBezTo>
                  <a:cubicBezTo>
                    <a:pt x="177968" y="544"/>
                    <a:pt x="171110" y="2"/>
                    <a:pt x="165335" y="183"/>
                  </a:cubicBezTo>
                  <a:close/>
                </a:path>
              </a:pathLst>
            </a:custGeom>
            <a:solidFill>
              <a:srgbClr val="000000"/>
            </a:solidFill>
            <a:ln w="1804" cap="flat">
              <a:noFill/>
              <a:prstDash val="solid"/>
              <a:miter/>
            </a:ln>
          </p:spPr>
          <p:txBody>
            <a:bodyPr rtlCol="0" anchor="ctr"/>
            <a:lstStyle/>
            <a:p>
              <a:endParaRPr lang="en-US"/>
            </a:p>
          </p:txBody>
        </p:sp>
        <p:sp>
          <p:nvSpPr>
            <p:cNvPr id="69" name="Freeform 1018">
              <a:extLst>
                <a:ext uri="{FF2B5EF4-FFF2-40B4-BE49-F238E27FC236}">
                  <a16:creationId xmlns:a16="http://schemas.microsoft.com/office/drawing/2014/main" id="{45C2E9B6-97B0-76D9-8083-CD68331B7DDF}"/>
                </a:ext>
              </a:extLst>
            </p:cNvPr>
            <p:cNvSpPr/>
            <p:nvPr/>
          </p:nvSpPr>
          <p:spPr>
            <a:xfrm>
              <a:off x="9445636" y="1812690"/>
              <a:ext cx="63642" cy="157181"/>
            </a:xfrm>
            <a:custGeom>
              <a:avLst/>
              <a:gdLst>
                <a:gd name="connsiteX0" fmla="*/ 41825 w 63642"/>
                <a:gd name="connsiteY0" fmla="*/ 157179 h 157181"/>
                <a:gd name="connsiteX1" fmla="*/ 60775 w 63642"/>
                <a:gd name="connsiteY1" fmla="*/ 83185 h 157181"/>
                <a:gd name="connsiteX2" fmla="*/ 11324 w 63642"/>
                <a:gd name="connsiteY2" fmla="*/ 528 h 157181"/>
                <a:gd name="connsiteX3" fmla="*/ 3745 w 63642"/>
                <a:gd name="connsiteY3" fmla="*/ 1431 h 157181"/>
                <a:gd name="connsiteX4" fmla="*/ 857 w 63642"/>
                <a:gd name="connsiteY4" fmla="*/ 11176 h 157181"/>
                <a:gd name="connsiteX5" fmla="*/ 13671 w 63642"/>
                <a:gd name="connsiteY5" fmla="*/ 29404 h 157181"/>
                <a:gd name="connsiteX6" fmla="*/ 44171 w 63642"/>
                <a:gd name="connsiteY6" fmla="*/ 142742 h 157181"/>
                <a:gd name="connsiteX7" fmla="*/ 41825 w 63642"/>
                <a:gd name="connsiteY7" fmla="*/ 157179 h 15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42" h="157181">
                  <a:moveTo>
                    <a:pt x="41825" y="157179"/>
                  </a:moveTo>
                  <a:cubicBezTo>
                    <a:pt x="67091" y="137688"/>
                    <a:pt x="65647" y="108812"/>
                    <a:pt x="60775" y="83185"/>
                  </a:cubicBezTo>
                  <a:cubicBezTo>
                    <a:pt x="54638" y="50880"/>
                    <a:pt x="35509" y="23448"/>
                    <a:pt x="11324" y="528"/>
                  </a:cubicBezTo>
                  <a:cubicBezTo>
                    <a:pt x="10062" y="-555"/>
                    <a:pt x="5910" y="167"/>
                    <a:pt x="3745" y="1431"/>
                  </a:cubicBezTo>
                  <a:cubicBezTo>
                    <a:pt x="136" y="3596"/>
                    <a:pt x="-947" y="8108"/>
                    <a:pt x="857" y="11176"/>
                  </a:cubicBezTo>
                  <a:cubicBezTo>
                    <a:pt x="4467" y="17673"/>
                    <a:pt x="8798" y="23809"/>
                    <a:pt x="13671" y="29404"/>
                  </a:cubicBezTo>
                  <a:cubicBezTo>
                    <a:pt x="42907" y="62070"/>
                    <a:pt x="55902" y="98886"/>
                    <a:pt x="44171" y="142742"/>
                  </a:cubicBezTo>
                  <a:cubicBezTo>
                    <a:pt x="42728" y="147434"/>
                    <a:pt x="41464" y="157360"/>
                    <a:pt x="41825" y="157179"/>
                  </a:cubicBezTo>
                  <a:close/>
                </a:path>
              </a:pathLst>
            </a:custGeom>
            <a:solidFill>
              <a:srgbClr val="000000"/>
            </a:solidFill>
            <a:ln w="1804" cap="flat">
              <a:noFill/>
              <a:prstDash val="solid"/>
              <a:miter/>
            </a:ln>
          </p:spPr>
          <p:txBody>
            <a:bodyPr rtlCol="0" anchor="ctr"/>
            <a:lstStyle/>
            <a:p>
              <a:endParaRPr lang="en-US"/>
            </a:p>
          </p:txBody>
        </p:sp>
        <p:sp>
          <p:nvSpPr>
            <p:cNvPr id="70" name="Freeform 1019">
              <a:extLst>
                <a:ext uri="{FF2B5EF4-FFF2-40B4-BE49-F238E27FC236}">
                  <a16:creationId xmlns:a16="http://schemas.microsoft.com/office/drawing/2014/main" id="{F983C798-F34C-1D06-9EAD-0E82FBCAC2B6}"/>
                </a:ext>
              </a:extLst>
            </p:cNvPr>
            <p:cNvSpPr/>
            <p:nvPr/>
          </p:nvSpPr>
          <p:spPr>
            <a:xfrm>
              <a:off x="8413314" y="2403020"/>
              <a:ext cx="41658" cy="158001"/>
            </a:xfrm>
            <a:custGeom>
              <a:avLst/>
              <a:gdLst>
                <a:gd name="connsiteX0" fmla="*/ 39310 w 41658"/>
                <a:gd name="connsiteY0" fmla="*/ 11898 h 158001"/>
                <a:gd name="connsiteX1" fmla="*/ 39491 w 41658"/>
                <a:gd name="connsiteY1" fmla="*/ 1972 h 158001"/>
                <a:gd name="connsiteX2" fmla="*/ 28301 w 41658"/>
                <a:gd name="connsiteY2" fmla="*/ 5040 h 158001"/>
                <a:gd name="connsiteX3" fmla="*/ 13863 w 41658"/>
                <a:gd name="connsiteY3" fmla="*/ 149960 h 158001"/>
                <a:gd name="connsiteX4" fmla="*/ 23609 w 41658"/>
                <a:gd name="connsiteY4" fmla="*/ 157540 h 158001"/>
                <a:gd name="connsiteX5" fmla="*/ 25233 w 41658"/>
                <a:gd name="connsiteY5" fmla="*/ 145809 h 158001"/>
                <a:gd name="connsiteX6" fmla="*/ 19278 w 41658"/>
                <a:gd name="connsiteY6" fmla="*/ 66581 h 158001"/>
                <a:gd name="connsiteX7" fmla="*/ 39310 w 41658"/>
                <a:gd name="connsiteY7" fmla="*/ 11898 h 1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58" h="158001">
                  <a:moveTo>
                    <a:pt x="39310" y="11898"/>
                  </a:moveTo>
                  <a:cubicBezTo>
                    <a:pt x="41837" y="8830"/>
                    <a:pt x="42920" y="4859"/>
                    <a:pt x="39491" y="1972"/>
                  </a:cubicBezTo>
                  <a:cubicBezTo>
                    <a:pt x="34618" y="-2179"/>
                    <a:pt x="31008" y="889"/>
                    <a:pt x="28301" y="5040"/>
                  </a:cubicBezTo>
                  <a:cubicBezTo>
                    <a:pt x="-19163" y="79034"/>
                    <a:pt x="5562" y="134079"/>
                    <a:pt x="13863" y="149960"/>
                  </a:cubicBezTo>
                  <a:cubicBezTo>
                    <a:pt x="15849" y="153750"/>
                    <a:pt x="17654" y="159706"/>
                    <a:pt x="23609" y="157540"/>
                  </a:cubicBezTo>
                  <a:cubicBezTo>
                    <a:pt x="29565" y="155194"/>
                    <a:pt x="27038" y="150141"/>
                    <a:pt x="25233" y="145809"/>
                  </a:cubicBezTo>
                  <a:cubicBezTo>
                    <a:pt x="14586" y="120002"/>
                    <a:pt x="10615" y="93472"/>
                    <a:pt x="19278" y="66581"/>
                  </a:cubicBezTo>
                  <a:cubicBezTo>
                    <a:pt x="25414" y="48173"/>
                    <a:pt x="26497" y="27960"/>
                    <a:pt x="39310" y="11898"/>
                  </a:cubicBezTo>
                  <a:close/>
                </a:path>
              </a:pathLst>
            </a:custGeom>
            <a:solidFill>
              <a:srgbClr val="000000"/>
            </a:solidFill>
            <a:ln w="1804" cap="flat">
              <a:noFill/>
              <a:prstDash val="solid"/>
              <a:miter/>
            </a:ln>
          </p:spPr>
          <p:txBody>
            <a:bodyPr rtlCol="0" anchor="ctr"/>
            <a:lstStyle/>
            <a:p>
              <a:endParaRPr lang="en-US"/>
            </a:p>
          </p:txBody>
        </p:sp>
        <p:sp>
          <p:nvSpPr>
            <p:cNvPr id="71" name="Freeform 1020">
              <a:extLst>
                <a:ext uri="{FF2B5EF4-FFF2-40B4-BE49-F238E27FC236}">
                  <a16:creationId xmlns:a16="http://schemas.microsoft.com/office/drawing/2014/main" id="{CD27A75F-507C-F3F8-D0C2-5A2790110E1E}"/>
                </a:ext>
              </a:extLst>
            </p:cNvPr>
            <p:cNvSpPr/>
            <p:nvPr/>
          </p:nvSpPr>
          <p:spPr>
            <a:xfrm>
              <a:off x="9637164" y="2346379"/>
              <a:ext cx="56958" cy="162926"/>
            </a:xfrm>
            <a:custGeom>
              <a:avLst/>
              <a:gdLst>
                <a:gd name="connsiteX0" fmla="*/ 41418 w 56958"/>
                <a:gd name="connsiteY0" fmla="*/ 121417 h 162926"/>
                <a:gd name="connsiteX1" fmla="*/ 46832 w 56958"/>
                <a:gd name="connsiteY1" fmla="*/ 162926 h 162926"/>
                <a:gd name="connsiteX2" fmla="*/ 56036 w 56958"/>
                <a:gd name="connsiteY2" fmla="*/ 116906 h 162926"/>
                <a:gd name="connsiteX3" fmla="*/ 13986 w 56958"/>
                <a:gd name="connsiteY3" fmla="*/ 5012 h 162926"/>
                <a:gd name="connsiteX4" fmla="*/ 4962 w 56958"/>
                <a:gd name="connsiteY4" fmla="*/ 680 h 162926"/>
                <a:gd name="connsiteX5" fmla="*/ 811 w 56958"/>
                <a:gd name="connsiteY5" fmla="*/ 12411 h 162926"/>
                <a:gd name="connsiteX6" fmla="*/ 7128 w 56958"/>
                <a:gd name="connsiteY6" fmla="*/ 24864 h 162926"/>
                <a:gd name="connsiteX7" fmla="*/ 41418 w 56958"/>
                <a:gd name="connsiteY7" fmla="*/ 121417 h 16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58" h="162926">
                  <a:moveTo>
                    <a:pt x="41418" y="121417"/>
                  </a:moveTo>
                  <a:cubicBezTo>
                    <a:pt x="42681" y="134051"/>
                    <a:pt x="44666" y="146684"/>
                    <a:pt x="46832" y="162926"/>
                  </a:cubicBezTo>
                  <a:cubicBezTo>
                    <a:pt x="56577" y="146323"/>
                    <a:pt x="58382" y="131524"/>
                    <a:pt x="56036" y="116906"/>
                  </a:cubicBezTo>
                  <a:cubicBezTo>
                    <a:pt x="49720" y="76840"/>
                    <a:pt x="34921" y="39663"/>
                    <a:pt x="13986" y="5012"/>
                  </a:cubicBezTo>
                  <a:cubicBezTo>
                    <a:pt x="12181" y="1944"/>
                    <a:pt x="9654" y="-1485"/>
                    <a:pt x="4962" y="680"/>
                  </a:cubicBezTo>
                  <a:cubicBezTo>
                    <a:pt x="-272" y="3027"/>
                    <a:pt x="-813" y="7719"/>
                    <a:pt x="811" y="12411"/>
                  </a:cubicBezTo>
                  <a:cubicBezTo>
                    <a:pt x="2435" y="16743"/>
                    <a:pt x="4781" y="20893"/>
                    <a:pt x="7128" y="24864"/>
                  </a:cubicBezTo>
                  <a:cubicBezTo>
                    <a:pt x="25536" y="54642"/>
                    <a:pt x="38169" y="86405"/>
                    <a:pt x="41418" y="121417"/>
                  </a:cubicBezTo>
                  <a:close/>
                </a:path>
              </a:pathLst>
            </a:custGeom>
            <a:solidFill>
              <a:srgbClr val="000000"/>
            </a:solidFill>
            <a:ln w="1804" cap="flat">
              <a:noFill/>
              <a:prstDash val="solid"/>
              <a:miter/>
            </a:ln>
          </p:spPr>
          <p:txBody>
            <a:bodyPr rtlCol="0" anchor="ctr"/>
            <a:lstStyle/>
            <a:p>
              <a:endParaRPr lang="en-US"/>
            </a:p>
          </p:txBody>
        </p:sp>
        <p:sp>
          <p:nvSpPr>
            <p:cNvPr id="72" name="Freeform 1021">
              <a:extLst>
                <a:ext uri="{FF2B5EF4-FFF2-40B4-BE49-F238E27FC236}">
                  <a16:creationId xmlns:a16="http://schemas.microsoft.com/office/drawing/2014/main" id="{EB17E0AA-4FF4-0160-61FB-8F620B0548CD}"/>
                </a:ext>
              </a:extLst>
            </p:cNvPr>
            <p:cNvSpPr/>
            <p:nvPr/>
          </p:nvSpPr>
          <p:spPr>
            <a:xfrm>
              <a:off x="9169337" y="2891344"/>
              <a:ext cx="112563" cy="21598"/>
            </a:xfrm>
            <a:custGeom>
              <a:avLst/>
              <a:gdLst>
                <a:gd name="connsiteX0" fmla="*/ 129 w 112563"/>
                <a:gd name="connsiteY0" fmla="*/ 6161 h 21598"/>
                <a:gd name="connsiteX1" fmla="*/ 10416 w 112563"/>
                <a:gd name="connsiteY1" fmla="*/ 16989 h 21598"/>
                <a:gd name="connsiteX2" fmla="*/ 112563 w 112563"/>
                <a:gd name="connsiteY2" fmla="*/ 14282 h 21598"/>
                <a:gd name="connsiteX3" fmla="*/ 13123 w 112563"/>
                <a:gd name="connsiteY3" fmla="*/ 747 h 21598"/>
                <a:gd name="connsiteX4" fmla="*/ 129 w 112563"/>
                <a:gd name="connsiteY4" fmla="*/ 6161 h 21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63" h="21598">
                  <a:moveTo>
                    <a:pt x="129" y="6161"/>
                  </a:moveTo>
                  <a:cubicBezTo>
                    <a:pt x="-954" y="13199"/>
                    <a:pt x="5001" y="16629"/>
                    <a:pt x="10416" y="16989"/>
                  </a:cubicBezTo>
                  <a:cubicBezTo>
                    <a:pt x="42359" y="19516"/>
                    <a:pt x="74484" y="27276"/>
                    <a:pt x="112563" y="14282"/>
                  </a:cubicBezTo>
                  <a:cubicBezTo>
                    <a:pt x="75386" y="9229"/>
                    <a:pt x="44164" y="5078"/>
                    <a:pt x="13123" y="747"/>
                  </a:cubicBezTo>
                  <a:cubicBezTo>
                    <a:pt x="7528" y="25"/>
                    <a:pt x="1212" y="-1960"/>
                    <a:pt x="129" y="6161"/>
                  </a:cubicBezTo>
                  <a:close/>
                </a:path>
              </a:pathLst>
            </a:custGeom>
            <a:solidFill>
              <a:srgbClr val="000000"/>
            </a:solidFill>
            <a:ln w="1804" cap="flat">
              <a:noFill/>
              <a:prstDash val="solid"/>
              <a:miter/>
            </a:ln>
          </p:spPr>
          <p:txBody>
            <a:bodyPr rtlCol="0" anchor="ctr"/>
            <a:lstStyle/>
            <a:p>
              <a:endParaRPr lang="en-US"/>
            </a:p>
          </p:txBody>
        </p:sp>
      </p:grpSp>
      <p:sp>
        <p:nvSpPr>
          <p:cNvPr id="76" name="TextBox 75">
            <a:extLst>
              <a:ext uri="{FF2B5EF4-FFF2-40B4-BE49-F238E27FC236}">
                <a16:creationId xmlns:a16="http://schemas.microsoft.com/office/drawing/2014/main" id="{3FDAEB86-F4AE-C85F-0566-E15AF61FC47A}"/>
              </a:ext>
            </a:extLst>
          </p:cNvPr>
          <p:cNvSpPr txBox="1"/>
          <p:nvPr/>
        </p:nvSpPr>
        <p:spPr>
          <a:xfrm>
            <a:off x="8874262" y="564825"/>
            <a:ext cx="2786669" cy="461665"/>
          </a:xfrm>
          <a:prstGeom prst="rect">
            <a:avLst/>
          </a:prstGeom>
          <a:noFill/>
        </p:spPr>
        <p:txBody>
          <a:bodyPr wrap="square">
            <a:spAutoFit/>
          </a:bodyPr>
          <a:lstStyle/>
          <a:p>
            <a:pPr algn="l"/>
            <a:r>
              <a:rPr lang="en-IE" sz="2400" b="1" i="0" dirty="0">
                <a:solidFill>
                  <a:srgbClr val="E96751"/>
                </a:solidFill>
                <a:effectLst/>
                <a:latin typeface="system-ui"/>
                <a:hlinkClick r:id="rId7">
                  <a:extLst>
                    <a:ext uri="{A12FA001-AC4F-418D-AE19-62706E023703}">
                      <ahyp:hlinkClr xmlns:ahyp="http://schemas.microsoft.com/office/drawing/2018/hyperlinkcolor" val="tx"/>
                    </a:ext>
                  </a:extLst>
                </a:hlinkClick>
              </a:rPr>
              <a:t>FAIRhaus na </a:t>
            </a:r>
            <a:r>
              <a:rPr lang="en-IE" sz="2400" b="1" i="0" dirty="0" err="1">
                <a:solidFill>
                  <a:srgbClr val="E96751"/>
                </a:solidFill>
                <a:effectLst/>
                <a:latin typeface="system-ui"/>
                <a:hlinkClick r:id="rId7">
                  <a:extLst>
                    <a:ext uri="{A12FA001-AC4F-418D-AE19-62706E023703}">
                      <ahyp:hlinkClr xmlns:ahyp="http://schemas.microsoft.com/office/drawing/2018/hyperlinkcolor" val="tx"/>
                    </a:ext>
                  </a:extLst>
                </a:hlinkClick>
              </a:rPr>
              <a:t>ecobnb</a:t>
            </a:r>
            <a:endParaRPr lang="en-IE" sz="2400" b="0" i="0" dirty="0">
              <a:solidFill>
                <a:srgbClr val="E96751"/>
              </a:solidFill>
              <a:effectLst/>
              <a:latin typeface="system-ui"/>
            </a:endParaRPr>
          </a:p>
        </p:txBody>
      </p:sp>
      <p:pic>
        <p:nvPicPr>
          <p:cNvPr id="2" name="Picture 1" descr="Co-funded by the European Union logo in png for web usage">
            <a:extLst>
              <a:ext uri="{FF2B5EF4-FFF2-40B4-BE49-F238E27FC236}">
                <a16:creationId xmlns:a16="http://schemas.microsoft.com/office/drawing/2014/main" id="{9AEF7B43-1169-0CEA-B6EB-4FC3C541B888}"/>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25058" y="6433323"/>
            <a:ext cx="1530819" cy="319792"/>
          </a:xfrm>
          <a:prstGeom prst="rect">
            <a:avLst/>
          </a:prstGeom>
          <a:noFill/>
          <a:ln>
            <a:noFill/>
          </a:ln>
        </p:spPr>
      </p:pic>
      <p:sp>
        <p:nvSpPr>
          <p:cNvPr id="3" name="Rectangle 2">
            <a:extLst>
              <a:ext uri="{FF2B5EF4-FFF2-40B4-BE49-F238E27FC236}">
                <a16:creationId xmlns:a16="http://schemas.microsoft.com/office/drawing/2014/main" id="{0BC33F6C-846C-BC7C-0383-1E20ED75E9EF}"/>
              </a:ext>
            </a:extLst>
          </p:cNvPr>
          <p:cNvSpPr/>
          <p:nvPr/>
        </p:nvSpPr>
        <p:spPr>
          <a:xfrm>
            <a:off x="2025165" y="6286837"/>
            <a:ext cx="4292836" cy="553998"/>
          </a:xfrm>
          <a:prstGeom prst="rect">
            <a:avLst/>
          </a:prstGeom>
        </p:spPr>
        <p:txBody>
          <a:bodyPr wrap="square">
            <a:spAutoFit/>
          </a:bodyPr>
          <a:lstStyle/>
          <a:p>
            <a:pPr algn="just">
              <a:lnSpc>
                <a:spcPts val="880"/>
              </a:lnSpc>
            </a:pPr>
            <a:r>
              <a:rPr lang="en-US" sz="800" dirty="0">
                <a:solidFill>
                  <a:schemeClr val="tx1"/>
                </a:solidFill>
                <a:latin typeface="+mj-lt"/>
              </a:rPr>
              <a:t>Financirano s strani Evropske unije. Vendar so izražena mnenja in pogledi izključno mnenja in pogledi avtorja(-ev) in ne odražajo nujno mnenj in pogledov Evropske unije ali Evropske izvajalske agencije za izobraževanje in kulturo (EACEA). Niti Evropska unija niti EACEA ne odgovarjata zanje.</a:t>
            </a:r>
          </a:p>
        </p:txBody>
      </p:sp>
      <p:grpSp>
        <p:nvGrpSpPr>
          <p:cNvPr id="4" name="Group 3">
            <a:extLst>
              <a:ext uri="{FF2B5EF4-FFF2-40B4-BE49-F238E27FC236}">
                <a16:creationId xmlns:a16="http://schemas.microsoft.com/office/drawing/2014/main" id="{3063EBE1-DB1A-6BFD-D259-ABEC2B580A4D}"/>
              </a:ext>
            </a:extLst>
          </p:cNvPr>
          <p:cNvGrpSpPr/>
          <p:nvPr/>
        </p:nvGrpSpPr>
        <p:grpSpPr>
          <a:xfrm>
            <a:off x="6312547" y="6157239"/>
            <a:ext cx="1632525" cy="640339"/>
            <a:chOff x="340586" y="8607555"/>
            <a:chExt cx="1307461" cy="923852"/>
          </a:xfrm>
        </p:grpSpPr>
        <p:sp>
          <p:nvSpPr>
            <p:cNvPr id="5" name="Rectangle 4">
              <a:extLst>
                <a:ext uri="{FF2B5EF4-FFF2-40B4-BE49-F238E27FC236}">
                  <a16:creationId xmlns:a16="http://schemas.microsoft.com/office/drawing/2014/main" id="{4F1EAA8D-AB02-7EA1-D787-58074C4B0FEC}"/>
                </a:ext>
              </a:extLst>
            </p:cNvPr>
            <p:cNvSpPr/>
            <p:nvPr userDrawn="1"/>
          </p:nvSpPr>
          <p:spPr>
            <a:xfrm>
              <a:off x="340586" y="8607555"/>
              <a:ext cx="1307461" cy="732675"/>
            </a:xfrm>
            <a:prstGeom prst="rect">
              <a:avLst/>
            </a:prstGeom>
          </p:spPr>
          <p:txBody>
            <a:bodyPr wrap="square" anchor="ctr">
              <a:spAutoFit/>
            </a:bodyPr>
            <a:lstStyle/>
            <a:p>
              <a:r>
                <a:rPr lang="en-US" sz="900" b="1" dirty="0">
                  <a:solidFill>
                    <a:schemeClr val="tx1"/>
                  </a:solidFill>
                  <a:latin typeface="+mj-lt"/>
                </a:rPr>
                <a:t>EPIC STAYS ima licenco </a:t>
              </a:r>
            </a:p>
            <a:p>
              <a:r>
                <a:rPr lang="en-US" sz="900" b="1" dirty="0">
                  <a:solidFill>
                    <a:schemeClr val="tx1"/>
                  </a:solidFill>
                  <a:latin typeface="+mj-lt"/>
                </a:rPr>
                <a:t>pod licenco </a:t>
              </a:r>
              <a:r>
                <a:rPr lang="en-US" sz="900" b="1" dirty="0">
                  <a:solidFill>
                    <a:srgbClr val="459597"/>
                  </a:solidFill>
                  <a:latin typeface="+mj-lt"/>
                  <a:hlinkClick r:id="rId9">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9" name="Picture 8">
              <a:extLst>
                <a:ext uri="{FF2B5EF4-FFF2-40B4-BE49-F238E27FC236}">
                  <a16:creationId xmlns:a16="http://schemas.microsoft.com/office/drawing/2014/main" id="{6CE194F7-001F-8F82-6689-844F386AC37F}"/>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281949173"/>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589677-C80C-40AE-BEC8-C37CB3D964A6}">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2.xml><?xml version="1.0" encoding="utf-8"?>
<ds:datastoreItem xmlns:ds="http://schemas.openxmlformats.org/officeDocument/2006/customXml" ds:itemID="{0C08C460-8F0A-42CC-A993-5023F3434D67}">
  <ds:schemaRefs>
    <ds:schemaRef ds:uri="http://schemas.microsoft.com/sharepoint/v3/contenttype/forms"/>
  </ds:schemaRefs>
</ds:datastoreItem>
</file>

<file path=customXml/itemProps3.xml><?xml version="1.0" encoding="utf-8"?>
<ds:datastoreItem xmlns:ds="http://schemas.openxmlformats.org/officeDocument/2006/customXml" ds:itemID="{708CC6C8-F750-4E57-8B12-BE8DD981FCC1}"/>
</file>

<file path=docProps/app.xml><?xml version="1.0" encoding="utf-8"?>
<Properties xmlns="http://schemas.openxmlformats.org/officeDocument/2006/extended-properties" xmlns:vt="http://schemas.openxmlformats.org/officeDocument/2006/docPropsVTypes">
  <TotalTime>14561</TotalTime>
  <Words>255</Words>
  <Application>Microsoft Office PowerPoint</Application>
  <PresentationFormat>Widescreen</PresentationFormat>
  <Paragraphs>18</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Abadi</vt:lpstr>
      <vt:lpstr>Aptos</vt:lpstr>
      <vt:lpstr>Arial</vt:lpstr>
      <vt:lpstr>Calibri</vt:lpstr>
      <vt:lpstr>Montserrat</vt:lpstr>
      <vt:lpstr>Montserrat Light</vt:lpstr>
      <vt:lpstr>system-ui</vt:lpstr>
      <vt:lpstr>Verdana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docId:CFC0421F533ABDE59CE691E9F11A9043</cp:keywords>
  <cp:lastModifiedBy>Tatjana Klakočar</cp:lastModifiedBy>
  <cp:revision>411</cp:revision>
  <dcterms:created xsi:type="dcterms:W3CDTF">2020-10-14T13:32:04Z</dcterms:created>
  <dcterms:modified xsi:type="dcterms:W3CDTF">2026-01-08T14:13:29Z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ies>
</file>