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5"/>
  </p:notesMasterIdLst>
  <p:sldIdLst>
    <p:sldId id="7829" r:id="rId2"/>
    <p:sldId id="7607" r:id="rId3"/>
    <p:sldId id="6951" r:id="rId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98C7F"/>
    <a:srgbClr val="E96751"/>
    <a:srgbClr val="F2A158"/>
    <a:srgbClr val="5FBDBB"/>
    <a:srgbClr val="418D8F"/>
    <a:srgbClr val="595959"/>
    <a:srgbClr val="459597"/>
    <a:srgbClr val="A3D4D5"/>
    <a:srgbClr val="E5E5E3"/>
    <a:srgbClr val="086D6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890"/>
    <p:restoredTop sz="94915" autoAdjust="0"/>
  </p:normalViewPr>
  <p:slideViewPr>
    <p:cSldViewPr snapToGrid="0" snapToObjects="1">
      <p:cViewPr varScale="1">
        <p:scale>
          <a:sx n="107" d="100"/>
          <a:sy n="107" d="100"/>
        </p:scale>
        <p:origin x="504" y="10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8/21/2025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6.png"/></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6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13547" y="748833"/>
            <a:ext cx="6549337" cy="576020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1" y="2252978"/>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0" y="3167965"/>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3" y="4082953"/>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0" y="499794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58046" y="485197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13292643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13547" y="748833"/>
            <a:ext cx="6549337" cy="576020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84585" y="2252978"/>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19881" y="2252978"/>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91164" y="3167965"/>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26460" y="3167965"/>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12867" y="4082953"/>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48163" y="4082953"/>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91164" y="499794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26460" y="4997940"/>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58046" y="485197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58046" y="3962672"/>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58046" y="3081881"/>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58046" y="2103078"/>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1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2A15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88345843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4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9675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
            <a:extLst>
              <a:ext uri="{FF2B5EF4-FFF2-40B4-BE49-F238E27FC236}">
                <a16:creationId xmlns:a16="http://schemas.microsoft.com/office/drawing/2014/main" id="{6200EA46-74C4-E89B-2CA3-0088C46B4E86}"/>
              </a:ext>
            </a:extLst>
          </p:cNvPr>
          <p:cNvSpPr>
            <a:spLocks noGrp="1"/>
          </p:cNvSpPr>
          <p:nvPr>
            <p:ph type="body" sz="quarter" idx="4294967295"/>
          </p:nvPr>
        </p:nvSpPr>
        <p:spPr>
          <a:xfrm>
            <a:off x="5862882" y="1337990"/>
            <a:ext cx="700387" cy="689518"/>
          </a:xfrm>
          <a:prstGeom prst="rect">
            <a:avLst/>
          </a:prstGeom>
        </p:spPr>
        <p:txBody>
          <a:bodyPr anchor="ctr"/>
          <a:lstStyle/>
          <a:p>
            <a:pPr marL="0" indent="0" algn="ctr">
              <a:buNone/>
            </a:pPr>
            <a:r>
              <a:rPr lang="en-IE" sz="3200" dirty="0">
                <a:solidFill>
                  <a:schemeClr val="bg1"/>
                </a:solidFill>
              </a:rPr>
              <a:t>01</a:t>
            </a:r>
          </a:p>
        </p:txBody>
      </p:sp>
      <p:sp>
        <p:nvSpPr>
          <p:cNvPr id="6" name="Text Placeholder 2">
            <a:extLst>
              <a:ext uri="{FF2B5EF4-FFF2-40B4-BE49-F238E27FC236}">
                <a16:creationId xmlns:a16="http://schemas.microsoft.com/office/drawing/2014/main" id="{2F1C6307-FD72-0D20-16E5-D13ED5D003F7}"/>
              </a:ext>
            </a:extLst>
          </p:cNvPr>
          <p:cNvSpPr>
            <a:spLocks noGrp="1"/>
          </p:cNvSpPr>
          <p:nvPr>
            <p:ph type="body" sz="quarter" idx="4294967295"/>
          </p:nvPr>
        </p:nvSpPr>
        <p:spPr>
          <a:xfrm>
            <a:off x="6698177" y="1337990"/>
            <a:ext cx="4931847" cy="689519"/>
          </a:xfrm>
          <a:prstGeom prst="rect">
            <a:avLst/>
          </a:prstGeom>
        </p:spPr>
        <p:txBody>
          <a:bodyPr anchor="ctr"/>
          <a:lstStyle/>
          <a:p>
            <a:pPr marL="0" indent="0">
              <a:buNone/>
            </a:pPr>
            <a:r>
              <a:rPr lang="en-IE" sz="2200" b="1" dirty="0">
                <a:solidFill>
                  <a:srgbClr val="595959"/>
                </a:solidFill>
              </a:rPr>
              <a:t>Know Your Fixed Costs (FC) </a:t>
            </a:r>
            <a:r>
              <a:rPr lang="en-IE" sz="2200" dirty="0">
                <a:solidFill>
                  <a:srgbClr val="595959"/>
                </a:solidFill>
              </a:rPr>
              <a:t>(Overheads)</a:t>
            </a:r>
          </a:p>
        </p:txBody>
      </p:sp>
      <p:sp>
        <p:nvSpPr>
          <p:cNvPr id="7" name="Text Placeholder 4">
            <a:extLst>
              <a:ext uri="{FF2B5EF4-FFF2-40B4-BE49-F238E27FC236}">
                <a16:creationId xmlns:a16="http://schemas.microsoft.com/office/drawing/2014/main" id="{B065A9F7-7187-10E4-8591-C62FD4D79840}"/>
              </a:ext>
            </a:extLst>
          </p:cNvPr>
          <p:cNvSpPr>
            <a:spLocks noGrp="1"/>
          </p:cNvSpPr>
          <p:nvPr>
            <p:ph type="body" sz="quarter" idx="4294967295"/>
          </p:nvPr>
        </p:nvSpPr>
        <p:spPr>
          <a:xfrm>
            <a:off x="5884585" y="2252978"/>
            <a:ext cx="700387" cy="689518"/>
          </a:xfrm>
          <a:prstGeom prst="rect">
            <a:avLst/>
          </a:prstGeom>
        </p:spPr>
        <p:txBody>
          <a:bodyPr anchor="ctr"/>
          <a:lstStyle/>
          <a:p>
            <a:pPr marL="0" indent="0" algn="ctr">
              <a:buNone/>
            </a:pPr>
            <a:r>
              <a:rPr lang="en-IE" sz="3200" dirty="0">
                <a:solidFill>
                  <a:schemeClr val="bg1"/>
                </a:solidFill>
              </a:rPr>
              <a:t>02</a:t>
            </a:r>
          </a:p>
        </p:txBody>
      </p:sp>
      <p:sp>
        <p:nvSpPr>
          <p:cNvPr id="8" name="Text Placeholder 5">
            <a:extLst>
              <a:ext uri="{FF2B5EF4-FFF2-40B4-BE49-F238E27FC236}">
                <a16:creationId xmlns:a16="http://schemas.microsoft.com/office/drawing/2014/main" id="{2B0F16D1-5167-DDEC-4A3B-CF84CA3A3A21}"/>
              </a:ext>
            </a:extLst>
          </p:cNvPr>
          <p:cNvSpPr>
            <a:spLocks noGrp="1"/>
          </p:cNvSpPr>
          <p:nvPr>
            <p:ph type="body" sz="quarter" idx="4294967295"/>
          </p:nvPr>
        </p:nvSpPr>
        <p:spPr>
          <a:xfrm>
            <a:off x="6719880" y="2252978"/>
            <a:ext cx="5110169" cy="689519"/>
          </a:xfrm>
          <a:prstGeom prst="rect">
            <a:avLst/>
          </a:prstGeom>
        </p:spPr>
        <p:txBody>
          <a:bodyPr anchor="ctr"/>
          <a:lstStyle/>
          <a:p>
            <a:pPr marL="0" indent="0">
              <a:buNone/>
            </a:pPr>
            <a:r>
              <a:rPr lang="en-IE" sz="2200" b="1" dirty="0">
                <a:solidFill>
                  <a:srgbClr val="595959"/>
                </a:solidFill>
              </a:rPr>
              <a:t>Estimate Your Variable Cost per Night (VC)</a:t>
            </a:r>
          </a:p>
        </p:txBody>
      </p:sp>
      <p:sp>
        <p:nvSpPr>
          <p:cNvPr id="9" name="Text Placeholder 6">
            <a:extLst>
              <a:ext uri="{FF2B5EF4-FFF2-40B4-BE49-F238E27FC236}">
                <a16:creationId xmlns:a16="http://schemas.microsoft.com/office/drawing/2014/main" id="{CDEF22CD-9342-0C00-833B-6EF4F294083E}"/>
              </a:ext>
            </a:extLst>
          </p:cNvPr>
          <p:cNvSpPr>
            <a:spLocks noGrp="1"/>
          </p:cNvSpPr>
          <p:nvPr>
            <p:ph type="body" sz="quarter" idx="4294967295"/>
          </p:nvPr>
        </p:nvSpPr>
        <p:spPr>
          <a:xfrm>
            <a:off x="5891164" y="3167965"/>
            <a:ext cx="700387" cy="689518"/>
          </a:xfrm>
          <a:prstGeom prst="rect">
            <a:avLst/>
          </a:prstGeom>
        </p:spPr>
        <p:txBody>
          <a:bodyPr/>
          <a:lstStyle/>
          <a:p>
            <a:pPr marL="0" indent="0" algn="ctr">
              <a:buNone/>
            </a:pPr>
            <a:r>
              <a:rPr lang="en-IE" sz="3200" dirty="0">
                <a:solidFill>
                  <a:schemeClr val="bg1"/>
                </a:solidFill>
              </a:rPr>
              <a:t>03</a:t>
            </a:r>
          </a:p>
        </p:txBody>
      </p:sp>
      <p:sp>
        <p:nvSpPr>
          <p:cNvPr id="10" name="Text Placeholder 7">
            <a:extLst>
              <a:ext uri="{FF2B5EF4-FFF2-40B4-BE49-F238E27FC236}">
                <a16:creationId xmlns:a16="http://schemas.microsoft.com/office/drawing/2014/main" id="{F5E7F6CC-8FB7-2274-91DA-994ED56E4D9E}"/>
              </a:ext>
            </a:extLst>
          </p:cNvPr>
          <p:cNvSpPr>
            <a:spLocks noGrp="1"/>
          </p:cNvSpPr>
          <p:nvPr>
            <p:ph type="body" sz="quarter" idx="4294967295"/>
          </p:nvPr>
        </p:nvSpPr>
        <p:spPr>
          <a:xfrm>
            <a:off x="6726460" y="3167965"/>
            <a:ext cx="4608000" cy="689519"/>
          </a:xfrm>
          <a:prstGeom prst="rect">
            <a:avLst/>
          </a:prstGeom>
        </p:spPr>
        <p:txBody>
          <a:bodyPr anchor="ctr"/>
          <a:lstStyle/>
          <a:p>
            <a:pPr marL="0" indent="0">
              <a:buNone/>
            </a:pPr>
            <a:r>
              <a:rPr lang="en-IE" sz="2200" b="1" dirty="0">
                <a:solidFill>
                  <a:srgbClr val="595959"/>
                </a:solidFill>
              </a:rPr>
              <a:t>Sample Annual Operating Cost or Variable Costs Breakdown</a:t>
            </a:r>
          </a:p>
        </p:txBody>
      </p:sp>
      <p:sp>
        <p:nvSpPr>
          <p:cNvPr id="11" name="Text Placeholder 8">
            <a:extLst>
              <a:ext uri="{FF2B5EF4-FFF2-40B4-BE49-F238E27FC236}">
                <a16:creationId xmlns:a16="http://schemas.microsoft.com/office/drawing/2014/main" id="{AB848293-8408-F5D3-E417-618902E30EC8}"/>
              </a:ext>
            </a:extLst>
          </p:cNvPr>
          <p:cNvSpPr>
            <a:spLocks noGrp="1"/>
          </p:cNvSpPr>
          <p:nvPr>
            <p:ph type="body" sz="quarter" idx="4294967295"/>
          </p:nvPr>
        </p:nvSpPr>
        <p:spPr>
          <a:xfrm>
            <a:off x="5912867" y="4082953"/>
            <a:ext cx="700387" cy="689518"/>
          </a:xfrm>
          <a:prstGeom prst="rect">
            <a:avLst/>
          </a:prstGeom>
        </p:spPr>
        <p:txBody>
          <a:bodyPr/>
          <a:lstStyle/>
          <a:p>
            <a:pPr marL="0" indent="0" algn="ctr">
              <a:buNone/>
            </a:pPr>
            <a:r>
              <a:rPr lang="en-IE" sz="3200" dirty="0">
                <a:solidFill>
                  <a:schemeClr val="bg1"/>
                </a:solidFill>
              </a:rPr>
              <a:t>04</a:t>
            </a:r>
          </a:p>
        </p:txBody>
      </p:sp>
      <p:sp>
        <p:nvSpPr>
          <p:cNvPr id="12" name="Text Placeholder 9">
            <a:extLst>
              <a:ext uri="{FF2B5EF4-FFF2-40B4-BE49-F238E27FC236}">
                <a16:creationId xmlns:a16="http://schemas.microsoft.com/office/drawing/2014/main" id="{E11AAA58-E7FF-1DF2-FC1A-639B5194DE75}"/>
              </a:ext>
            </a:extLst>
          </p:cNvPr>
          <p:cNvSpPr>
            <a:spLocks noGrp="1"/>
          </p:cNvSpPr>
          <p:nvPr>
            <p:ph type="body" sz="quarter" idx="4294967295"/>
          </p:nvPr>
        </p:nvSpPr>
        <p:spPr>
          <a:xfrm>
            <a:off x="6748162" y="4082953"/>
            <a:ext cx="4881861" cy="689519"/>
          </a:xfrm>
          <a:prstGeom prst="rect">
            <a:avLst/>
          </a:prstGeom>
        </p:spPr>
        <p:txBody>
          <a:bodyPr anchor="ctr"/>
          <a:lstStyle/>
          <a:p>
            <a:pPr marL="0" indent="0">
              <a:buNone/>
            </a:pPr>
            <a:r>
              <a:rPr lang="en-IE" sz="2200" b="1" dirty="0">
                <a:solidFill>
                  <a:srgbClr val="595959"/>
                </a:solidFill>
              </a:rPr>
              <a:t>Calculate Your Total Annual Costs (TAC)</a:t>
            </a:r>
          </a:p>
        </p:txBody>
      </p:sp>
      <p:sp>
        <p:nvSpPr>
          <p:cNvPr id="13" name="Text Placeholder 10">
            <a:extLst>
              <a:ext uri="{FF2B5EF4-FFF2-40B4-BE49-F238E27FC236}">
                <a16:creationId xmlns:a16="http://schemas.microsoft.com/office/drawing/2014/main" id="{D5F0FD89-BAF6-3E4C-3AC2-B1AA634EBC6D}"/>
              </a:ext>
            </a:extLst>
          </p:cNvPr>
          <p:cNvSpPr>
            <a:spLocks noGrp="1"/>
          </p:cNvSpPr>
          <p:nvPr>
            <p:ph type="body" sz="quarter" idx="4294967295"/>
          </p:nvPr>
        </p:nvSpPr>
        <p:spPr>
          <a:xfrm>
            <a:off x="5891164" y="4997940"/>
            <a:ext cx="700387" cy="689518"/>
          </a:xfrm>
          <a:prstGeom prst="rect">
            <a:avLst/>
          </a:prstGeom>
        </p:spPr>
        <p:txBody>
          <a:bodyPr/>
          <a:lstStyle/>
          <a:p>
            <a:pPr marL="0" indent="0" algn="ctr">
              <a:buNone/>
            </a:pPr>
            <a:r>
              <a:rPr lang="en-IE" sz="3200" dirty="0">
                <a:solidFill>
                  <a:schemeClr val="bg1"/>
                </a:solidFill>
              </a:rPr>
              <a:t>05</a:t>
            </a:r>
          </a:p>
        </p:txBody>
      </p:sp>
      <p:sp>
        <p:nvSpPr>
          <p:cNvPr id="14" name="Text Placeholder 11">
            <a:extLst>
              <a:ext uri="{FF2B5EF4-FFF2-40B4-BE49-F238E27FC236}">
                <a16:creationId xmlns:a16="http://schemas.microsoft.com/office/drawing/2014/main" id="{B24F0308-F2E3-0230-32E6-5526BE5FD034}"/>
              </a:ext>
            </a:extLst>
          </p:cNvPr>
          <p:cNvSpPr>
            <a:spLocks noGrp="1"/>
          </p:cNvSpPr>
          <p:nvPr>
            <p:ph type="body" sz="quarter" idx="4294967295"/>
          </p:nvPr>
        </p:nvSpPr>
        <p:spPr>
          <a:xfrm>
            <a:off x="6726460" y="4997940"/>
            <a:ext cx="4608000" cy="689519"/>
          </a:xfrm>
          <a:prstGeom prst="rect">
            <a:avLst/>
          </a:prstGeom>
        </p:spPr>
        <p:txBody>
          <a:bodyPr anchor="ctr"/>
          <a:lstStyle/>
          <a:p>
            <a:pPr marL="0" indent="0">
              <a:buNone/>
            </a:pPr>
            <a:r>
              <a:rPr lang="en-IE" sz="2200" b="1" dirty="0">
                <a:solidFill>
                  <a:srgbClr val="595959"/>
                </a:solidFill>
              </a:rPr>
              <a:t>Know Your Nightly Costs</a:t>
            </a:r>
          </a:p>
        </p:txBody>
      </p:sp>
      <p:sp>
        <p:nvSpPr>
          <p:cNvPr id="15" name="Text Placeholder 11">
            <a:extLst>
              <a:ext uri="{FF2B5EF4-FFF2-40B4-BE49-F238E27FC236}">
                <a16:creationId xmlns:a16="http://schemas.microsoft.com/office/drawing/2014/main" id="{F1446A26-4F72-BA31-7639-C202D269E15A}"/>
              </a:ext>
            </a:extLst>
          </p:cNvPr>
          <p:cNvSpPr txBox="1">
            <a:spLocks/>
          </p:cNvSpPr>
          <p:nvPr userDrawn="1"/>
        </p:nvSpPr>
        <p:spPr>
          <a:xfrm>
            <a:off x="6748162" y="5839859"/>
            <a:ext cx="4608000" cy="689519"/>
          </a:xfrm>
          <a:prstGeom prst="rect">
            <a:avLst/>
          </a:prstGeom>
        </p:spPr>
        <p:txBody>
          <a:bodyPr anchor="ctr">
            <a:noAutofit/>
          </a:bodyPr>
          <a:lstStyle>
            <a:lvl1pPr marL="0" marR="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lang="en-US" sz="2200" b="1" kern="1200" baseline="0" dirty="0">
                <a:solidFill>
                  <a:srgbClr val="595959"/>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Calculate Your Net Revenue per Night</a:t>
            </a:r>
          </a:p>
        </p:txBody>
      </p:sp>
      <p:cxnSp>
        <p:nvCxnSpPr>
          <p:cNvPr id="16" name="Straight Connector 15">
            <a:extLst>
              <a:ext uri="{FF2B5EF4-FFF2-40B4-BE49-F238E27FC236}">
                <a16:creationId xmlns:a16="http://schemas.microsoft.com/office/drawing/2014/main" id="{306F1988-3020-D849-93C2-E2AE7F483C4A}"/>
              </a:ext>
            </a:extLst>
          </p:cNvPr>
          <p:cNvCxnSpPr>
            <a:cxnSpLocks/>
          </p:cNvCxnSpPr>
          <p:nvPr userDrawn="1"/>
        </p:nvCxnSpPr>
        <p:spPr>
          <a:xfrm flipH="1">
            <a:off x="5891164" y="581659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
        <p:nvSpPr>
          <p:cNvPr id="17" name="Text Placeholder 10">
            <a:extLst>
              <a:ext uri="{FF2B5EF4-FFF2-40B4-BE49-F238E27FC236}">
                <a16:creationId xmlns:a16="http://schemas.microsoft.com/office/drawing/2014/main" id="{B7FC63AC-297A-DB5E-5E1A-5D8C46B76ED1}"/>
              </a:ext>
            </a:extLst>
          </p:cNvPr>
          <p:cNvSpPr txBox="1">
            <a:spLocks/>
          </p:cNvSpPr>
          <p:nvPr userDrawn="1"/>
        </p:nvSpPr>
        <p:spPr>
          <a:xfrm>
            <a:off x="5884584" y="5919767"/>
            <a:ext cx="700387" cy="689518"/>
          </a:xfrm>
          <a:prstGeom prst="rect">
            <a:avLst/>
          </a:prstGeom>
          <a:noFill/>
        </p:spPr>
        <p:txBody>
          <a:bodyPr anchor="ctr">
            <a:noAutofit/>
          </a:bodyPr>
          <a:lstStyle>
            <a:lvl1pPr marL="0" indent="0" algn="ctr" defTabSz="914400" rtl="0" eaLnBrk="1" latinLnBrk="0" hangingPunct="1">
              <a:lnSpc>
                <a:spcPct val="100000"/>
              </a:lnSpc>
              <a:spcBef>
                <a:spcPts val="0"/>
              </a:spcBef>
              <a:buFont typeface="Arial" panose="020B0604020202020204" pitchFamily="34" charset="0"/>
              <a:buNone/>
              <a:defRPr sz="3200" b="0" kern="1200" baseline="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dirty="0"/>
              <a:t>06</a:t>
            </a:r>
          </a:p>
        </p:txBody>
      </p:sp>
      <p:cxnSp>
        <p:nvCxnSpPr>
          <p:cNvPr id="18" name="Straight Connector 17">
            <a:extLst>
              <a:ext uri="{FF2B5EF4-FFF2-40B4-BE49-F238E27FC236}">
                <a16:creationId xmlns:a16="http://schemas.microsoft.com/office/drawing/2014/main" id="{4D6AEF0C-C180-950A-FB90-F465D232A5F0}"/>
              </a:ext>
            </a:extLst>
          </p:cNvPr>
          <p:cNvCxnSpPr>
            <a:cxnSpLocks/>
          </p:cNvCxnSpPr>
          <p:nvPr userDrawn="1"/>
        </p:nvCxnSpPr>
        <p:spPr>
          <a:xfrm flipH="1">
            <a:off x="5862882" y="2111365"/>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FC53D7F5-094C-55D4-EF99-BEEA9A20FAE7}"/>
              </a:ext>
            </a:extLst>
          </p:cNvPr>
          <p:cNvCxnSpPr>
            <a:cxnSpLocks/>
          </p:cNvCxnSpPr>
          <p:nvPr userDrawn="1"/>
        </p:nvCxnSpPr>
        <p:spPr>
          <a:xfrm flipH="1">
            <a:off x="5862882" y="3063865"/>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7B98400E-E620-B70D-609F-9C231D2ABDC9}"/>
              </a:ext>
            </a:extLst>
          </p:cNvPr>
          <p:cNvCxnSpPr>
            <a:cxnSpLocks/>
          </p:cNvCxnSpPr>
          <p:nvPr userDrawn="1"/>
        </p:nvCxnSpPr>
        <p:spPr>
          <a:xfrm flipH="1">
            <a:off x="5862882" y="398779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BB359037-26A8-5143-8968-82892FE33FDB}"/>
              </a:ext>
            </a:extLst>
          </p:cNvPr>
          <p:cNvCxnSpPr>
            <a:cxnSpLocks/>
          </p:cNvCxnSpPr>
          <p:nvPr userDrawn="1"/>
        </p:nvCxnSpPr>
        <p:spPr>
          <a:xfrm flipH="1">
            <a:off x="5862882" y="4902190"/>
            <a:ext cx="5904000" cy="0"/>
          </a:xfrm>
          <a:prstGeom prst="line">
            <a:avLst/>
          </a:prstGeom>
          <a:ln w="19050">
            <a:solidFill>
              <a:srgbClr val="FBA63B"/>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12782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E9675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200" b="1"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330949615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5_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0" y="748832"/>
            <a:ext cx="6662885" cy="6109168"/>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E96751"/>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6185499"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459597"/>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62882" y="1337990"/>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98178" y="1337990"/>
            <a:ext cx="4608000" cy="689519"/>
          </a:xfrm>
          <a:prstGeom prst="rect">
            <a:avLst/>
          </a:prstGeom>
        </p:spPr>
        <p:txBody>
          <a:bodyPr anchor="ctr">
            <a:noAutofit/>
          </a:bodyPr>
          <a:lstStyle>
            <a:lvl1pPr marL="0" indent="0" algn="l" defTabSz="914400" rtl="0" eaLnBrk="1" latinLnBrk="0" hangingPunct="1">
              <a:lnSpc>
                <a:spcPct val="100000"/>
              </a:lnSpc>
              <a:spcBef>
                <a:spcPts val="0"/>
              </a:spcBef>
              <a:buFont typeface="Arial" panose="020B0604020202020204" pitchFamily="34" charset="0"/>
              <a:buNone/>
              <a:defRPr sz="2200" b="1"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a:p>
            <a:pPr marL="0" lvl="0" indent="0" algn="l" defTabSz="914400" rtl="0" eaLnBrk="1" latinLnBrk="0" hangingPunct="1">
              <a:lnSpc>
                <a:spcPct val="100000"/>
              </a:lnSpc>
              <a:spcBef>
                <a:spcPts val="0"/>
              </a:spcBef>
              <a:buFont typeface="Arial" panose="020B0604020202020204" pitchFamily="34" charset="0"/>
              <a:buNone/>
            </a:pPr>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22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1594293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854879" y="6461000"/>
            <a:ext cx="2496629" cy="397000"/>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1"/>
            <a:ext cx="6007983" cy="618172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Freeform 5">
            <a:extLst>
              <a:ext uri="{FF2B5EF4-FFF2-40B4-BE49-F238E27FC236}">
                <a16:creationId xmlns:a16="http://schemas.microsoft.com/office/drawing/2014/main" id="{5339985B-2849-EA23-A37C-964C34A0E1CE}"/>
              </a:ext>
            </a:extLst>
          </p:cNvPr>
          <p:cNvSpPr>
            <a:spLocks noGrp="1"/>
          </p:cNvSpPr>
          <p:nvPr>
            <p:ph type="pic" sz="quarter" idx="41"/>
          </p:nvPr>
        </p:nvSpPr>
        <p:spPr>
          <a:xfrm>
            <a:off x="5343525" y="2295524"/>
            <a:ext cx="6007983" cy="4562475"/>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859949" y="6461000"/>
            <a:ext cx="2491559" cy="396999"/>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Freeform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846619" y="-274858"/>
            <a:ext cx="5495664"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Freeform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88657" y="2396438"/>
            <a:ext cx="10614687"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88657" y="761603"/>
            <a:ext cx="10614687"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74803" y="1579021"/>
            <a:ext cx="10614687"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2_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E9675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2812274" y="-2081754"/>
            <a:ext cx="5761056" cy="10595238"/>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9632553"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9632553" cy="803654"/>
          </a:xfrm>
          <a:prstGeom prst="rect">
            <a:avLst/>
          </a:prstGeom>
        </p:spPr>
        <p:txBody>
          <a:bodyPr>
            <a:noAutofit/>
          </a:bodyPr>
          <a:lstStyle>
            <a:lvl1pPr marL="0" indent="0" algn="l">
              <a:buNone/>
              <a:defRPr lang="en-US" sz="3200" b="1" i="0" kern="1200" dirty="0">
                <a:solidFill>
                  <a:srgbClr val="459597"/>
                </a:solidFill>
                <a:latin typeface="+mn-lt"/>
                <a:ea typeface="+mn-ea"/>
                <a:cs typeface="+mn-cs"/>
              </a:defRPr>
            </a:lvl1pPr>
          </a:lstStyle>
          <a:p>
            <a:pPr lvl="0"/>
            <a:r>
              <a:rPr lang="en-US" dirty="0"/>
              <a:t>Heading</a:t>
            </a:r>
          </a:p>
        </p:txBody>
      </p:sp>
      <p:cxnSp>
        <p:nvCxnSpPr>
          <p:cNvPr id="8" name="Straight Connector 7">
            <a:extLst>
              <a:ext uri="{FF2B5EF4-FFF2-40B4-BE49-F238E27FC236}">
                <a16:creationId xmlns:a16="http://schemas.microsoft.com/office/drawing/2014/main" id="{8C40175A-66E9-2731-0F4C-6D99C0AD1720}"/>
              </a:ext>
            </a:extLst>
          </p:cNvPr>
          <p:cNvCxnSpPr>
            <a:cxnSpLocks/>
          </p:cNvCxnSpPr>
          <p:nvPr userDrawn="1"/>
        </p:nvCxnSpPr>
        <p:spPr>
          <a:xfrm>
            <a:off x="0" y="6453673"/>
            <a:ext cx="7532422"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173071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59597"/>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200" b="1" i="0">
                <a:solidFill>
                  <a:srgbClr val="E96751"/>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603274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200" b="1" i="0">
                <a:solidFill>
                  <a:srgbClr val="595959"/>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7991703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E96751"/>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200" b="1" i="0">
                <a:solidFill>
                  <a:srgbClr val="459597"/>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49946372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1_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7B5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DB7BAD61-4E14-C4CF-3177-2B4D3D15BB00}"/>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6794912" y="-1995672"/>
            <a:ext cx="8391017" cy="8391017"/>
          </a:xfrm>
          <a:prstGeom prst="rect">
            <a:avLst/>
          </a:prstGeom>
        </p:spPr>
      </p:pic>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2812274" y="-2081754"/>
            <a:ext cx="5761056" cy="10595238"/>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9632553"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9632553"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grpSp>
        <p:nvGrpSpPr>
          <p:cNvPr id="7" name="Group 6">
            <a:extLst>
              <a:ext uri="{FF2B5EF4-FFF2-40B4-BE49-F238E27FC236}">
                <a16:creationId xmlns:a16="http://schemas.microsoft.com/office/drawing/2014/main" id="{E04ACA9F-EDC5-194A-9CC4-EEA1D3B4FDEE}"/>
              </a:ext>
            </a:extLst>
          </p:cNvPr>
          <p:cNvGrpSpPr/>
          <p:nvPr userDrawn="1"/>
        </p:nvGrpSpPr>
        <p:grpSpPr>
          <a:xfrm>
            <a:off x="0" y="6213053"/>
            <a:ext cx="12116938" cy="1289893"/>
            <a:chOff x="3911600" y="5376592"/>
            <a:chExt cx="7103963" cy="756243"/>
          </a:xfrm>
        </p:grpSpPr>
        <p:cxnSp>
          <p:nvCxnSpPr>
            <p:cNvPr id="8" name="Straight Connector 7">
              <a:extLst>
                <a:ext uri="{FF2B5EF4-FFF2-40B4-BE49-F238E27FC236}">
                  <a16:creationId xmlns:a16="http://schemas.microsoft.com/office/drawing/2014/main" id="{8C40175A-66E9-2731-0F4C-6D99C0AD1720}"/>
                </a:ext>
              </a:extLst>
            </p:cNvPr>
            <p:cNvCxnSpPr>
              <a:cxnSpLocks/>
            </p:cNvCxnSpPr>
            <p:nvPr userDrawn="1"/>
          </p:nvCxnSpPr>
          <p:spPr>
            <a:xfrm>
              <a:off x="3911600" y="5517665"/>
              <a:ext cx="441613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8A18F33D-08C9-7714-EB15-2B6C2313D6E1}"/>
                </a:ext>
              </a:extLst>
            </p:cNvPr>
            <p:cNvPicPr>
              <a:picLocks noChangeAspect="1"/>
            </p:cNvPicPr>
            <p:nvPr userDrawn="1"/>
          </p:nvPicPr>
          <p:blipFill rotWithShape="1">
            <a:blip r:embed="rId3" cstate="screen">
              <a:lum bright="70000" contrast="-70000"/>
              <a:extLst>
                <a:ext uri="{28A0092B-C50C-407E-A947-70E740481C1C}">
                  <a14:useLocalDpi xmlns:a14="http://schemas.microsoft.com/office/drawing/2010/main"/>
                </a:ext>
              </a:extLst>
            </a:blip>
            <a:srcRect l="31981" t="58177"/>
            <a:stretch/>
          </p:blipFill>
          <p:spPr>
            <a:xfrm>
              <a:off x="8693985" y="5419095"/>
              <a:ext cx="2321578" cy="713740"/>
            </a:xfrm>
            <a:prstGeom prst="rect">
              <a:avLst/>
            </a:prstGeom>
          </p:spPr>
        </p:pic>
        <p:pic>
          <p:nvPicPr>
            <p:cNvPr id="11" name="Picture 10">
              <a:extLst>
                <a:ext uri="{FF2B5EF4-FFF2-40B4-BE49-F238E27FC236}">
                  <a16:creationId xmlns:a16="http://schemas.microsoft.com/office/drawing/2014/main" id="{07FDFEE6-4E8D-9425-4732-5DD60BCC90C4}"/>
                </a:ext>
              </a:extLst>
            </p:cNvPr>
            <p:cNvPicPr>
              <a:picLocks noChangeAspect="1"/>
            </p:cNvPicPr>
            <p:nvPr userDrawn="1"/>
          </p:nvPicPr>
          <p:blipFill rotWithShape="1">
            <a:blip r:embed="rId4" cstate="screen">
              <a:lum bright="70000" contrast="-70000"/>
              <a:extLst>
                <a:ext uri="{28A0092B-C50C-407E-A947-70E740481C1C}">
                  <a14:useLocalDpi xmlns:a14="http://schemas.microsoft.com/office/drawing/2010/main"/>
                </a:ext>
              </a:extLst>
            </a:blip>
            <a:srcRect l="6446" t="27942" r="69084" b="22936"/>
            <a:stretch/>
          </p:blipFill>
          <p:spPr>
            <a:xfrm>
              <a:off x="8388482" y="5376592"/>
              <a:ext cx="281099" cy="282147"/>
            </a:xfrm>
            <a:prstGeom prst="rect">
              <a:avLst/>
            </a:prstGeom>
          </p:spPr>
        </p:pic>
      </p:grpSp>
    </p:spTree>
    <p:extLst>
      <p:ext uri="{BB962C8B-B14F-4D97-AF65-F5344CB8AC3E}">
        <p14:creationId xmlns:p14="http://schemas.microsoft.com/office/powerpoint/2010/main" val="4071716592"/>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3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9" name="Text Placeholder 32">
            <a:extLst>
              <a:ext uri="{FF2B5EF4-FFF2-40B4-BE49-F238E27FC236}">
                <a16:creationId xmlns:a16="http://schemas.microsoft.com/office/drawing/2014/main" id="{CE034E5D-2F22-518D-1FE6-E7FFC2D29B76}"/>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0" name="Text Placeholder 32">
            <a:extLst>
              <a:ext uri="{FF2B5EF4-FFF2-40B4-BE49-F238E27FC236}">
                <a16:creationId xmlns:a16="http://schemas.microsoft.com/office/drawing/2014/main" id="{A923E284-E1A5-D57D-478A-302A8C5D7F82}"/>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21983655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0" name="Freeform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820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1" name="Text Placeholder 32">
            <a:extLst>
              <a:ext uri="{FF2B5EF4-FFF2-40B4-BE49-F238E27FC236}">
                <a16:creationId xmlns:a16="http://schemas.microsoft.com/office/drawing/2014/main" id="{91ACED44-EF9B-F62B-33CF-4DB972F9344B}"/>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 name="Text Placeholder 32">
            <a:extLst>
              <a:ext uri="{FF2B5EF4-FFF2-40B4-BE49-F238E27FC236}">
                <a16:creationId xmlns:a16="http://schemas.microsoft.com/office/drawing/2014/main" id="{807E7199-FD8A-EAE3-D4B8-06DFB05CCDFC}"/>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23290995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4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1" name="Text Placeholder 32">
            <a:extLst>
              <a:ext uri="{FF2B5EF4-FFF2-40B4-BE49-F238E27FC236}">
                <a16:creationId xmlns:a16="http://schemas.microsoft.com/office/drawing/2014/main" id="{AA91E554-6058-E464-2B1F-763CCA3A9442}"/>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2" name="Text Placeholder 32">
            <a:extLst>
              <a:ext uri="{FF2B5EF4-FFF2-40B4-BE49-F238E27FC236}">
                <a16:creationId xmlns:a16="http://schemas.microsoft.com/office/drawing/2014/main" id="{9D54461D-1B4B-199A-BE05-0A22C342D0AF}"/>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02644361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675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5" name="Text Placeholder 32">
            <a:extLst>
              <a:ext uri="{FF2B5EF4-FFF2-40B4-BE49-F238E27FC236}">
                <a16:creationId xmlns:a16="http://schemas.microsoft.com/office/drawing/2014/main" id="{BC72A8D7-FC3E-AFF7-3782-7C6166D1973A}"/>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9" name="Text Placeholder 32">
            <a:extLst>
              <a:ext uri="{FF2B5EF4-FFF2-40B4-BE49-F238E27FC236}">
                <a16:creationId xmlns:a16="http://schemas.microsoft.com/office/drawing/2014/main" id="{EB2FBDFB-0DC7-0156-1352-2CD6AF40D395}"/>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01670074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5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4" name="Straight Connector 3">
            <a:extLst>
              <a:ext uri="{FF2B5EF4-FFF2-40B4-BE49-F238E27FC236}">
                <a16:creationId xmlns:a16="http://schemas.microsoft.com/office/drawing/2014/main" id="{4EE73B5A-FD2C-3417-B647-C05ECFABBCF6}"/>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514D809-F6FD-B9BC-8AFE-6C6396AD0E78}"/>
              </a:ext>
            </a:extLst>
          </p:cNvPr>
          <p:cNvSpPr>
            <a:spLocks noGrp="1"/>
          </p:cNvSpPr>
          <p:nvPr>
            <p:ph type="body" sz="quarter" idx="18" hasCustomPrompt="1"/>
          </p:nvPr>
        </p:nvSpPr>
        <p:spPr>
          <a:xfrm>
            <a:off x="675021" y="3392026"/>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9" name="Text Placeholder 32">
            <a:extLst>
              <a:ext uri="{FF2B5EF4-FFF2-40B4-BE49-F238E27FC236}">
                <a16:creationId xmlns:a16="http://schemas.microsoft.com/office/drawing/2014/main" id="{B4EB3B5E-76EB-9DE2-F212-2907909FDEC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28555890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6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086D6E"/>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94680683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7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0" name="Text Placeholder 32">
            <a:extLst>
              <a:ext uri="{FF2B5EF4-FFF2-40B4-BE49-F238E27FC236}">
                <a16:creationId xmlns:a16="http://schemas.microsoft.com/office/drawing/2014/main" id="{A923E284-E1A5-D57D-478A-302A8C5D7F82}"/>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82251889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8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8205"/>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2" name="Text Placeholder 32">
            <a:extLst>
              <a:ext uri="{FF2B5EF4-FFF2-40B4-BE49-F238E27FC236}">
                <a16:creationId xmlns:a16="http://schemas.microsoft.com/office/drawing/2014/main" id="{807E7199-FD8A-EAE3-D4B8-06DFB05CCDFC}"/>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93996909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9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5" name="Text Placeholder 23">
            <a:extLst>
              <a:ext uri="{FF2B5EF4-FFF2-40B4-BE49-F238E27FC236}">
                <a16:creationId xmlns:a16="http://schemas.microsoft.com/office/drawing/2014/main" id="{6AC1F27E-82CF-5BE2-A178-1E4AA923202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9" name="Text Placeholder 17">
            <a:extLst>
              <a:ext uri="{FF2B5EF4-FFF2-40B4-BE49-F238E27FC236}">
                <a16:creationId xmlns:a16="http://schemas.microsoft.com/office/drawing/2014/main" id="{0D5C5FE3-9CD9-E4D0-7B4E-1E10616C7D01}"/>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GB"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0" name="Text Placeholder 23">
            <a:extLst>
              <a:ext uri="{FF2B5EF4-FFF2-40B4-BE49-F238E27FC236}">
                <a16:creationId xmlns:a16="http://schemas.microsoft.com/office/drawing/2014/main" id="{6F236DD9-04CC-0BB2-9D74-5CAFA31071EA}"/>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2" name="Text Placeholder 32">
            <a:extLst>
              <a:ext uri="{FF2B5EF4-FFF2-40B4-BE49-F238E27FC236}">
                <a16:creationId xmlns:a16="http://schemas.microsoft.com/office/drawing/2014/main" id="{9D54461D-1B4B-199A-BE05-0A22C342D0AF}"/>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26945329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0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9675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9" name="Text Placeholder 32">
            <a:extLst>
              <a:ext uri="{FF2B5EF4-FFF2-40B4-BE49-F238E27FC236}">
                <a16:creationId xmlns:a16="http://schemas.microsoft.com/office/drawing/2014/main" id="{EB2FBDFB-0DC7-0156-1352-2CD6AF40D395}"/>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776524435"/>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5113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3" name="Text Placeholder 23">
            <a:extLst>
              <a:ext uri="{FF2B5EF4-FFF2-40B4-BE49-F238E27FC236}">
                <a16:creationId xmlns:a16="http://schemas.microsoft.com/office/drawing/2014/main" id="{E0FCE278-5DAD-705A-F531-4D8EBF0AEC3F}"/>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7" name="Text Placeholder 17">
            <a:extLst>
              <a:ext uri="{FF2B5EF4-FFF2-40B4-BE49-F238E27FC236}">
                <a16:creationId xmlns:a16="http://schemas.microsoft.com/office/drawing/2014/main" id="{D4FC09EA-89C5-C227-5564-CB1055CF3BAF}"/>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8" name="Text Placeholder 23">
            <a:extLst>
              <a:ext uri="{FF2B5EF4-FFF2-40B4-BE49-F238E27FC236}">
                <a16:creationId xmlns:a16="http://schemas.microsoft.com/office/drawing/2014/main" id="{7A0C526B-D3F9-C6BA-F2EF-DC26E5389433}"/>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9" name="Text Placeholder 32">
            <a:extLst>
              <a:ext uri="{FF2B5EF4-FFF2-40B4-BE49-F238E27FC236}">
                <a16:creationId xmlns:a16="http://schemas.microsoft.com/office/drawing/2014/main" id="{B4EB3B5E-76EB-9DE2-F212-2907909FDEC7}"/>
              </a:ext>
            </a:extLst>
          </p:cNvPr>
          <p:cNvSpPr>
            <a:spLocks noGrp="1"/>
          </p:cNvSpPr>
          <p:nvPr>
            <p:ph type="body" sz="quarter" idx="19" hasCustomPrompt="1"/>
          </p:nvPr>
        </p:nvSpPr>
        <p:spPr>
          <a:xfrm>
            <a:off x="691820" y="2457107"/>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3701196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1_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8140823" y="1076909"/>
            <a:ext cx="4051178" cy="65173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chemeClr val="accent2"/>
          </a:solidFill>
        </p:spPr>
        <p:txBody>
          <a:bodyPr wrap="square" lIns="0" tIns="0" rIns="0" bIns="0" rtlCol="0"/>
          <a:lstStyle/>
          <a:p>
            <a:endParaRPr dirty="0">
              <a:solidFill>
                <a:srgbClr val="459597"/>
              </a:solidFill>
            </a:endParaRPr>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3" name="Freeform 1">
            <a:extLst>
              <a:ext uri="{FF2B5EF4-FFF2-40B4-BE49-F238E27FC236}">
                <a16:creationId xmlns:a16="http://schemas.microsoft.com/office/drawing/2014/main" id="{42077D28-79F8-6120-A3C1-48C702EB0DAF}"/>
              </a:ext>
            </a:extLst>
          </p:cNvPr>
          <p:cNvSpPr/>
          <p:nvPr userDrawn="1"/>
        </p:nvSpPr>
        <p:spPr>
          <a:xfrm rot="5400000">
            <a:off x="7515380" y="516414"/>
            <a:ext cx="3464385" cy="5888854"/>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98C7F"/>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62802664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6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32">
            <a:extLst>
              <a:ext uri="{FF2B5EF4-FFF2-40B4-BE49-F238E27FC236}">
                <a16:creationId xmlns:a16="http://schemas.microsoft.com/office/drawing/2014/main" id="{13BC18F3-8E82-66E1-D638-208A91F576E6}"/>
              </a:ext>
            </a:extLst>
          </p:cNvPr>
          <p:cNvSpPr>
            <a:spLocks noGrp="1"/>
          </p:cNvSpPr>
          <p:nvPr>
            <p:ph type="body" sz="quarter" idx="19" hasCustomPrompt="1"/>
          </p:nvPr>
        </p:nvSpPr>
        <p:spPr>
          <a:xfrm>
            <a:off x="624948"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43908705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7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7831E8FF-838B-D4AF-9119-7CF9F37A0E39}"/>
              </a:ext>
            </a:extLst>
          </p:cNvPr>
          <p:cNvCxnSpPr>
            <a:cxnSpLocks/>
          </p:cNvCxnSpPr>
          <p:nvPr userDrawn="1"/>
        </p:nvCxnSpPr>
        <p:spPr>
          <a:xfrm>
            <a:off x="419734" y="1752340"/>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5DF195E8-3909-B219-C8AC-7DFA3424CBEB}"/>
              </a:ext>
            </a:extLst>
          </p:cNvPr>
          <p:cNvSpPr>
            <a:spLocks noGrp="1"/>
          </p:cNvSpPr>
          <p:nvPr>
            <p:ph type="body" sz="quarter" idx="18" hasCustomPrompt="1"/>
          </p:nvPr>
        </p:nvSpPr>
        <p:spPr>
          <a:xfrm>
            <a:off x="538978" y="1914232"/>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80CECE0C-94B8-ECFB-C3FA-89869471B092}"/>
              </a:ext>
            </a:extLst>
          </p:cNvPr>
          <p:cNvSpPr>
            <a:spLocks noGrp="1"/>
          </p:cNvSpPr>
          <p:nvPr>
            <p:ph type="body" sz="quarter" idx="19" hasCustomPrompt="1"/>
          </p:nvPr>
        </p:nvSpPr>
        <p:spPr>
          <a:xfrm>
            <a:off x="555777" y="979313"/>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836700298"/>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820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8A804B14-0F25-F485-9CBA-70606443874A}"/>
              </a:ext>
            </a:extLst>
          </p:cNvPr>
          <p:cNvCxnSpPr>
            <a:cxnSpLocks/>
          </p:cNvCxnSpPr>
          <p:nvPr userDrawn="1"/>
        </p:nvCxnSpPr>
        <p:spPr>
          <a:xfrm>
            <a:off x="419734" y="1763225"/>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7D3E6BF5-36DA-5969-53A3-51D436933E0D}"/>
              </a:ext>
            </a:extLst>
          </p:cNvPr>
          <p:cNvSpPr>
            <a:spLocks noGrp="1"/>
          </p:cNvSpPr>
          <p:nvPr>
            <p:ph type="body" sz="quarter" idx="18" hasCustomPrompt="1"/>
          </p:nvPr>
        </p:nvSpPr>
        <p:spPr>
          <a:xfrm>
            <a:off x="538978" y="1925117"/>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F54DAFC3-753D-E3D3-2ABA-F871E82E2AAC}"/>
              </a:ext>
            </a:extLst>
          </p:cNvPr>
          <p:cNvSpPr>
            <a:spLocks noGrp="1"/>
          </p:cNvSpPr>
          <p:nvPr>
            <p:ph type="body" sz="quarter" idx="19" hasCustomPrompt="1"/>
          </p:nvPr>
        </p:nvSpPr>
        <p:spPr>
          <a:xfrm>
            <a:off x="555777" y="9901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191051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12" name="Straight Connector 11">
            <a:extLst>
              <a:ext uri="{FF2B5EF4-FFF2-40B4-BE49-F238E27FC236}">
                <a16:creationId xmlns:a16="http://schemas.microsoft.com/office/drawing/2014/main" id="{6453ADA4-BA1C-6F5B-407B-1B1CC3AAE28E}"/>
              </a:ext>
            </a:extLst>
          </p:cNvPr>
          <p:cNvCxnSpPr>
            <a:cxnSpLocks/>
          </p:cNvCxnSpPr>
          <p:nvPr userDrawn="1"/>
        </p:nvCxnSpPr>
        <p:spPr>
          <a:xfrm>
            <a:off x="436533" y="1816273"/>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Text Placeholder 32">
            <a:extLst>
              <a:ext uri="{FF2B5EF4-FFF2-40B4-BE49-F238E27FC236}">
                <a16:creationId xmlns:a16="http://schemas.microsoft.com/office/drawing/2014/main" id="{533AC6A7-A23A-DFC7-44D9-145AEC0679AB}"/>
              </a:ext>
            </a:extLst>
          </p:cNvPr>
          <p:cNvSpPr>
            <a:spLocks noGrp="1"/>
          </p:cNvSpPr>
          <p:nvPr>
            <p:ph type="body" sz="quarter" idx="18" hasCustomPrompt="1"/>
          </p:nvPr>
        </p:nvSpPr>
        <p:spPr>
          <a:xfrm>
            <a:off x="555777" y="1978165"/>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4" name="Text Placeholder 32">
            <a:extLst>
              <a:ext uri="{FF2B5EF4-FFF2-40B4-BE49-F238E27FC236}">
                <a16:creationId xmlns:a16="http://schemas.microsoft.com/office/drawing/2014/main" id="{1C857183-8E3D-6F43-F57A-6743535F4900}"/>
              </a:ext>
            </a:extLst>
          </p:cNvPr>
          <p:cNvSpPr>
            <a:spLocks noGrp="1"/>
          </p:cNvSpPr>
          <p:nvPr>
            <p:ph type="body" sz="quarter" idx="19" hasCustomPrompt="1"/>
          </p:nvPr>
        </p:nvSpPr>
        <p:spPr>
          <a:xfrm>
            <a:off x="572576" y="10432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08589343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1EDF7E4E-4931-ABC6-4901-49B088C7E1E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5BBEB204-16CE-AC6C-0ED5-8F0FE20F6E9E}"/>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62418F4F-944E-AE7C-AF19-5EEDA9F02F72}"/>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BF4AA246-95E6-5113-9F77-1F9F4FF1B656}"/>
              </a:ext>
            </a:extLst>
          </p:cNvPr>
          <p:cNvCxnSpPr>
            <a:cxnSpLocks/>
          </p:cNvCxnSpPr>
          <p:nvPr userDrawn="1"/>
        </p:nvCxnSpPr>
        <p:spPr>
          <a:xfrm>
            <a:off x="453394" y="1862973"/>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253B1A3A-0C7F-2C59-2ACE-2EEDD26481D6}"/>
              </a:ext>
            </a:extLst>
          </p:cNvPr>
          <p:cNvSpPr>
            <a:spLocks noGrp="1"/>
          </p:cNvSpPr>
          <p:nvPr>
            <p:ph type="body" sz="quarter" idx="18" hasCustomPrompt="1"/>
          </p:nvPr>
        </p:nvSpPr>
        <p:spPr>
          <a:xfrm>
            <a:off x="572638" y="2024865"/>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5D908126-48D8-31E4-5826-81319EDFF890}"/>
              </a:ext>
            </a:extLst>
          </p:cNvPr>
          <p:cNvSpPr>
            <a:spLocks noGrp="1"/>
          </p:cNvSpPr>
          <p:nvPr>
            <p:ph type="body" sz="quarter" idx="19" hasCustomPrompt="1"/>
          </p:nvPr>
        </p:nvSpPr>
        <p:spPr>
          <a:xfrm>
            <a:off x="589437" y="10899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56223382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5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cxnSp>
        <p:nvCxnSpPr>
          <p:cNvPr id="3" name="Straight Connector 2">
            <a:extLst>
              <a:ext uri="{FF2B5EF4-FFF2-40B4-BE49-F238E27FC236}">
                <a16:creationId xmlns:a16="http://schemas.microsoft.com/office/drawing/2014/main" id="{5EE622EB-9F00-BCBF-1F38-90FC82B5979A}"/>
              </a:ext>
            </a:extLst>
          </p:cNvPr>
          <p:cNvCxnSpPr>
            <a:cxnSpLocks/>
          </p:cNvCxnSpPr>
          <p:nvPr userDrawn="1"/>
        </p:nvCxnSpPr>
        <p:spPr>
          <a:xfrm>
            <a:off x="454288" y="1800525"/>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67FA695-5499-8881-FFC4-F9FBF91C1E57}"/>
              </a:ext>
            </a:extLst>
          </p:cNvPr>
          <p:cNvSpPr>
            <a:spLocks noGrp="1"/>
          </p:cNvSpPr>
          <p:nvPr>
            <p:ph type="body" sz="quarter" idx="18" hasCustomPrompt="1"/>
          </p:nvPr>
        </p:nvSpPr>
        <p:spPr>
          <a:xfrm>
            <a:off x="573532" y="1962417"/>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5A23F809-6178-058C-37C3-CE5D92628C23}"/>
              </a:ext>
            </a:extLst>
          </p:cNvPr>
          <p:cNvSpPr>
            <a:spLocks noGrp="1"/>
          </p:cNvSpPr>
          <p:nvPr>
            <p:ph type="body" sz="quarter" idx="19" hasCustomPrompt="1"/>
          </p:nvPr>
        </p:nvSpPr>
        <p:spPr>
          <a:xfrm>
            <a:off x="590331"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828974902"/>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8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32">
            <a:extLst>
              <a:ext uri="{FF2B5EF4-FFF2-40B4-BE49-F238E27FC236}">
                <a16:creationId xmlns:a16="http://schemas.microsoft.com/office/drawing/2014/main" id="{13BC18F3-8E82-66E1-D638-208A91F576E6}"/>
              </a:ext>
            </a:extLst>
          </p:cNvPr>
          <p:cNvSpPr>
            <a:spLocks noGrp="1"/>
          </p:cNvSpPr>
          <p:nvPr>
            <p:ph type="body" sz="quarter" idx="19" hasCustomPrompt="1"/>
          </p:nvPr>
        </p:nvSpPr>
        <p:spPr>
          <a:xfrm>
            <a:off x="624948"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96057531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9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675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80CECE0C-94B8-ECFB-C3FA-89869471B092}"/>
              </a:ext>
            </a:extLst>
          </p:cNvPr>
          <p:cNvSpPr>
            <a:spLocks noGrp="1"/>
          </p:cNvSpPr>
          <p:nvPr>
            <p:ph type="body" sz="quarter" idx="19" hasCustomPrompt="1"/>
          </p:nvPr>
        </p:nvSpPr>
        <p:spPr>
          <a:xfrm>
            <a:off x="555777" y="979313"/>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72319426"/>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10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9820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F54DAFC3-753D-E3D3-2ABA-F871E82E2AAC}"/>
              </a:ext>
            </a:extLst>
          </p:cNvPr>
          <p:cNvSpPr>
            <a:spLocks noGrp="1"/>
          </p:cNvSpPr>
          <p:nvPr>
            <p:ph type="body" sz="quarter" idx="19" hasCustomPrompt="1"/>
          </p:nvPr>
        </p:nvSpPr>
        <p:spPr>
          <a:xfrm>
            <a:off x="555777" y="9901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08495660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4" name="Text Placeholder 32">
            <a:extLst>
              <a:ext uri="{FF2B5EF4-FFF2-40B4-BE49-F238E27FC236}">
                <a16:creationId xmlns:a16="http://schemas.microsoft.com/office/drawing/2014/main" id="{1C857183-8E3D-6F43-F57A-6743535F4900}"/>
              </a:ext>
            </a:extLst>
          </p:cNvPr>
          <p:cNvSpPr>
            <a:spLocks noGrp="1"/>
          </p:cNvSpPr>
          <p:nvPr>
            <p:ph type="body" sz="quarter" idx="19" hasCustomPrompt="1"/>
          </p:nvPr>
        </p:nvSpPr>
        <p:spPr>
          <a:xfrm>
            <a:off x="572576" y="10432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0141229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262734" y="124887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96751"/>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4466563"/>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788657" y="5062321"/>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1247629" y="125797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7" name="Straight Connector 16">
            <a:extLst>
              <a:ext uri="{FF2B5EF4-FFF2-40B4-BE49-F238E27FC236}">
                <a16:creationId xmlns:a16="http://schemas.microsoft.com/office/drawing/2014/main" id="{6D3C23C9-AB97-3A0B-EEFD-89FEFA5B86CE}"/>
              </a:ext>
            </a:extLst>
          </p:cNvPr>
          <p:cNvCxnSpPr>
            <a:cxnSpLocks/>
          </p:cNvCxnSpPr>
          <p:nvPr userDrawn="1"/>
        </p:nvCxnSpPr>
        <p:spPr>
          <a:xfrm>
            <a:off x="8773537" y="189615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47539578-6F17-C090-F05F-02DD35E230C1}"/>
              </a:ext>
            </a:extLst>
          </p:cNvPr>
          <p:cNvSpPr>
            <a:spLocks noGrp="1"/>
          </p:cNvSpPr>
          <p:nvPr>
            <p:ph type="body" sz="quarter" idx="18" hasCustomPrompt="1"/>
          </p:nvPr>
        </p:nvSpPr>
        <p:spPr>
          <a:xfrm>
            <a:off x="8892781" y="205804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7EF53169-D93C-A218-5EE7-DCAF912D98D2}"/>
              </a:ext>
            </a:extLst>
          </p:cNvPr>
          <p:cNvSpPr>
            <a:spLocks noGrp="1"/>
          </p:cNvSpPr>
          <p:nvPr>
            <p:ph type="body" sz="quarter" idx="19" hasCustomPrompt="1"/>
          </p:nvPr>
        </p:nvSpPr>
        <p:spPr>
          <a:xfrm>
            <a:off x="8909580" y="112313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12251036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086D6E"/>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1EDF7E4E-4931-ABC6-4901-49B088C7E1E5}"/>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5BBEB204-16CE-AC6C-0ED5-8F0FE20F6E9E}"/>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62418F4F-944E-AE7C-AF19-5EEDA9F02F72}"/>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5D908126-48D8-31E4-5826-81319EDFF890}"/>
              </a:ext>
            </a:extLst>
          </p:cNvPr>
          <p:cNvSpPr>
            <a:spLocks noGrp="1"/>
          </p:cNvSpPr>
          <p:nvPr>
            <p:ph type="body" sz="quarter" idx="19" hasCustomPrompt="1"/>
          </p:nvPr>
        </p:nvSpPr>
        <p:spPr>
          <a:xfrm>
            <a:off x="589437" y="1089946"/>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14939581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9" name="Text Placeholder 23">
            <a:extLst>
              <a:ext uri="{FF2B5EF4-FFF2-40B4-BE49-F238E27FC236}">
                <a16:creationId xmlns:a16="http://schemas.microsoft.com/office/drawing/2014/main" id="{EC379D06-4DB6-B2E2-7BF2-D27B70466001}"/>
              </a:ext>
            </a:extLst>
          </p:cNvPr>
          <p:cNvSpPr>
            <a:spLocks noGrp="1"/>
          </p:cNvSpPr>
          <p:nvPr>
            <p:ph type="body" sz="quarter" idx="16" hasCustomPrompt="1"/>
          </p:nvPr>
        </p:nvSpPr>
        <p:spPr>
          <a:xfrm>
            <a:off x="4295553" y="186544"/>
            <a:ext cx="7221426"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17">
            <a:extLst>
              <a:ext uri="{FF2B5EF4-FFF2-40B4-BE49-F238E27FC236}">
                <a16:creationId xmlns:a16="http://schemas.microsoft.com/office/drawing/2014/main" id="{CEFE2859-09C6-D09F-58B5-E48F2E392DDB}"/>
              </a:ext>
            </a:extLst>
          </p:cNvPr>
          <p:cNvSpPr>
            <a:spLocks noGrp="1"/>
          </p:cNvSpPr>
          <p:nvPr>
            <p:ph type="body" sz="quarter" idx="21" hasCustomPrompt="1"/>
          </p:nvPr>
        </p:nvSpPr>
        <p:spPr>
          <a:xfrm>
            <a:off x="4295553" y="1902157"/>
            <a:ext cx="7221426" cy="453054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1" name="Text Placeholder 23">
            <a:extLst>
              <a:ext uri="{FF2B5EF4-FFF2-40B4-BE49-F238E27FC236}">
                <a16:creationId xmlns:a16="http://schemas.microsoft.com/office/drawing/2014/main" id="{E499A5FB-6193-E07E-D90F-4034F13ABC3E}"/>
              </a:ext>
            </a:extLst>
          </p:cNvPr>
          <p:cNvSpPr>
            <a:spLocks noGrp="1"/>
          </p:cNvSpPr>
          <p:nvPr>
            <p:ph type="body" sz="quarter" idx="23" hasCustomPrompt="1"/>
          </p:nvPr>
        </p:nvSpPr>
        <p:spPr>
          <a:xfrm>
            <a:off x="4295553" y="1027498"/>
            <a:ext cx="7221426"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8" name="Text Placeholder 32">
            <a:extLst>
              <a:ext uri="{FF2B5EF4-FFF2-40B4-BE49-F238E27FC236}">
                <a16:creationId xmlns:a16="http://schemas.microsoft.com/office/drawing/2014/main" id="{5A23F809-6178-058C-37C3-CE5D92628C23}"/>
              </a:ext>
            </a:extLst>
          </p:cNvPr>
          <p:cNvSpPr>
            <a:spLocks noGrp="1"/>
          </p:cNvSpPr>
          <p:nvPr>
            <p:ph type="body" sz="quarter" idx="19" hasCustomPrompt="1"/>
          </p:nvPr>
        </p:nvSpPr>
        <p:spPr>
          <a:xfrm>
            <a:off x="590331" y="1027498"/>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17728882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96751"/>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3" name="Straight Connector 2">
            <a:extLst>
              <a:ext uri="{FF2B5EF4-FFF2-40B4-BE49-F238E27FC236}">
                <a16:creationId xmlns:a16="http://schemas.microsoft.com/office/drawing/2014/main" id="{51F2F768-42B4-86F7-F6E9-EFF4F8B791AB}"/>
              </a:ext>
            </a:extLst>
          </p:cNvPr>
          <p:cNvCxnSpPr>
            <a:cxnSpLocks/>
          </p:cNvCxnSpPr>
          <p:nvPr userDrawn="1"/>
        </p:nvCxnSpPr>
        <p:spPr>
          <a:xfrm>
            <a:off x="359846" y="485474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8CACE4E7-0635-8E7C-E157-23722F38E903}"/>
              </a:ext>
            </a:extLst>
          </p:cNvPr>
          <p:cNvSpPr>
            <a:spLocks noGrp="1"/>
          </p:cNvSpPr>
          <p:nvPr>
            <p:ph type="body" sz="quarter" idx="18" hasCustomPrompt="1"/>
          </p:nvPr>
        </p:nvSpPr>
        <p:spPr>
          <a:xfrm>
            <a:off x="479090" y="501663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9" name="Text Placeholder 32">
            <a:extLst>
              <a:ext uri="{FF2B5EF4-FFF2-40B4-BE49-F238E27FC236}">
                <a16:creationId xmlns:a16="http://schemas.microsoft.com/office/drawing/2014/main" id="{C1E75131-B817-89D0-4D67-0C343AA22FFF}"/>
              </a:ext>
            </a:extLst>
          </p:cNvPr>
          <p:cNvSpPr>
            <a:spLocks noGrp="1"/>
          </p:cNvSpPr>
          <p:nvPr>
            <p:ph type="body" sz="quarter" idx="19" hasCustomPrompt="1"/>
          </p:nvPr>
        </p:nvSpPr>
        <p:spPr>
          <a:xfrm>
            <a:off x="495889" y="408172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262734" y="124887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4466563"/>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788657" y="5062321"/>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1247629" y="125797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7" name="Straight Connector 16">
            <a:extLst>
              <a:ext uri="{FF2B5EF4-FFF2-40B4-BE49-F238E27FC236}">
                <a16:creationId xmlns:a16="http://schemas.microsoft.com/office/drawing/2014/main" id="{6D3C23C9-AB97-3A0B-EEFD-89FEFA5B86CE}"/>
              </a:ext>
            </a:extLst>
          </p:cNvPr>
          <p:cNvCxnSpPr>
            <a:cxnSpLocks/>
          </p:cNvCxnSpPr>
          <p:nvPr userDrawn="1"/>
        </p:nvCxnSpPr>
        <p:spPr>
          <a:xfrm>
            <a:off x="8773537" y="189615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47539578-6F17-C090-F05F-02DD35E230C1}"/>
              </a:ext>
            </a:extLst>
          </p:cNvPr>
          <p:cNvSpPr>
            <a:spLocks noGrp="1"/>
          </p:cNvSpPr>
          <p:nvPr>
            <p:ph type="body" sz="quarter" idx="18" hasCustomPrompt="1"/>
          </p:nvPr>
        </p:nvSpPr>
        <p:spPr>
          <a:xfrm>
            <a:off x="8892781" y="205804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7EF53169-D93C-A218-5EE7-DCAF912D98D2}"/>
              </a:ext>
            </a:extLst>
          </p:cNvPr>
          <p:cNvSpPr>
            <a:spLocks noGrp="1"/>
          </p:cNvSpPr>
          <p:nvPr>
            <p:ph type="body" sz="quarter" idx="19" hasCustomPrompt="1"/>
          </p:nvPr>
        </p:nvSpPr>
        <p:spPr>
          <a:xfrm>
            <a:off x="8909580" y="112313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2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262734" y="124887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96751"/>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4466563"/>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788657" y="5062321"/>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1247629" y="125797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7" name="Straight Connector 16">
            <a:extLst>
              <a:ext uri="{FF2B5EF4-FFF2-40B4-BE49-F238E27FC236}">
                <a16:creationId xmlns:a16="http://schemas.microsoft.com/office/drawing/2014/main" id="{6D3C23C9-AB97-3A0B-EEFD-89FEFA5B86CE}"/>
              </a:ext>
            </a:extLst>
          </p:cNvPr>
          <p:cNvCxnSpPr>
            <a:cxnSpLocks/>
          </p:cNvCxnSpPr>
          <p:nvPr userDrawn="1"/>
        </p:nvCxnSpPr>
        <p:spPr>
          <a:xfrm>
            <a:off x="8773537" y="189615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47539578-6F17-C090-F05F-02DD35E230C1}"/>
              </a:ext>
            </a:extLst>
          </p:cNvPr>
          <p:cNvSpPr>
            <a:spLocks noGrp="1"/>
          </p:cNvSpPr>
          <p:nvPr>
            <p:ph type="body" sz="quarter" idx="18" hasCustomPrompt="1"/>
          </p:nvPr>
        </p:nvSpPr>
        <p:spPr>
          <a:xfrm>
            <a:off x="8892781" y="205804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7EF53169-D93C-A218-5EE7-DCAF912D98D2}"/>
              </a:ext>
            </a:extLst>
          </p:cNvPr>
          <p:cNvSpPr>
            <a:spLocks noGrp="1"/>
          </p:cNvSpPr>
          <p:nvPr>
            <p:ph type="body" sz="quarter" idx="19" hasCustomPrompt="1"/>
          </p:nvPr>
        </p:nvSpPr>
        <p:spPr>
          <a:xfrm>
            <a:off x="8909580" y="112313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344508413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3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262734" y="124887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B"/>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4466563"/>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788657" y="5062321"/>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1247629" y="125797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cxnSp>
        <p:nvCxnSpPr>
          <p:cNvPr id="17" name="Straight Connector 16">
            <a:extLst>
              <a:ext uri="{FF2B5EF4-FFF2-40B4-BE49-F238E27FC236}">
                <a16:creationId xmlns:a16="http://schemas.microsoft.com/office/drawing/2014/main" id="{6D3C23C9-AB97-3A0B-EEFD-89FEFA5B86CE}"/>
              </a:ext>
            </a:extLst>
          </p:cNvPr>
          <p:cNvCxnSpPr>
            <a:cxnSpLocks/>
          </p:cNvCxnSpPr>
          <p:nvPr userDrawn="1"/>
        </p:nvCxnSpPr>
        <p:spPr>
          <a:xfrm>
            <a:off x="8773537" y="1896157"/>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 Placeholder 32">
            <a:extLst>
              <a:ext uri="{FF2B5EF4-FFF2-40B4-BE49-F238E27FC236}">
                <a16:creationId xmlns:a16="http://schemas.microsoft.com/office/drawing/2014/main" id="{47539578-6F17-C090-F05F-02DD35E230C1}"/>
              </a:ext>
            </a:extLst>
          </p:cNvPr>
          <p:cNvSpPr>
            <a:spLocks noGrp="1"/>
          </p:cNvSpPr>
          <p:nvPr>
            <p:ph type="body" sz="quarter" idx="18" hasCustomPrompt="1"/>
          </p:nvPr>
        </p:nvSpPr>
        <p:spPr>
          <a:xfrm>
            <a:off x="8892781" y="2058049"/>
            <a:ext cx="2680738" cy="1049221"/>
          </a:xfrm>
          <a:prstGeom prst="rect">
            <a:avLst/>
          </a:prstGeom>
        </p:spPr>
        <p:txBody>
          <a:bodyPr anchor="t">
            <a:noAutofit/>
          </a:bodyPr>
          <a:lstStyle>
            <a:lvl1pPr marL="0" indent="0" algn="ctr">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9" name="Text Placeholder 32">
            <a:extLst>
              <a:ext uri="{FF2B5EF4-FFF2-40B4-BE49-F238E27FC236}">
                <a16:creationId xmlns:a16="http://schemas.microsoft.com/office/drawing/2014/main" id="{7EF53169-D93C-A218-5EE7-DCAF912D98D2}"/>
              </a:ext>
            </a:extLst>
          </p:cNvPr>
          <p:cNvSpPr>
            <a:spLocks noGrp="1"/>
          </p:cNvSpPr>
          <p:nvPr>
            <p:ph type="body" sz="quarter" idx="19" hasCustomPrompt="1"/>
          </p:nvPr>
        </p:nvSpPr>
        <p:spPr>
          <a:xfrm>
            <a:off x="8909580" y="1123130"/>
            <a:ext cx="2597067" cy="385564"/>
          </a:xfrm>
          <a:prstGeom prst="rect">
            <a:avLst/>
          </a:prstGeom>
        </p:spPr>
        <p:txBody>
          <a:bodyPr anchor="t">
            <a:noAutofit/>
          </a:bodyPr>
          <a:lstStyle>
            <a:lvl1pPr marL="0" indent="0" algn="ctr">
              <a:lnSpc>
                <a:spcPct val="100000"/>
              </a:lnSpc>
              <a:spcBef>
                <a:spcPts val="0"/>
              </a:spcBef>
              <a:buNone/>
              <a:defRPr sz="32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Tree>
    <p:extLst>
      <p:ext uri="{BB962C8B-B14F-4D97-AF65-F5344CB8AC3E}">
        <p14:creationId xmlns:p14="http://schemas.microsoft.com/office/powerpoint/2010/main" val="1842963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591011" y="1421161"/>
            <a:ext cx="5591242" cy="4065240"/>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609973" y="1917699"/>
            <a:ext cx="3620593" cy="2549377"/>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
        <p:nvSpPr>
          <p:cNvPr id="12" name="object 3">
            <a:extLst>
              <a:ext uri="{FF2B5EF4-FFF2-40B4-BE49-F238E27FC236}">
                <a16:creationId xmlns:a16="http://schemas.microsoft.com/office/drawing/2014/main" id="{0B98BB15-36D8-AB9F-8C0D-5FC77D734CF5}"/>
              </a:ext>
            </a:extLst>
          </p:cNvPr>
          <p:cNvSpPr/>
          <p:nvPr userDrawn="1"/>
        </p:nvSpPr>
        <p:spPr>
          <a:xfrm rot="16200000">
            <a:off x="4352895" y="1253636"/>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3" name="Text Placeholder 23">
            <a:extLst>
              <a:ext uri="{FF2B5EF4-FFF2-40B4-BE49-F238E27FC236}">
                <a16:creationId xmlns:a16="http://schemas.microsoft.com/office/drawing/2014/main" id="{84BC1840-9AB3-1DF5-D29D-1574E457F723}"/>
              </a:ext>
            </a:extLst>
          </p:cNvPr>
          <p:cNvSpPr>
            <a:spLocks noGrp="1"/>
          </p:cNvSpPr>
          <p:nvPr>
            <p:ph type="body" sz="quarter" idx="65" hasCustomPrompt="1"/>
          </p:nvPr>
        </p:nvSpPr>
        <p:spPr>
          <a:xfrm rot="16200000">
            <a:off x="4358905" y="1253637"/>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575318292"/>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17">
            <a:extLst>
              <a:ext uri="{FF2B5EF4-FFF2-40B4-BE49-F238E27FC236}">
                <a16:creationId xmlns:a16="http://schemas.microsoft.com/office/drawing/2014/main" id="{1DA36682-58B5-7FC5-2870-DCEF84343C73}"/>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BBFF1E66-2C08-3FE8-ADE0-8FD6BAE84BF0}"/>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7" name="Text Placeholder 23">
            <a:extLst>
              <a:ext uri="{FF2B5EF4-FFF2-40B4-BE49-F238E27FC236}">
                <a16:creationId xmlns:a16="http://schemas.microsoft.com/office/drawing/2014/main" id="{8F7BC564-26FB-D046-F824-E7EFA2A40B46}"/>
              </a:ext>
            </a:extLst>
          </p:cNvPr>
          <p:cNvSpPr>
            <a:spLocks noGrp="1"/>
          </p:cNvSpPr>
          <p:nvPr>
            <p:ph type="body" sz="quarter" idx="19"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6712427" y="1152263"/>
            <a:ext cx="4681192" cy="5705737"/>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7014500" y="1628440"/>
            <a:ext cx="4037037" cy="5208132"/>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13" name="Rectangle 12">
            <a:extLst>
              <a:ext uri="{FF2B5EF4-FFF2-40B4-BE49-F238E27FC236}">
                <a16:creationId xmlns:a16="http://schemas.microsoft.com/office/drawing/2014/main" id="{E2DB7294-B9CD-879A-B0F9-5677C4FAFA56}"/>
              </a:ext>
            </a:extLst>
          </p:cNvPr>
          <p:cNvSpPr/>
          <p:nvPr userDrawn="1"/>
        </p:nvSpPr>
        <p:spPr bwMode="auto">
          <a:xfrm>
            <a:off x="7776252" y="5580127"/>
            <a:ext cx="2513532" cy="532029"/>
          </a:xfrm>
          <a:prstGeom prst="rect">
            <a:avLst/>
          </a:prstGeom>
          <a:solidFill>
            <a:srgbClr val="459597"/>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dirty="0"/>
          </a:p>
        </p:txBody>
      </p:sp>
      <p:sp>
        <p:nvSpPr>
          <p:cNvPr id="14" name="Text Placeholder 32">
            <a:extLst>
              <a:ext uri="{FF2B5EF4-FFF2-40B4-BE49-F238E27FC236}">
                <a16:creationId xmlns:a16="http://schemas.microsoft.com/office/drawing/2014/main" id="{6AED7295-C155-5022-FAF2-2B5D7C639585}"/>
              </a:ext>
            </a:extLst>
          </p:cNvPr>
          <p:cNvSpPr>
            <a:spLocks noGrp="1"/>
          </p:cNvSpPr>
          <p:nvPr>
            <p:ph type="body" sz="quarter" idx="19" hasCustomPrompt="1"/>
          </p:nvPr>
        </p:nvSpPr>
        <p:spPr>
          <a:xfrm>
            <a:off x="6578929" y="5627224"/>
            <a:ext cx="4744987" cy="437834"/>
          </a:xfrm>
          <a:prstGeom prst="rect">
            <a:avLst/>
          </a:prstGeom>
        </p:spPr>
        <p:txBody>
          <a:bodyPr anchor="t">
            <a:noAutofit/>
          </a:bodyPr>
          <a:lstStyle>
            <a:lvl1pPr marL="0" indent="0" algn="ctr">
              <a:lnSpc>
                <a:spcPct val="100000"/>
              </a:lnSpc>
              <a:spcBef>
                <a:spcPts val="0"/>
              </a:spcBef>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LEARN MORE</a:t>
            </a:r>
            <a:endParaRPr lang="en-US"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object 3">
            <a:extLst>
              <a:ext uri="{FF2B5EF4-FFF2-40B4-BE49-F238E27FC236}">
                <a16:creationId xmlns:a16="http://schemas.microsoft.com/office/drawing/2014/main" id="{C23683E5-52E0-E6FC-A532-E215FE3999D7}"/>
              </a:ext>
            </a:extLst>
          </p:cNvPr>
          <p:cNvSpPr/>
          <p:nvPr userDrawn="1"/>
        </p:nvSpPr>
        <p:spPr>
          <a:xfrm rot="16200000">
            <a:off x="9810703" y="5151905"/>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9" name="Text Placeholder 23">
            <a:extLst>
              <a:ext uri="{FF2B5EF4-FFF2-40B4-BE49-F238E27FC236}">
                <a16:creationId xmlns:a16="http://schemas.microsoft.com/office/drawing/2014/main" id="{81994B4F-E349-840E-C5E7-5C7F8BFC9289}"/>
              </a:ext>
            </a:extLst>
          </p:cNvPr>
          <p:cNvSpPr>
            <a:spLocks noGrp="1"/>
          </p:cNvSpPr>
          <p:nvPr>
            <p:ph type="body" sz="quarter" idx="65" hasCustomPrompt="1"/>
          </p:nvPr>
        </p:nvSpPr>
        <p:spPr>
          <a:xfrm rot="16200000">
            <a:off x="9816713" y="5151906"/>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17">
            <a:extLst>
              <a:ext uri="{FF2B5EF4-FFF2-40B4-BE49-F238E27FC236}">
                <a16:creationId xmlns:a16="http://schemas.microsoft.com/office/drawing/2014/main" id="{A5CAEB53-E187-012B-10F6-9C7DE6C78546}"/>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7D763500-DF0E-A240-5BDA-6F83D71C9E36}"/>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10" name="Text Placeholder 23">
            <a:extLst>
              <a:ext uri="{FF2B5EF4-FFF2-40B4-BE49-F238E27FC236}">
                <a16:creationId xmlns:a16="http://schemas.microsoft.com/office/drawing/2014/main" id="{0D16D9A9-79A3-F3C2-E39C-27ADB007B7B8}"/>
              </a:ext>
            </a:extLst>
          </p:cNvPr>
          <p:cNvSpPr>
            <a:spLocks noGrp="1"/>
          </p:cNvSpPr>
          <p:nvPr>
            <p:ph type="body" sz="quarter" idx="66"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8" name="object 3">
            <a:extLst>
              <a:ext uri="{FF2B5EF4-FFF2-40B4-BE49-F238E27FC236}">
                <a16:creationId xmlns:a16="http://schemas.microsoft.com/office/drawing/2014/main" id="{88E51A10-9D05-671E-22DA-73FCF79621F0}"/>
              </a:ext>
            </a:extLst>
          </p:cNvPr>
          <p:cNvSpPr/>
          <p:nvPr userDrawn="1"/>
        </p:nvSpPr>
        <p:spPr>
          <a:xfrm>
            <a:off x="7143400" y="3429000"/>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9" name="Text Placeholder 23">
            <a:extLst>
              <a:ext uri="{FF2B5EF4-FFF2-40B4-BE49-F238E27FC236}">
                <a16:creationId xmlns:a16="http://schemas.microsoft.com/office/drawing/2014/main" id="{78396991-DAEB-1E68-0DF8-1741CFE1C02F}"/>
              </a:ext>
            </a:extLst>
          </p:cNvPr>
          <p:cNvSpPr>
            <a:spLocks noGrp="1"/>
          </p:cNvSpPr>
          <p:nvPr>
            <p:ph type="body" sz="quarter" idx="65" hasCustomPrompt="1"/>
          </p:nvPr>
        </p:nvSpPr>
        <p:spPr>
          <a:xfrm>
            <a:off x="7149410" y="342900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Text Placeholder 17">
            <a:extLst>
              <a:ext uri="{FF2B5EF4-FFF2-40B4-BE49-F238E27FC236}">
                <a16:creationId xmlns:a16="http://schemas.microsoft.com/office/drawing/2014/main" id="{68D24620-A17A-B82E-82B8-0F8BA087E3A9}"/>
              </a:ext>
            </a:extLst>
          </p:cNvPr>
          <p:cNvSpPr>
            <a:spLocks noGrp="1"/>
          </p:cNvSpPr>
          <p:nvPr>
            <p:ph type="body" sz="quarter" idx="18" hasCustomPrompt="1"/>
          </p:nvPr>
        </p:nvSpPr>
        <p:spPr>
          <a:xfrm>
            <a:off x="400073" y="1879941"/>
            <a:ext cx="5096572" cy="4511981"/>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0E4478DE-BE81-7099-4DD2-007CB3211CCD}"/>
              </a:ext>
            </a:extLst>
          </p:cNvPr>
          <p:cNvSpPr>
            <a:spLocks noGrp="1"/>
          </p:cNvSpPr>
          <p:nvPr>
            <p:ph type="body" sz="quarter" idx="16" hasCustomPrompt="1"/>
          </p:nvPr>
        </p:nvSpPr>
        <p:spPr>
          <a:xfrm>
            <a:off x="418201" y="158725"/>
            <a:ext cx="5096572" cy="803654"/>
          </a:xfrm>
          <a:prstGeom prst="rect">
            <a:avLst/>
          </a:prstGeom>
        </p:spPr>
        <p:txBody>
          <a:bodyPr>
            <a:noAutofit/>
          </a:bodyPr>
          <a:lstStyle>
            <a:lvl1pPr marL="0" indent="0" algn="l">
              <a:lnSpc>
                <a:spcPct val="100000"/>
              </a:lnSpc>
              <a:spcBef>
                <a:spcPts val="0"/>
              </a:spcBef>
              <a:buNone/>
              <a:defRPr sz="32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85E5EBCE-86C4-0B27-3707-79B96FFE0B26}"/>
              </a:ext>
            </a:extLst>
          </p:cNvPr>
          <p:cNvSpPr>
            <a:spLocks noGrp="1"/>
          </p:cNvSpPr>
          <p:nvPr>
            <p:ph type="body" sz="quarter" idx="19" hasCustomPrompt="1"/>
          </p:nvPr>
        </p:nvSpPr>
        <p:spPr>
          <a:xfrm>
            <a:off x="415573" y="1019333"/>
            <a:ext cx="5096572" cy="803654"/>
          </a:xfrm>
          <a:prstGeom prst="rect">
            <a:avLst/>
          </a:prstGeom>
        </p:spPr>
        <p:txBody>
          <a:bodyPr>
            <a:noAutofit/>
          </a:bodyPr>
          <a:lstStyle>
            <a:lvl1pPr marL="0" indent="0" algn="l">
              <a:lnSpc>
                <a:spcPct val="100000"/>
              </a:lnSpc>
              <a:spcBef>
                <a:spcPts val="0"/>
              </a:spcBef>
              <a:buNone/>
              <a:defRPr sz="28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Freeform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2" name="Text Placeholder 32">
            <a:extLst>
              <a:ext uri="{FF2B5EF4-FFF2-40B4-BE49-F238E27FC236}">
                <a16:creationId xmlns:a16="http://schemas.microsoft.com/office/drawing/2014/main" id="{C410C645-D626-87F4-8CC0-65D6BDAE2D8F}"/>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 name="Text Placeholder 32">
            <a:extLst>
              <a:ext uri="{FF2B5EF4-FFF2-40B4-BE49-F238E27FC236}">
                <a16:creationId xmlns:a16="http://schemas.microsoft.com/office/drawing/2014/main" id="{E2F9FBC8-7F91-9E71-4445-B5EDFDF68FFD}"/>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 name="Text Placeholder 32">
            <a:extLst>
              <a:ext uri="{FF2B5EF4-FFF2-40B4-BE49-F238E27FC236}">
                <a16:creationId xmlns:a16="http://schemas.microsoft.com/office/drawing/2014/main" id="{BCF2FF0C-8872-6C2B-C3FE-B9905DE086FE}"/>
              </a:ext>
            </a:extLst>
          </p:cNvPr>
          <p:cNvSpPr>
            <a:spLocks noGrp="1"/>
          </p:cNvSpPr>
          <p:nvPr>
            <p:ph type="body" sz="quarter" idx="83" hasCustomPrompt="1"/>
          </p:nvPr>
        </p:nvSpPr>
        <p:spPr>
          <a:xfrm>
            <a:off x="7657348" y="3834123"/>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Freeform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Freeform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Freeform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Freeform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_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615724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1_Contents Slide 01">
    <p:spTree>
      <p:nvGrpSpPr>
        <p:cNvPr id="1" name=""/>
        <p:cNvGrpSpPr/>
        <p:nvPr/>
      </p:nvGrpSpPr>
      <p:grpSpPr>
        <a:xfrm>
          <a:off x="0" y="0"/>
          <a:ext cx="0" cy="0"/>
          <a:chOff x="0" y="0"/>
          <a:chExt cx="0" cy="0"/>
        </a:xfrm>
      </p:grpSpPr>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 name="Text Placeholder 32">
            <a:extLst>
              <a:ext uri="{FF2B5EF4-FFF2-40B4-BE49-F238E27FC236}">
                <a16:creationId xmlns:a16="http://schemas.microsoft.com/office/drawing/2014/main" id="{C410C645-D626-87F4-8CC0-65D6BDAE2D8F}"/>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 name="Text Placeholder 32">
            <a:extLst>
              <a:ext uri="{FF2B5EF4-FFF2-40B4-BE49-F238E27FC236}">
                <a16:creationId xmlns:a16="http://schemas.microsoft.com/office/drawing/2014/main" id="{E2F9FBC8-7F91-9E71-4445-B5EDFDF68FFD}"/>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3957208914"/>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2A158"/>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98C7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ct val="10000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Freeform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Freeform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Freeform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33" name="Text Placeholder 32">
            <a:extLst>
              <a:ext uri="{FF2B5EF4-FFF2-40B4-BE49-F238E27FC236}">
                <a16:creationId xmlns:a16="http://schemas.microsoft.com/office/drawing/2014/main" id="{3C11B4ED-A92B-BA8F-06BE-CD555BA7F5AD}"/>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34" name="Text Placeholder 32">
            <a:extLst>
              <a:ext uri="{FF2B5EF4-FFF2-40B4-BE49-F238E27FC236}">
                <a16:creationId xmlns:a16="http://schemas.microsoft.com/office/drawing/2014/main" id="{7518EE5D-465B-892D-1A73-BEFF868D1D3A}"/>
              </a:ext>
            </a:extLst>
          </p:cNvPr>
          <p:cNvSpPr>
            <a:spLocks noGrp="1"/>
          </p:cNvSpPr>
          <p:nvPr>
            <p:ph type="body" sz="quarter" idx="83" hasCustomPrompt="1"/>
          </p:nvPr>
        </p:nvSpPr>
        <p:spPr>
          <a:xfrm>
            <a:off x="7657348" y="3834123"/>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24095207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5FBDB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lang="en-US" sz="2000" b="1" kern="1200" dirty="0">
                <a:solidFill>
                  <a:schemeClr val="bg1">
                    <a:lumMod val="95000"/>
                  </a:schemeClr>
                </a:solidFill>
                <a:latin typeface="+mn-lt"/>
                <a:ea typeface="+mn-ea"/>
                <a:cs typeface="+mn-cs"/>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
        <p:nvSpPr>
          <p:cNvPr id="3" name="Text Placeholder 32">
            <a:extLst>
              <a:ext uri="{FF2B5EF4-FFF2-40B4-BE49-F238E27FC236}">
                <a16:creationId xmlns:a16="http://schemas.microsoft.com/office/drawing/2014/main" id="{4C6F0FF8-B0FD-E621-1B9E-812ED3D6A82C}"/>
              </a:ext>
            </a:extLst>
          </p:cNvPr>
          <p:cNvSpPr>
            <a:spLocks noGrp="1"/>
          </p:cNvSpPr>
          <p:nvPr>
            <p:ph type="body" sz="quarter" idx="20" hasCustomPrompt="1"/>
          </p:nvPr>
        </p:nvSpPr>
        <p:spPr>
          <a:xfrm>
            <a:off x="1219970" y="3850654"/>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4" name="Text Placeholder 32">
            <a:extLst>
              <a:ext uri="{FF2B5EF4-FFF2-40B4-BE49-F238E27FC236}">
                <a16:creationId xmlns:a16="http://schemas.microsoft.com/office/drawing/2014/main" id="{B64FE667-667C-D282-E1E2-53165BD83344}"/>
              </a:ext>
            </a:extLst>
          </p:cNvPr>
          <p:cNvSpPr>
            <a:spLocks noGrp="1"/>
          </p:cNvSpPr>
          <p:nvPr>
            <p:ph type="body" sz="quarter" idx="82" hasCustomPrompt="1"/>
          </p:nvPr>
        </p:nvSpPr>
        <p:spPr>
          <a:xfrm>
            <a:off x="4484440" y="1440781"/>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 name="Text Placeholder 32">
            <a:extLst>
              <a:ext uri="{FF2B5EF4-FFF2-40B4-BE49-F238E27FC236}">
                <a16:creationId xmlns:a16="http://schemas.microsoft.com/office/drawing/2014/main" id="{73A3C5CD-D2ED-6E67-A76D-547D392AC911}"/>
              </a:ext>
            </a:extLst>
          </p:cNvPr>
          <p:cNvSpPr>
            <a:spLocks noGrp="1"/>
          </p:cNvSpPr>
          <p:nvPr>
            <p:ph type="body" sz="quarter" idx="83" hasCustomPrompt="1"/>
          </p:nvPr>
        </p:nvSpPr>
        <p:spPr>
          <a:xfrm>
            <a:off x="7657348" y="3834123"/>
            <a:ext cx="1748911" cy="243728"/>
          </a:xfrm>
          <a:prstGeom prst="rect">
            <a:avLst/>
          </a:prstGeom>
        </p:spPr>
        <p:txBody>
          <a:bodyPr anchor="ct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Masters/_rels/slideMaster1.xml.rels><?xml version="1.0" encoding="UTF-8" standalone="yes"?>
<Relationships xmlns="http://schemas.openxmlformats.org/package/2006/relationships"><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63" Type="http://schemas.openxmlformats.org/officeDocument/2006/relationships/slideLayout" Target="../slideLayouts/slideLayout63.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slideLayout" Target="../slideLayouts/slideLayout58.xml"/><Relationship Id="rId66" Type="http://schemas.openxmlformats.org/officeDocument/2006/relationships/slideLayout" Target="../slideLayouts/slideLayout66.xml"/><Relationship Id="rId5" Type="http://schemas.openxmlformats.org/officeDocument/2006/relationships/slideLayout" Target="../slideLayouts/slideLayout5.xml"/><Relationship Id="rId61" Type="http://schemas.openxmlformats.org/officeDocument/2006/relationships/slideLayout" Target="../slideLayouts/slideLayout61.xml"/><Relationship Id="rId19" Type="http://schemas.openxmlformats.org/officeDocument/2006/relationships/slideLayout" Target="../slideLayouts/slideLayout1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64" Type="http://schemas.openxmlformats.org/officeDocument/2006/relationships/slideLayout" Target="../slideLayouts/slideLayout64.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slideLayout" Target="../slideLayouts/slideLayout59.xml"/><Relationship Id="rId67" Type="http://schemas.openxmlformats.org/officeDocument/2006/relationships/theme" Target="../theme/theme1.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62" Type="http://schemas.openxmlformats.org/officeDocument/2006/relationships/slideLayout" Target="../slideLayouts/slideLayout62.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slideLayout" Target="../slideLayouts/slideLayout60.xml"/><Relationship Id="rId65" Type="http://schemas.openxmlformats.org/officeDocument/2006/relationships/slideLayout" Target="../slideLayouts/slideLayout65.xml"/><Relationship Id="rId4" Type="http://schemas.openxmlformats.org/officeDocument/2006/relationships/slideLayout" Target="../slideLayouts/slideLayout4.xml"/><Relationship Id="rId9" Type="http://schemas.openxmlformats.org/officeDocument/2006/relationships/slideLayout" Target="../slideLayouts/slideLayout9.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9" Type="http://schemas.openxmlformats.org/officeDocument/2006/relationships/slideLayout" Target="../slideLayouts/slideLayout3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FDCA16B-9827-9A66-FECE-DFC1AFFDE0BE}"/>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9F52FBD6-8606-40F6-2E96-013C1564500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Rectangle 4">
            <a:extLst>
              <a:ext uri="{FF2B5EF4-FFF2-40B4-BE49-F238E27FC236}">
                <a16:creationId xmlns:a16="http://schemas.microsoft.com/office/drawing/2014/main" id="{FC10B21F-5F4D-48B2-BCDC-B559A07215EF}"/>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977" r:id="rId4"/>
    <p:sldLayoutId id="2147483978" r:id="rId5"/>
    <p:sldLayoutId id="2147483881" r:id="rId6"/>
    <p:sldLayoutId id="2147483970" r:id="rId7"/>
    <p:sldLayoutId id="2147483888" r:id="rId8"/>
    <p:sldLayoutId id="2147483898" r:id="rId9"/>
    <p:sldLayoutId id="2147483974" r:id="rId10"/>
    <p:sldLayoutId id="2147483842" r:id="rId11"/>
    <p:sldLayoutId id="2147483960" r:id="rId12"/>
    <p:sldLayoutId id="2147483962" r:id="rId13"/>
    <p:sldLayoutId id="2147483961" r:id="rId14"/>
    <p:sldLayoutId id="2147483968" r:id="rId15"/>
    <p:sldLayoutId id="2147483840" r:id="rId16"/>
    <p:sldLayoutId id="2147483880" r:id="rId17"/>
    <p:sldLayoutId id="2147483889" r:id="rId18"/>
    <p:sldLayoutId id="2147483861" r:id="rId19"/>
    <p:sldLayoutId id="2147483890" r:id="rId20"/>
    <p:sldLayoutId id="2147483899" r:id="rId21"/>
    <p:sldLayoutId id="2147483884" r:id="rId22"/>
    <p:sldLayoutId id="2147483937" r:id="rId23"/>
    <p:sldLayoutId id="2147483935" r:id="rId24"/>
    <p:sldLayoutId id="2147483938" r:id="rId25"/>
    <p:sldLayoutId id="2147483939" r:id="rId26"/>
    <p:sldLayoutId id="2147483936" r:id="rId27"/>
    <p:sldLayoutId id="2147483841" r:id="rId28"/>
    <p:sldLayoutId id="2147483916" r:id="rId29"/>
    <p:sldLayoutId id="2147483913" r:id="rId30"/>
    <p:sldLayoutId id="2147483917" r:id="rId31"/>
    <p:sldLayoutId id="2147483914" r:id="rId32"/>
    <p:sldLayoutId id="2147483918" r:id="rId33"/>
    <p:sldLayoutId id="2147483948" r:id="rId34"/>
    <p:sldLayoutId id="2147483949" r:id="rId35"/>
    <p:sldLayoutId id="2147483950" r:id="rId36"/>
    <p:sldLayoutId id="2147483951" r:id="rId37"/>
    <p:sldLayoutId id="2147483952" r:id="rId38"/>
    <p:sldLayoutId id="2147483953" r:id="rId39"/>
    <p:sldLayoutId id="2147483921" r:id="rId40"/>
    <p:sldLayoutId id="2147483922" r:id="rId41"/>
    <p:sldLayoutId id="2147483879" r:id="rId42"/>
    <p:sldLayoutId id="2147483919" r:id="rId43"/>
    <p:sldLayoutId id="2147483915" r:id="rId44"/>
    <p:sldLayoutId id="2147483920" r:id="rId45"/>
    <p:sldLayoutId id="2147483942" r:id="rId46"/>
    <p:sldLayoutId id="2147483943" r:id="rId47"/>
    <p:sldLayoutId id="2147483944" r:id="rId48"/>
    <p:sldLayoutId id="2147483945" r:id="rId49"/>
    <p:sldLayoutId id="2147483946" r:id="rId50"/>
    <p:sldLayoutId id="2147483947" r:id="rId51"/>
    <p:sldLayoutId id="2147483878" r:id="rId52"/>
    <p:sldLayoutId id="2147483891" r:id="rId53"/>
    <p:sldLayoutId id="2147483940" r:id="rId54"/>
    <p:sldLayoutId id="2147483941" r:id="rId55"/>
    <p:sldLayoutId id="2147483894" r:id="rId56"/>
    <p:sldLayoutId id="2147483893" r:id="rId57"/>
    <p:sldLayoutId id="2147483895" r:id="rId58"/>
    <p:sldLayoutId id="2147483896" r:id="rId59"/>
    <p:sldLayoutId id="2147483900" r:id="rId60"/>
    <p:sldLayoutId id="2147483901" r:id="rId61"/>
    <p:sldLayoutId id="2147483902" r:id="rId62"/>
    <p:sldLayoutId id="2147483903" r:id="rId63"/>
    <p:sldLayoutId id="2147483904" r:id="rId64"/>
    <p:sldLayoutId id="2147483853" r:id="rId65"/>
    <p:sldLayoutId id="2147483934" r:id="rId6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hyperlink" Target="https://www.holenberg.com/en/stay/" TargetMode="External"/><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hyperlink" Target="https://www.holenberg.com/en/stay/" TargetMode="External"/><Relationship Id="rId1" Type="http://schemas.openxmlformats.org/officeDocument/2006/relationships/slideLayout" Target="../slideLayouts/slideLayout22.xml"/><Relationship Id="rId4" Type="http://schemas.openxmlformats.org/officeDocument/2006/relationships/image" Target="../media/image13.jpeg"/></Relationships>
</file>

<file path=ppt/slides/_rels/slide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hyperlink" Target="https://www.theguardian.com/travel/2021/oct/23/10-of-the-best-eco-friendly-places-to-stay-in-europe" TargetMode="External"/><Relationship Id="rId7" Type="http://schemas.openxmlformats.org/officeDocument/2006/relationships/hyperlink" Target="https://creativecommons.org/licenses/by-sa/4.0/?ref=chooser-v1" TargetMode="External"/><Relationship Id="rId2" Type="http://schemas.openxmlformats.org/officeDocument/2006/relationships/hyperlink" Target="https://www.holenberg.com/en/stay/" TargetMode="External"/><Relationship Id="rId1" Type="http://schemas.openxmlformats.org/officeDocument/2006/relationships/slideLayout" Target="../slideLayouts/slideLayout22.xml"/><Relationship Id="rId6" Type="http://schemas.openxmlformats.org/officeDocument/2006/relationships/image" Target="../media/image2.png"/><Relationship Id="rId5" Type="http://schemas.openxmlformats.org/officeDocument/2006/relationships/image" Target="../media/image15.jpeg"/><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E24BC2-4613-57E9-2E8F-44E21D93E8D4}"/>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18FE77C1-1B0B-4BBF-3822-78D96BE350C7}"/>
              </a:ext>
            </a:extLst>
          </p:cNvPr>
          <p:cNvSpPr>
            <a:spLocks noGrp="1"/>
          </p:cNvSpPr>
          <p:nvPr>
            <p:ph type="body" sz="quarter" idx="16"/>
          </p:nvPr>
        </p:nvSpPr>
        <p:spPr>
          <a:xfrm>
            <a:off x="400555" y="2320314"/>
            <a:ext cx="5234715" cy="3066422"/>
          </a:xfrm>
        </p:spPr>
        <p:txBody>
          <a:bodyPr>
            <a:normAutofit/>
          </a:bodyPr>
          <a:lstStyle/>
          <a:p>
            <a:r>
              <a:rPr lang="en-US" altLang="en-US" sz="4000" dirty="0"/>
              <a:t>Holenberg, Netherlands</a:t>
            </a:r>
          </a:p>
          <a:p>
            <a:endParaRPr lang="en-US" altLang="en-US" sz="4000" dirty="0"/>
          </a:p>
          <a:p>
            <a:r>
              <a:rPr lang="en-US" sz="3200" i="1" dirty="0"/>
              <a:t>‘One of the best eco-friendly places to stay in Europe’</a:t>
            </a:r>
          </a:p>
        </p:txBody>
      </p:sp>
      <p:sp>
        <p:nvSpPr>
          <p:cNvPr id="2" name="Text Placeholder 1">
            <a:extLst>
              <a:ext uri="{FF2B5EF4-FFF2-40B4-BE49-F238E27FC236}">
                <a16:creationId xmlns:a16="http://schemas.microsoft.com/office/drawing/2014/main" id="{26771B59-59E9-505A-78C2-E365D745DA3F}"/>
              </a:ext>
            </a:extLst>
          </p:cNvPr>
          <p:cNvSpPr>
            <a:spLocks noGrp="1"/>
          </p:cNvSpPr>
          <p:nvPr>
            <p:ph type="body" sz="quarter" idx="65"/>
          </p:nvPr>
        </p:nvSpPr>
        <p:spPr/>
        <p:txBody>
          <a:bodyPr/>
          <a:lstStyle/>
          <a:p>
            <a:r>
              <a:rPr lang="en-IE" dirty="0">
                <a:solidFill>
                  <a:srgbClr val="87A66E"/>
                </a:solidFill>
                <a:hlinkClick r:id="rId2">
                  <a:extLst>
                    <a:ext uri="{A12FA001-AC4F-418D-AE19-62706E023703}">
                      <ahyp:hlinkClr xmlns:ahyp="http://schemas.microsoft.com/office/drawing/2018/hyperlinkcolor" val="tx"/>
                    </a:ext>
                  </a:extLst>
                </a:hlinkClick>
              </a:rPr>
              <a:t>https://www.holenberg.com/en/stay</a:t>
            </a:r>
            <a:r>
              <a:rPr lang="en-IE" dirty="0">
                <a:hlinkClick r:id="rId2">
                  <a:extLst>
                    <a:ext uri="{A12FA001-AC4F-418D-AE19-62706E023703}">
                      <ahyp:hlinkClr xmlns:ahyp="http://schemas.microsoft.com/office/drawing/2018/hyperlinkcolor" val="tx"/>
                    </a:ext>
                  </a:extLst>
                </a:hlinkClick>
              </a:rPr>
              <a:t>/</a:t>
            </a:r>
            <a:r>
              <a:rPr lang="en-IE" dirty="0"/>
              <a:t> </a:t>
            </a:r>
          </a:p>
        </p:txBody>
      </p:sp>
      <p:sp>
        <p:nvSpPr>
          <p:cNvPr id="12" name="Text Placeholder 8">
            <a:extLst>
              <a:ext uri="{FF2B5EF4-FFF2-40B4-BE49-F238E27FC236}">
                <a16:creationId xmlns:a16="http://schemas.microsoft.com/office/drawing/2014/main" id="{5E3BD5C2-3326-7D9C-010B-7282ACCED933}"/>
              </a:ext>
            </a:extLst>
          </p:cNvPr>
          <p:cNvSpPr txBox="1">
            <a:spLocks/>
          </p:cNvSpPr>
          <p:nvPr/>
        </p:nvSpPr>
        <p:spPr>
          <a:xfrm>
            <a:off x="400555" y="894233"/>
            <a:ext cx="6447919" cy="58222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IE" sz="7200" dirty="0">
                <a:solidFill>
                  <a:schemeClr val="bg1"/>
                </a:solidFill>
              </a:rPr>
              <a:t>Case Study</a:t>
            </a:r>
          </a:p>
        </p:txBody>
      </p:sp>
      <p:pic>
        <p:nvPicPr>
          <p:cNvPr id="6" name="Picture Placeholder 5" descr="A person lying on a bed in front of a house&#10;&#10;AI-generated content may be incorrect.">
            <a:extLst>
              <a:ext uri="{FF2B5EF4-FFF2-40B4-BE49-F238E27FC236}">
                <a16:creationId xmlns:a16="http://schemas.microsoft.com/office/drawing/2014/main" id="{07AA6979-D766-B0A9-E9F7-47C3B30F0E4C}"/>
              </a:ext>
            </a:extLst>
          </p:cNvPr>
          <p:cNvPicPr>
            <a:picLocks noGrp="1" noChangeAspect="1"/>
          </p:cNvPicPr>
          <p:nvPr>
            <p:ph type="pic" sz="quarter" idx="19"/>
          </p:nvPr>
        </p:nvPicPr>
        <p:blipFill>
          <a:blip r:embed="rId3"/>
          <a:srcRect t="3695" b="3695"/>
          <a:stretch>
            <a:fillRect/>
          </a:stretch>
        </p:blipFill>
        <p:spPr/>
      </p:pic>
    </p:spTree>
    <p:extLst>
      <p:ext uri="{BB962C8B-B14F-4D97-AF65-F5344CB8AC3E}">
        <p14:creationId xmlns:p14="http://schemas.microsoft.com/office/powerpoint/2010/main" val="21228448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5BB5C2-3B9F-372F-154A-B376BC73BFE3}"/>
            </a:ext>
          </a:extLst>
        </p:cNvPr>
        <p:cNvGrpSpPr/>
        <p:nvPr/>
      </p:nvGrpSpPr>
      <p:grpSpPr>
        <a:xfrm>
          <a:off x="0" y="0"/>
          <a:ext cx="0" cy="0"/>
          <a:chOff x="0" y="0"/>
          <a:chExt cx="0" cy="0"/>
        </a:xfrm>
      </p:grpSpPr>
      <p:sp>
        <p:nvSpPr>
          <p:cNvPr id="10" name="Text Placeholder 9">
            <a:extLst>
              <a:ext uri="{FF2B5EF4-FFF2-40B4-BE49-F238E27FC236}">
                <a16:creationId xmlns:a16="http://schemas.microsoft.com/office/drawing/2014/main" id="{B5D11441-27F3-54E1-82D7-1D5EF1D28B56}"/>
              </a:ext>
            </a:extLst>
          </p:cNvPr>
          <p:cNvSpPr>
            <a:spLocks noGrp="1"/>
          </p:cNvSpPr>
          <p:nvPr>
            <p:ph type="body" sz="quarter" idx="18"/>
          </p:nvPr>
        </p:nvSpPr>
        <p:spPr>
          <a:xfrm>
            <a:off x="425301" y="1808923"/>
            <a:ext cx="6475230" cy="3499183"/>
          </a:xfrm>
        </p:spPr>
        <p:txBody>
          <a:bodyPr/>
          <a:lstStyle/>
          <a:p>
            <a:pPr lvl="0" eaLnBrk="0" fontAlgn="base" hangingPunct="0">
              <a:spcBef>
                <a:spcPct val="0"/>
              </a:spcBef>
              <a:spcAft>
                <a:spcPts val="600"/>
              </a:spcAft>
            </a:pPr>
            <a:r>
              <a:rPr lang="en-US" altLang="en-US" dirty="0"/>
              <a:t>Dutch cabin resort </a:t>
            </a:r>
            <a:r>
              <a:rPr lang="en-US" altLang="en-US" dirty="0">
                <a:solidFill>
                  <a:srgbClr val="E96751"/>
                </a:solidFill>
                <a:hlinkClick r:id="rId2">
                  <a:extLst>
                    <a:ext uri="{A12FA001-AC4F-418D-AE19-62706E023703}">
                      <ahyp:hlinkClr xmlns:ahyp="http://schemas.microsoft.com/office/drawing/2018/hyperlinkcolor" val="tx"/>
                    </a:ext>
                  </a:extLst>
                </a:hlinkClick>
              </a:rPr>
              <a:t>Holenberg, NL </a:t>
            </a:r>
            <a:r>
              <a:rPr lang="en-US" altLang="en-US" dirty="0"/>
              <a:t>featuring off-grid “ANNA” cabins was highlighted by </a:t>
            </a:r>
            <a:r>
              <a:rPr lang="en-US" altLang="en-US" i="1" dirty="0"/>
              <a:t>The Guardian</a:t>
            </a:r>
            <a:r>
              <a:rPr lang="en-US" altLang="en-US" dirty="0"/>
              <a:t> as one of Europe’s best eco-stays. </a:t>
            </a:r>
            <a:r>
              <a:rPr lang="en-US" altLang="en-US" b="1" dirty="0"/>
              <a:t>Publicity </a:t>
            </a:r>
            <a:r>
              <a:rPr lang="en-US" altLang="en-US" dirty="0"/>
              <a:t>like that </a:t>
            </a:r>
            <a:r>
              <a:rPr lang="en-US" altLang="en-US" b="1" dirty="0"/>
              <a:t>can boost bookings </a:t>
            </a:r>
            <a:r>
              <a:rPr lang="en-US" altLang="en-US" dirty="0"/>
              <a:t>and allow you to maintain strong rates year-round.</a:t>
            </a:r>
          </a:p>
          <a:p>
            <a:pPr lvl="0" eaLnBrk="0" fontAlgn="base" hangingPunct="0">
              <a:spcBef>
                <a:spcPct val="0"/>
              </a:spcBef>
              <a:spcAft>
                <a:spcPts val="600"/>
              </a:spcAft>
            </a:pPr>
            <a:r>
              <a:rPr lang="en-US" altLang="en-US" dirty="0"/>
              <a:t>If </a:t>
            </a:r>
            <a:r>
              <a:rPr lang="en-US" altLang="en-US" b="1" dirty="0"/>
              <a:t>sustainability is central to your brand</a:t>
            </a:r>
            <a:r>
              <a:rPr lang="en-US" altLang="en-US" dirty="0"/>
              <a:t>, these certifications and the accompanying improvements can help justify your pricing to customers (they see it as supporting a good cause or paying for quality).  Some eco-lodges find that, over time, they attract a </a:t>
            </a:r>
            <a:r>
              <a:rPr lang="en-US" altLang="en-US" b="1" dirty="0"/>
              <a:t>more affluent</a:t>
            </a:r>
            <a:r>
              <a:rPr lang="en-US" altLang="en-US" dirty="0"/>
              <a:t> and conscientious customer segment – guests who tend to </a:t>
            </a:r>
            <a:r>
              <a:rPr lang="en-US" altLang="en-US" b="1" dirty="0"/>
              <a:t>stay longer </a:t>
            </a:r>
            <a:r>
              <a:rPr lang="en-US" altLang="en-US" dirty="0"/>
              <a:t>or </a:t>
            </a:r>
            <a:r>
              <a:rPr lang="en-US" altLang="en-US" b="1" dirty="0"/>
              <a:t>spend more on-site</a:t>
            </a:r>
            <a:r>
              <a:rPr lang="en-US" altLang="en-US" dirty="0"/>
              <a:t>, thereby offsetting any cost increases.</a:t>
            </a:r>
          </a:p>
        </p:txBody>
      </p:sp>
      <p:sp>
        <p:nvSpPr>
          <p:cNvPr id="9" name="Text Placeholder 8">
            <a:extLst>
              <a:ext uri="{FF2B5EF4-FFF2-40B4-BE49-F238E27FC236}">
                <a16:creationId xmlns:a16="http://schemas.microsoft.com/office/drawing/2014/main" id="{9F2A1824-EB70-32D9-877F-2227FD1006E7}"/>
              </a:ext>
            </a:extLst>
          </p:cNvPr>
          <p:cNvSpPr>
            <a:spLocks noGrp="1"/>
          </p:cNvSpPr>
          <p:nvPr>
            <p:ph type="body" sz="quarter" idx="16"/>
          </p:nvPr>
        </p:nvSpPr>
        <p:spPr>
          <a:xfrm>
            <a:off x="425301" y="249623"/>
            <a:ext cx="6286500" cy="803654"/>
          </a:xfrm>
        </p:spPr>
        <p:txBody>
          <a:bodyPr/>
          <a:lstStyle/>
          <a:p>
            <a:r>
              <a:rPr lang="en-US" sz="4000" dirty="0">
                <a:solidFill>
                  <a:srgbClr val="086D6E"/>
                </a:solidFill>
              </a:rPr>
              <a:t>Case Study</a:t>
            </a:r>
            <a:r>
              <a:rPr lang="en-US" dirty="0">
                <a:solidFill>
                  <a:srgbClr val="086D6E"/>
                </a:solidFill>
              </a:rPr>
              <a:t>: </a:t>
            </a:r>
            <a:r>
              <a:rPr lang="en-US" altLang="en-US" sz="2800" b="0" dirty="0">
                <a:solidFill>
                  <a:srgbClr val="E96751"/>
                </a:solidFill>
                <a:hlinkClick r:id="rId2">
                  <a:extLst>
                    <a:ext uri="{A12FA001-AC4F-418D-AE19-62706E023703}">
                      <ahyp:hlinkClr xmlns:ahyp="http://schemas.microsoft.com/office/drawing/2018/hyperlinkcolor" val="tx"/>
                    </a:ext>
                  </a:extLst>
                </a:hlinkClick>
              </a:rPr>
              <a:t>Holenberg, NL </a:t>
            </a:r>
            <a:endParaRPr lang="en-US" altLang="en-US" sz="2800" b="0" dirty="0">
              <a:solidFill>
                <a:srgbClr val="E96751"/>
              </a:solidFill>
            </a:endParaRPr>
          </a:p>
          <a:p>
            <a:r>
              <a:rPr lang="en-US" sz="2800" i="1" dirty="0">
                <a:solidFill>
                  <a:srgbClr val="E96751"/>
                </a:solidFill>
              </a:rPr>
              <a:t>‘One of the best eco-friendly places to stay in Europe’</a:t>
            </a:r>
          </a:p>
          <a:p>
            <a:endParaRPr lang="en-IE" dirty="0">
              <a:solidFill>
                <a:srgbClr val="E96751"/>
              </a:solidFill>
            </a:endParaRPr>
          </a:p>
        </p:txBody>
      </p:sp>
      <p:pic>
        <p:nvPicPr>
          <p:cNvPr id="1026" name="Picture 2">
            <a:extLst>
              <a:ext uri="{FF2B5EF4-FFF2-40B4-BE49-F238E27FC236}">
                <a16:creationId xmlns:a16="http://schemas.microsoft.com/office/drawing/2014/main" id="{EA609C4C-520C-857A-6D99-3A7A39854E9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006856" y="142278"/>
            <a:ext cx="5007935" cy="334025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a:extLst>
              <a:ext uri="{FF2B5EF4-FFF2-40B4-BE49-F238E27FC236}">
                <a16:creationId xmlns:a16="http://schemas.microsoft.com/office/drawing/2014/main" id="{50798DD9-BF0D-3F95-09CE-55658E47459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66334" y="3733068"/>
            <a:ext cx="2982654" cy="298265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34876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AA7ECFAF-71E9-4908-D0DE-7E910F0E387D}"/>
              </a:ext>
            </a:extLst>
          </p:cNvPr>
          <p:cNvSpPr>
            <a:spLocks noGrp="1"/>
          </p:cNvSpPr>
          <p:nvPr>
            <p:ph type="body" sz="quarter" idx="18"/>
          </p:nvPr>
        </p:nvSpPr>
        <p:spPr>
          <a:xfrm>
            <a:off x="441852" y="1114907"/>
            <a:ext cx="6475230" cy="3499183"/>
          </a:xfrm>
        </p:spPr>
        <p:txBody>
          <a:bodyPr/>
          <a:lstStyle/>
          <a:p>
            <a:pPr>
              <a:spcAft>
                <a:spcPts val="600"/>
              </a:spcAft>
            </a:pPr>
            <a:r>
              <a:rPr lang="en-US" b="1" dirty="0"/>
              <a:t>1. Deep connection with nature: </a:t>
            </a:r>
            <a:r>
              <a:rPr lang="en-US" dirty="0"/>
              <a:t>In prime natural reserves, the cabins are designed to immerse guests in the environment.</a:t>
            </a:r>
          </a:p>
          <a:p>
            <a:pPr>
              <a:spcAft>
                <a:spcPts val="600"/>
              </a:spcAft>
            </a:pPr>
            <a:r>
              <a:rPr lang="en-US" b="1" dirty="0"/>
              <a:t>2. Innovative, sustainable design: </a:t>
            </a:r>
            <a:r>
              <a:rPr lang="en-US" dirty="0"/>
              <a:t>Built to adapt to weather and moods with a flexible layered design that reflects and respects its surroundings. Thoughtful architecture </a:t>
            </a:r>
            <a:r>
              <a:rPr lang="en-US" dirty="0" err="1"/>
              <a:t>emphasises</a:t>
            </a:r>
            <a:r>
              <a:rPr lang="en-US" dirty="0"/>
              <a:t> minimal environmental disruption while </a:t>
            </a:r>
            <a:r>
              <a:rPr lang="en-US" dirty="0" err="1"/>
              <a:t>maximising</a:t>
            </a:r>
            <a:r>
              <a:rPr lang="en-US" dirty="0"/>
              <a:t> natural comfort .</a:t>
            </a:r>
          </a:p>
          <a:p>
            <a:pPr>
              <a:spcAft>
                <a:spcPts val="600"/>
              </a:spcAft>
            </a:pPr>
            <a:r>
              <a:rPr lang="en-US" b="1" dirty="0"/>
              <a:t>3. Strong eco‑credentials: </a:t>
            </a:r>
            <a:r>
              <a:rPr lang="en-US" dirty="0"/>
              <a:t>Reduces environmental impact through off-grid energy, remote location, and a low‑impact operational ethos. It is running on minimal power and blending seamlessly with nature</a:t>
            </a:r>
            <a:endParaRPr lang="en-IE" dirty="0"/>
          </a:p>
        </p:txBody>
      </p:sp>
      <p:sp>
        <p:nvSpPr>
          <p:cNvPr id="9" name="Text Placeholder 8">
            <a:extLst>
              <a:ext uri="{FF2B5EF4-FFF2-40B4-BE49-F238E27FC236}">
                <a16:creationId xmlns:a16="http://schemas.microsoft.com/office/drawing/2014/main" id="{18673097-EFE3-4152-6A6E-7ADBDF069F8A}"/>
              </a:ext>
            </a:extLst>
          </p:cNvPr>
          <p:cNvSpPr>
            <a:spLocks noGrp="1"/>
          </p:cNvSpPr>
          <p:nvPr>
            <p:ph type="body" sz="quarter" idx="16"/>
          </p:nvPr>
        </p:nvSpPr>
        <p:spPr>
          <a:xfrm>
            <a:off x="425301" y="249623"/>
            <a:ext cx="6286500" cy="803654"/>
          </a:xfrm>
        </p:spPr>
        <p:txBody>
          <a:bodyPr/>
          <a:lstStyle/>
          <a:p>
            <a:r>
              <a:rPr lang="en-US" sz="4000" dirty="0">
                <a:solidFill>
                  <a:srgbClr val="086D6E"/>
                </a:solidFill>
              </a:rPr>
              <a:t>Case Study</a:t>
            </a:r>
            <a:r>
              <a:rPr lang="en-US" dirty="0">
                <a:solidFill>
                  <a:srgbClr val="086D6E"/>
                </a:solidFill>
              </a:rPr>
              <a:t>: </a:t>
            </a:r>
            <a:r>
              <a:rPr lang="en-US" altLang="en-US" sz="2800" b="0" dirty="0">
                <a:solidFill>
                  <a:srgbClr val="E96751"/>
                </a:solidFill>
                <a:hlinkClick r:id="rId2">
                  <a:extLst>
                    <a:ext uri="{A12FA001-AC4F-418D-AE19-62706E023703}">
                      <ahyp:hlinkClr xmlns:ahyp="http://schemas.microsoft.com/office/drawing/2018/hyperlinkcolor" val="tx"/>
                    </a:ext>
                  </a:extLst>
                </a:hlinkClick>
              </a:rPr>
              <a:t>Holenberg, NL </a:t>
            </a:r>
            <a:endParaRPr lang="en-US" altLang="en-US" sz="2800" b="0" dirty="0">
              <a:solidFill>
                <a:srgbClr val="E96751"/>
              </a:solidFill>
            </a:endParaRPr>
          </a:p>
          <a:p>
            <a:endParaRPr lang="en-IE" dirty="0">
              <a:solidFill>
                <a:srgbClr val="E96751"/>
              </a:solidFill>
            </a:endParaRPr>
          </a:p>
        </p:txBody>
      </p:sp>
      <p:sp>
        <p:nvSpPr>
          <p:cNvPr id="13" name="TextBox 12">
            <a:extLst>
              <a:ext uri="{FF2B5EF4-FFF2-40B4-BE49-F238E27FC236}">
                <a16:creationId xmlns:a16="http://schemas.microsoft.com/office/drawing/2014/main" id="{744828EC-5AF2-39AE-8087-754E7E639FAC}"/>
              </a:ext>
            </a:extLst>
          </p:cNvPr>
          <p:cNvSpPr txBox="1"/>
          <p:nvPr/>
        </p:nvSpPr>
        <p:spPr>
          <a:xfrm>
            <a:off x="422583" y="5701498"/>
            <a:ext cx="6097772" cy="369332"/>
          </a:xfrm>
          <a:prstGeom prst="rect">
            <a:avLst/>
          </a:prstGeom>
          <a:noFill/>
        </p:spPr>
        <p:txBody>
          <a:bodyPr wrap="square">
            <a:spAutoFit/>
          </a:bodyPr>
          <a:lstStyle/>
          <a:p>
            <a:r>
              <a:rPr lang="en-US" b="0" i="0" u="none" strike="noStrike" dirty="0">
                <a:solidFill>
                  <a:srgbClr val="00B0F0"/>
                </a:solidFill>
                <a:effectLst/>
                <a:latin typeface="Source Sans Pro" panose="020B0503030403020204" pitchFamily="34" charset="0"/>
                <a:hlinkClick r:id="rId3">
                  <a:extLst>
                    <a:ext uri="{A12FA001-AC4F-418D-AE19-62706E023703}">
                      <ahyp:hlinkClr xmlns:ahyp="http://schemas.microsoft.com/office/drawing/2018/hyperlinkcolor" val="tx"/>
                    </a:ext>
                  </a:extLst>
                </a:hlinkClick>
              </a:rPr>
              <a:t>read the full article in The Guardian</a:t>
            </a:r>
            <a:endParaRPr lang="en-IE" dirty="0">
              <a:solidFill>
                <a:srgbClr val="00B0F0"/>
              </a:solidFill>
            </a:endParaRPr>
          </a:p>
        </p:txBody>
      </p:sp>
      <p:pic>
        <p:nvPicPr>
          <p:cNvPr id="2" name="Picture 2">
            <a:extLst>
              <a:ext uri="{FF2B5EF4-FFF2-40B4-BE49-F238E27FC236}">
                <a16:creationId xmlns:a16="http://schemas.microsoft.com/office/drawing/2014/main" id="{C7CAF907-1117-F145-9F93-38AF4BFD3D0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083824" y="2990850"/>
            <a:ext cx="5108175" cy="3831132"/>
          </a:xfrm>
          <a:prstGeom prst="rect">
            <a:avLst/>
          </a:prstGeom>
          <a:noFill/>
          <a:extLst>
            <a:ext uri="{909E8E84-426E-40DD-AFC4-6F175D3DCCD1}">
              <a14:hiddenFill xmlns:a14="http://schemas.microsoft.com/office/drawing/2010/main">
                <a:solidFill>
                  <a:srgbClr val="FFFFFF"/>
                </a:solidFill>
              </a14:hiddenFill>
            </a:ext>
          </a:extLst>
        </p:spPr>
      </p:pic>
      <p:pic>
        <p:nvPicPr>
          <p:cNvPr id="37892" name="Picture 4">
            <a:extLst>
              <a:ext uri="{FF2B5EF4-FFF2-40B4-BE49-F238E27FC236}">
                <a16:creationId xmlns:a16="http://schemas.microsoft.com/office/drawing/2014/main" id="{2B84C72D-D381-ECB2-1523-9331CD961D51}"/>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t="29280" r="9410"/>
          <a:stretch>
            <a:fillRect/>
          </a:stretch>
        </p:blipFill>
        <p:spPr bwMode="auto">
          <a:xfrm>
            <a:off x="7083824" y="0"/>
            <a:ext cx="5108175" cy="299085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Co-funded by the European Union logo in png for web usage">
            <a:extLst>
              <a:ext uri="{FF2B5EF4-FFF2-40B4-BE49-F238E27FC236}">
                <a16:creationId xmlns:a16="http://schemas.microsoft.com/office/drawing/2014/main" id="{9C01B179-01C2-396C-A878-2BB0D1DCD19D}"/>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4" name="Rectangle 3">
            <a:extLst>
              <a:ext uri="{FF2B5EF4-FFF2-40B4-BE49-F238E27FC236}">
                <a16:creationId xmlns:a16="http://schemas.microsoft.com/office/drawing/2014/main" id="{C64BBECD-9E41-E83F-10F6-2F96F4087A11}"/>
              </a:ext>
            </a:extLst>
          </p:cNvPr>
          <p:cNvSpPr/>
          <p:nvPr/>
        </p:nvSpPr>
        <p:spPr>
          <a:xfrm>
            <a:off x="3345743" y="6283747"/>
            <a:ext cx="5121982" cy="438582"/>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5" name="Group 4">
            <a:extLst>
              <a:ext uri="{FF2B5EF4-FFF2-40B4-BE49-F238E27FC236}">
                <a16:creationId xmlns:a16="http://schemas.microsoft.com/office/drawing/2014/main" id="{795CAC7B-5B39-1845-22B2-F56D40ECA6F2}"/>
              </a:ext>
            </a:extLst>
          </p:cNvPr>
          <p:cNvGrpSpPr/>
          <p:nvPr/>
        </p:nvGrpSpPr>
        <p:grpSpPr>
          <a:xfrm>
            <a:off x="441852" y="5906548"/>
            <a:ext cx="1307461" cy="742180"/>
            <a:chOff x="340586" y="8789227"/>
            <a:chExt cx="1307461" cy="742180"/>
          </a:xfrm>
        </p:grpSpPr>
        <p:sp>
          <p:nvSpPr>
            <p:cNvPr id="6" name="Rectangle 5">
              <a:extLst>
                <a:ext uri="{FF2B5EF4-FFF2-40B4-BE49-F238E27FC236}">
                  <a16:creationId xmlns:a16="http://schemas.microsoft.com/office/drawing/2014/main" id="{76385F78-D8A1-13CD-DF87-702166BBBD6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7">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7" name="Picture 6">
              <a:extLst>
                <a:ext uri="{FF2B5EF4-FFF2-40B4-BE49-F238E27FC236}">
                  <a16:creationId xmlns:a16="http://schemas.microsoft.com/office/drawing/2014/main" id="{326969C2-CD32-E029-1F9E-7A3B547EFFD4}"/>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2375926513"/>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12664</TotalTime>
  <Words>327</Words>
  <Application>Microsoft Office PowerPoint</Application>
  <PresentationFormat>Widescreen</PresentationFormat>
  <Paragraphs>17</Paragraphs>
  <Slides>3</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vt:i4>
      </vt:variant>
    </vt:vector>
  </HeadingPairs>
  <TitlesOfParts>
    <vt:vector size="10" baseType="lpstr">
      <vt:lpstr>Arial</vt:lpstr>
      <vt:lpstr>Calibri</vt:lpstr>
      <vt:lpstr>Montserrat</vt:lpstr>
      <vt:lpstr>Montserrat Light</vt:lpstr>
      <vt:lpstr>Source Sans Pro</vt:lpstr>
      <vt:lpstr>Verdana</vt:lpstr>
      <vt:lpstr>Office Theme</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Laura Magan (MMS,Ireland)</cp:lastModifiedBy>
  <cp:revision>486</cp:revision>
  <dcterms:created xsi:type="dcterms:W3CDTF">2020-10-14T13:32:04Z</dcterms:created>
  <dcterms:modified xsi:type="dcterms:W3CDTF">2025-08-21T15:31:49Z</dcterms:modified>
</cp:coreProperties>
</file>