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6"/>
  </p:notesMasterIdLst>
  <p:handoutMasterIdLst>
    <p:handoutMasterId r:id="rId7"/>
  </p:handoutMasterIdLst>
  <p:sldIdLst>
    <p:sldId id="7136" r:id="rId2"/>
    <p:sldId id="7726" r:id="rId3"/>
    <p:sldId id="7725" r:id="rId4"/>
    <p:sldId id="7724"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9390"/>
    <a:srgbClr val="E96751"/>
    <a:srgbClr val="EC7C69"/>
    <a:srgbClr val="494949"/>
    <a:srgbClr val="F2A158"/>
    <a:srgbClr val="DCC5ED"/>
    <a:srgbClr val="3FB5A1"/>
    <a:srgbClr val="E1FFE1"/>
    <a:srgbClr val="CEFAF9"/>
    <a:srgbClr val="F6BD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258" autoAdjust="0"/>
    <p:restoredTop sz="95082"/>
  </p:normalViewPr>
  <p:slideViewPr>
    <p:cSldViewPr snapToGrid="0" snapToObjects="1">
      <p:cViewPr varScale="1">
        <p:scale>
          <a:sx n="100" d="100"/>
          <a:sy n="100" d="100"/>
        </p:scale>
        <p:origin x="138" y="2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4C3372-09BE-B65F-B7FD-66C875D987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16F970EA-B511-9FA5-62B7-3F7B7C18C6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1A9DEB-381B-4A36-ABC7-582DC87A984A}" type="datetimeFigureOut">
              <a:rPr lang="en-IE" smtClean="0"/>
              <a:t>20/08/2025</a:t>
            </a:fld>
            <a:endParaRPr lang="en-IE"/>
          </a:p>
        </p:txBody>
      </p:sp>
      <p:sp>
        <p:nvSpPr>
          <p:cNvPr id="4" name="Footer Placeholder 3">
            <a:extLst>
              <a:ext uri="{FF2B5EF4-FFF2-40B4-BE49-F238E27FC236}">
                <a16:creationId xmlns:a16="http://schemas.microsoft.com/office/drawing/2014/main" id="{150B8479-2282-73A0-E627-A963C7D6B2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DFC99AAF-8410-3CF5-2065-270E499A03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1E97A1-82C9-49FE-B292-44EBB105242F}" type="slidenum">
              <a:rPr lang="en-IE" smtClean="0"/>
              <a:t>‹#›</a:t>
            </a:fld>
            <a:endParaRPr lang="en-IE"/>
          </a:p>
        </p:txBody>
      </p:sp>
    </p:spTree>
    <p:extLst>
      <p:ext uri="{BB962C8B-B14F-4D97-AF65-F5344CB8AC3E}">
        <p14:creationId xmlns:p14="http://schemas.microsoft.com/office/powerpoint/2010/main" val="1489791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8/20/2025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Epic Stays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F9F12E3-9E6B-1207-AA65-41EE5B4D3570}"/>
              </a:ext>
            </a:extLst>
          </p:cNvPr>
          <p:cNvSpPr/>
          <p:nvPr userDrawn="1"/>
        </p:nvSpPr>
        <p:spPr>
          <a:xfrm>
            <a:off x="-1" y="641250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 name="Freeform 2">
            <a:extLst>
              <a:ext uri="{FF2B5EF4-FFF2-40B4-BE49-F238E27FC236}">
                <a16:creationId xmlns:a16="http://schemas.microsoft.com/office/drawing/2014/main" id="{5ABBE625-B4FC-E0F5-9631-227F03A092F2}"/>
              </a:ext>
            </a:extLst>
          </p:cNvPr>
          <p:cNvSpPr/>
          <p:nvPr userDrawn="1"/>
        </p:nvSpPr>
        <p:spPr>
          <a:xfrm rot="16200000">
            <a:off x="8074538" y="-314471"/>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459597"/>
          </a:solidFill>
          <a:ln w="15768" cap="flat">
            <a:noFill/>
            <a:prstDash val="solid"/>
            <a:miter/>
          </a:ln>
        </p:spPr>
        <p:txBody>
          <a:bodyPr wrap="square" rtlCol="0" anchor="ctr">
            <a:noAutofit/>
          </a:bodyPr>
          <a:lstStyle/>
          <a:p>
            <a:endParaRPr lang="en-US" dirty="0"/>
          </a:p>
        </p:txBody>
      </p:sp>
      <p:sp>
        <p:nvSpPr>
          <p:cNvPr id="11" name="Freeform 10">
            <a:extLst>
              <a:ext uri="{FF2B5EF4-FFF2-40B4-BE49-F238E27FC236}">
                <a16:creationId xmlns:a16="http://schemas.microsoft.com/office/drawing/2014/main" id="{0B5D6D88-2D5A-06E0-02B3-1A9F231FB937}"/>
              </a:ext>
            </a:extLst>
          </p:cNvPr>
          <p:cNvSpPr>
            <a:spLocks noGrp="1"/>
          </p:cNvSpPr>
          <p:nvPr>
            <p:ph type="pic" sz="quarter" idx="40"/>
          </p:nvPr>
        </p:nvSpPr>
        <p:spPr>
          <a:xfrm>
            <a:off x="-2" y="738183"/>
            <a:ext cx="8902587" cy="5921497"/>
          </a:xfrm>
          <a:custGeom>
            <a:avLst/>
            <a:gdLst>
              <a:gd name="connsiteX0" fmla="*/ 0 w 8902587"/>
              <a:gd name="connsiteY0" fmla="*/ 0 h 5921497"/>
              <a:gd name="connsiteX1" fmla="*/ 1 w 8902587"/>
              <a:gd name="connsiteY1" fmla="*/ 0 h 5921497"/>
              <a:gd name="connsiteX2" fmla="*/ 265045 w 8902587"/>
              <a:gd name="connsiteY2" fmla="*/ 0 h 5921497"/>
              <a:gd name="connsiteX3" fmla="*/ 3108312 w 8902587"/>
              <a:gd name="connsiteY3" fmla="*/ 0 h 5921497"/>
              <a:gd name="connsiteX4" fmla="*/ 3108312 w 8902587"/>
              <a:gd name="connsiteY4" fmla="*/ 6178 h 5921497"/>
              <a:gd name="connsiteX5" fmla="*/ 3212362 w 8902587"/>
              <a:gd name="connsiteY5" fmla="*/ 772 h 5921497"/>
              <a:gd name="connsiteX6" fmla="*/ 3289433 w 8902587"/>
              <a:gd name="connsiteY6" fmla="*/ 200 h 5921497"/>
              <a:gd name="connsiteX7" fmla="*/ 3289414 w 8902587"/>
              <a:gd name="connsiteY7" fmla="*/ 0 h 5921497"/>
              <a:gd name="connsiteX8" fmla="*/ 3316414 w 8902587"/>
              <a:gd name="connsiteY8" fmla="*/ 0 h 5921497"/>
              <a:gd name="connsiteX9" fmla="*/ 5781601 w 8902587"/>
              <a:gd name="connsiteY9" fmla="*/ 0 h 5921497"/>
              <a:gd name="connsiteX10" fmla="*/ 5781601 w 8902587"/>
              <a:gd name="connsiteY10" fmla="*/ 6178 h 5921497"/>
              <a:gd name="connsiteX11" fmla="*/ 5948453 w 8902587"/>
              <a:gd name="connsiteY11" fmla="*/ 0 h 5921497"/>
              <a:gd name="connsiteX12" fmla="*/ 7360642 w 8902587"/>
              <a:gd name="connsiteY12" fmla="*/ 356780 h 5921497"/>
              <a:gd name="connsiteX13" fmla="*/ 7560039 w 8902587"/>
              <a:gd name="connsiteY13" fmla="*/ 477806 h 5921497"/>
              <a:gd name="connsiteX14" fmla="*/ 7540195 w 8902587"/>
              <a:gd name="connsiteY14" fmla="*/ 504311 h 5921497"/>
              <a:gd name="connsiteX15" fmla="*/ 7257884 w 8902587"/>
              <a:gd name="connsiteY15" fmla="*/ 1427814 h 5921497"/>
              <a:gd name="connsiteX16" fmla="*/ 8739034 w 8902587"/>
              <a:gd name="connsiteY16" fmla="*/ 3069818 h 5921497"/>
              <a:gd name="connsiteX17" fmla="*/ 8902587 w 8902587"/>
              <a:gd name="connsiteY17" fmla="*/ 3078048 h 5921497"/>
              <a:gd name="connsiteX18" fmla="*/ 8893195 w 8902587"/>
              <a:gd name="connsiteY18" fmla="*/ 3263933 h 5921497"/>
              <a:gd name="connsiteX19" fmla="*/ 5948453 w 8902587"/>
              <a:gd name="connsiteY19" fmla="*/ 5921497 h 5921497"/>
              <a:gd name="connsiteX20" fmla="*/ 5781601 w 8902587"/>
              <a:gd name="connsiteY20" fmla="*/ 5915319 h 5921497"/>
              <a:gd name="connsiteX21" fmla="*/ 5781601 w 8902587"/>
              <a:gd name="connsiteY21" fmla="*/ 5921497 h 5921497"/>
              <a:gd name="connsiteX22" fmla="*/ 3316414 w 8902587"/>
              <a:gd name="connsiteY22" fmla="*/ 5921497 h 5921497"/>
              <a:gd name="connsiteX23" fmla="*/ 3303482 w 8902587"/>
              <a:gd name="connsiteY23" fmla="*/ 5921497 h 5921497"/>
              <a:gd name="connsiteX24" fmla="*/ 3303482 w 8902587"/>
              <a:gd name="connsiteY24" fmla="*/ 5921404 h 5921497"/>
              <a:gd name="connsiteX25" fmla="*/ 3209472 w 8902587"/>
              <a:gd name="connsiteY25" fmla="*/ 5920725 h 5921497"/>
              <a:gd name="connsiteX26" fmla="*/ 3108312 w 8902587"/>
              <a:gd name="connsiteY26" fmla="*/ 5915319 h 5921497"/>
              <a:gd name="connsiteX27" fmla="*/ 3108312 w 8902587"/>
              <a:gd name="connsiteY27" fmla="*/ 5921497 h 5921497"/>
              <a:gd name="connsiteX28" fmla="*/ 2959697 w 8902587"/>
              <a:gd name="connsiteY28" fmla="*/ 5921497 h 5921497"/>
              <a:gd name="connsiteX29" fmla="*/ 2959697 w 8902587"/>
              <a:gd name="connsiteY29" fmla="*/ 5674318 h 5921497"/>
              <a:gd name="connsiteX30" fmla="*/ 265045 w 8902587"/>
              <a:gd name="connsiteY30" fmla="*/ 5674318 h 5921497"/>
              <a:gd name="connsiteX31" fmla="*/ 17546 w 8902587"/>
              <a:gd name="connsiteY31" fmla="*/ 5674318 h 5921497"/>
              <a:gd name="connsiteX32" fmla="*/ 0 w 8902587"/>
              <a:gd name="connsiteY32" fmla="*/ 5674318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02587" h="5921497">
                <a:moveTo>
                  <a:pt x="0" y="0"/>
                </a:moveTo>
                <a:lnTo>
                  <a:pt x="1" y="0"/>
                </a:lnTo>
                <a:lnTo>
                  <a:pt x="265045" y="0"/>
                </a:lnTo>
                <a:lnTo>
                  <a:pt x="3108312" y="0"/>
                </a:lnTo>
                <a:lnTo>
                  <a:pt x="3108312" y="6178"/>
                </a:lnTo>
                <a:cubicBezTo>
                  <a:pt x="3142994" y="3089"/>
                  <a:pt x="3177678" y="1545"/>
                  <a:pt x="3212362" y="772"/>
                </a:cubicBezTo>
                <a:lnTo>
                  <a:pt x="3289433" y="200"/>
                </a:lnTo>
                <a:lnTo>
                  <a:pt x="3289414" y="0"/>
                </a:lnTo>
                <a:lnTo>
                  <a:pt x="3316414" y="0"/>
                </a:lnTo>
                <a:lnTo>
                  <a:pt x="5781601" y="0"/>
                </a:lnTo>
                <a:lnTo>
                  <a:pt x="5781601" y="6178"/>
                </a:lnTo>
                <a:cubicBezTo>
                  <a:pt x="5837215" y="0"/>
                  <a:pt x="5892836" y="0"/>
                  <a:pt x="5948453" y="0"/>
                </a:cubicBezTo>
                <a:cubicBezTo>
                  <a:pt x="6460207" y="0"/>
                  <a:pt x="6941183" y="129176"/>
                  <a:pt x="7360642" y="356780"/>
                </a:cubicBezTo>
                <a:lnTo>
                  <a:pt x="7560039" y="477806"/>
                </a:lnTo>
                <a:lnTo>
                  <a:pt x="7540195" y="504311"/>
                </a:lnTo>
                <a:cubicBezTo>
                  <a:pt x="7362040" y="767687"/>
                  <a:pt x="7257884" y="1085395"/>
                  <a:pt x="7257884" y="1427814"/>
                </a:cubicBezTo>
                <a:cubicBezTo>
                  <a:pt x="7257884" y="2283865"/>
                  <a:pt x="7905828" y="2985462"/>
                  <a:pt x="8739034" y="3069818"/>
                </a:cubicBezTo>
                <a:lnTo>
                  <a:pt x="8902587" y="3078048"/>
                </a:lnTo>
                <a:lnTo>
                  <a:pt x="8893195" y="3263933"/>
                </a:lnTo>
                <a:cubicBezTo>
                  <a:pt x="8741253" y="4758918"/>
                  <a:pt x="7477918" y="5921497"/>
                  <a:pt x="5948453" y="5921497"/>
                </a:cubicBezTo>
                <a:cubicBezTo>
                  <a:pt x="5892836" y="5921497"/>
                  <a:pt x="5831037" y="5921497"/>
                  <a:pt x="5781601" y="5915319"/>
                </a:cubicBezTo>
                <a:lnTo>
                  <a:pt x="5781601" y="5921497"/>
                </a:lnTo>
                <a:lnTo>
                  <a:pt x="3316414" y="5921497"/>
                </a:lnTo>
                <a:lnTo>
                  <a:pt x="3303482" y="5921497"/>
                </a:lnTo>
                <a:lnTo>
                  <a:pt x="3303482" y="5921404"/>
                </a:lnTo>
                <a:lnTo>
                  <a:pt x="3209472" y="5920725"/>
                </a:lnTo>
                <a:cubicBezTo>
                  <a:pt x="3173825" y="5919953"/>
                  <a:pt x="3139141" y="5918408"/>
                  <a:pt x="3108312" y="5915319"/>
                </a:cubicBezTo>
                <a:lnTo>
                  <a:pt x="3108312" y="5921497"/>
                </a:lnTo>
                <a:lnTo>
                  <a:pt x="2959697" y="5921497"/>
                </a:lnTo>
                <a:lnTo>
                  <a:pt x="2959697" y="5674318"/>
                </a:lnTo>
                <a:lnTo>
                  <a:pt x="265045" y="5674318"/>
                </a:lnTo>
                <a:lnTo>
                  <a:pt x="17546" y="5674318"/>
                </a:lnTo>
                <a:lnTo>
                  <a:pt x="0" y="567431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403571" y="836950"/>
            <a:ext cx="4802284" cy="254702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2" name="Slide Number Placeholder 5">
            <a:extLst>
              <a:ext uri="{FF2B5EF4-FFF2-40B4-BE49-F238E27FC236}">
                <a16:creationId xmlns:a16="http://schemas.microsoft.com/office/drawing/2014/main" id="{F969E2E6-9085-C80B-BE9D-CB2BBB65F1BE}"/>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D692CCB7-11ED-56C3-F2C7-67D936204E5D}"/>
              </a:ext>
            </a:extLst>
          </p:cNvPr>
          <p:cNvSpPr>
            <a:spLocks noGrp="1"/>
          </p:cNvSpPr>
          <p:nvPr>
            <p:ph type="body" sz="quarter" idx="65" hasCustomPrompt="1"/>
          </p:nvPr>
        </p:nvSpPr>
        <p:spPr>
          <a:xfrm>
            <a:off x="6009" y="641250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82100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2998618" y="-2481419"/>
            <a:ext cx="6175269" cy="12192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noFill/>
          <a:ln w="19050">
            <a:solidFill>
              <a:srgbClr val="E9675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220412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031532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18940" y="34552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47398" y="3244279"/>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823802" y="-252041"/>
            <a:ext cx="4448399" cy="6096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21941" y="623792"/>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24950" y="34553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1904103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8279C37-A1BE-B924-9BAE-BEFBBDCCD758}"/>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244740" y="2115614"/>
            <a:ext cx="6560312"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02</a:t>
            </a:r>
          </a:p>
        </p:txBody>
      </p:sp>
      <p:sp>
        <p:nvSpPr>
          <p:cNvPr id="11" name="Freeform 10">
            <a:extLst>
              <a:ext uri="{FF2B5EF4-FFF2-40B4-BE49-F238E27FC236}">
                <a16:creationId xmlns:a16="http://schemas.microsoft.com/office/drawing/2014/main" id="{6630A75D-6D8B-3A21-6A9F-016DCE41F7F0}"/>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2E7B18D9-B18D-C990-3B81-03007F9555DD}"/>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66349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31421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74803" y="1994611"/>
            <a:ext cx="10614687"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74803" y="359776"/>
            <a:ext cx="10614687" cy="803654"/>
          </a:xfrm>
          <a:prstGeom prst="rect">
            <a:avLst/>
          </a:prstGeom>
        </p:spPr>
        <p:txBody>
          <a:bodyPr>
            <a:noAutofit/>
          </a:bodyPr>
          <a:lstStyle>
            <a:lvl1pPr marL="0" indent="0" algn="l">
              <a:lnSpc>
                <a:spcPct val="100000"/>
              </a:lnSpc>
              <a:spcBef>
                <a:spcPts val="0"/>
              </a:spcBef>
              <a:buNone/>
              <a:defRPr sz="28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064BF269-509F-FF08-2AB8-13D0BA5CD02C}"/>
              </a:ext>
            </a:extLst>
          </p:cNvPr>
          <p:cNvSpPr>
            <a:spLocks noGrp="1"/>
          </p:cNvSpPr>
          <p:nvPr>
            <p:ph type="body" sz="quarter" idx="19" hasCustomPrompt="1"/>
          </p:nvPr>
        </p:nvSpPr>
        <p:spPr>
          <a:xfrm>
            <a:off x="760949" y="1177194"/>
            <a:ext cx="10614687" cy="803654"/>
          </a:xfrm>
          <a:prstGeom prst="rect">
            <a:avLst/>
          </a:prstGeom>
        </p:spPr>
        <p:txBody>
          <a:bodyPr>
            <a:noAutofit/>
          </a:bodyPr>
          <a:lstStyle>
            <a:lvl1pPr marL="0" indent="0" algn="l">
              <a:lnSpc>
                <a:spcPct val="100000"/>
              </a:lnSpc>
              <a:spcBef>
                <a:spcPts val="0"/>
              </a:spcBef>
              <a:buNone/>
              <a:defRPr sz="24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6"/>
            <a:ext cx="3423163" cy="340757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9209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6"/>
            <a:ext cx="3423163" cy="340757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19637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7904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algn="l">
              <a:lnSpc>
                <a:spcPct val="100000"/>
              </a:lnSpc>
              <a:spcBef>
                <a:spcPts val="0"/>
              </a:spcBef>
              <a:spcAft>
                <a:spcPts val="600"/>
              </a:spcAft>
              <a:buNone/>
              <a:defRPr sz="2200" b="0" i="0" spc="0">
                <a:solidFill>
                  <a:srgbClr val="49494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995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24669" y="270322"/>
            <a:ext cx="11582847" cy="830997"/>
          </a:xfrm>
          <a:prstGeom prst="rect">
            <a:avLst/>
          </a:prstGeom>
        </p:spPr>
        <p:txBody>
          <a:bodyPr wrap="square">
            <a:spAutoFit/>
          </a:bodyPr>
          <a:lstStyle/>
          <a:p>
            <a:pPr marL="0" lvl="0" indent="0" algn="ctr" rtl="0">
              <a:spcBef>
                <a:spcPts val="0"/>
              </a:spcBef>
              <a:spcAft>
                <a:spcPts val="0"/>
              </a:spcAft>
              <a:buClr>
                <a:schemeClr val="dk1"/>
              </a:buClr>
              <a:buSzPts val="1100"/>
              <a:buFont typeface="Arial"/>
              <a:buNone/>
            </a:pPr>
            <a:r>
              <a:rPr lang="en-IE" sz="2400" b="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Icons</a:t>
            </a:r>
            <a:r>
              <a:rPr lang="en-IE" sz="2400" b="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which can be used within this template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without losing quality.</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Change line colour, width and style.</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p>
        </p:txBody>
      </p: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A4A28A2-B6E8-DD2B-66F2-37A6CA09FDFF}"/>
              </a:ext>
            </a:extLst>
          </p:cNvPr>
          <p:cNvCxnSpPr/>
          <p:nvPr userDrawn="1"/>
        </p:nvCxnSpPr>
        <p:spPr>
          <a:xfrm flipH="1">
            <a:off x="12033" y="1329353"/>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8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1910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296201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013456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797186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1" y="532521"/>
            <a:ext cx="3790950" cy="2896479"/>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320397"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20397"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892941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83289" y="0"/>
            <a:ext cx="6840000" cy="4758044"/>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dirty="0"/>
          </a:p>
        </p:txBody>
      </p:sp>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80602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hoto/Text Slide 03">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7089" y="257177"/>
            <a:ext cx="7575621" cy="4331221"/>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367338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010487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2925684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FBA63B"/>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336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9232269" y="107690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0" name="Freeform 29">
            <a:extLst>
              <a:ext uri="{FF2B5EF4-FFF2-40B4-BE49-F238E27FC236}">
                <a16:creationId xmlns:a16="http://schemas.microsoft.com/office/drawing/2014/main" id="{E7A73EEE-7365-180F-BE9D-B8FD2CAD094B}"/>
              </a:ext>
            </a:extLst>
          </p:cNvPr>
          <p:cNvSpPr>
            <a:spLocks noGrp="1"/>
          </p:cNvSpPr>
          <p:nvPr>
            <p:ph type="pic" sz="quarter" idx="19"/>
          </p:nvPr>
        </p:nvSpPr>
        <p:spPr>
          <a:xfrm>
            <a:off x="5957002" y="1303139"/>
            <a:ext cx="6234998" cy="4198861"/>
          </a:xfrm>
          <a:custGeom>
            <a:avLst/>
            <a:gdLst>
              <a:gd name="connsiteX0" fmla="*/ 2122138 w 6234998"/>
              <a:gd name="connsiteY0" fmla="*/ 0 h 4198861"/>
              <a:gd name="connsiteX1" fmla="*/ 2245434 w 6234998"/>
              <a:gd name="connsiteY1" fmla="*/ 4566 h 4198861"/>
              <a:gd name="connsiteX2" fmla="*/ 2245434 w 6234998"/>
              <a:gd name="connsiteY2" fmla="*/ 0 h 4198861"/>
              <a:gd name="connsiteX3" fmla="*/ 3128047 w 6234998"/>
              <a:gd name="connsiteY3" fmla="*/ 0 h 4198861"/>
              <a:gd name="connsiteX4" fmla="*/ 3238167 w 6234998"/>
              <a:gd name="connsiteY4" fmla="*/ 0 h 4198861"/>
              <a:gd name="connsiteX5" fmla="*/ 3275267 w 6234998"/>
              <a:gd name="connsiteY5" fmla="*/ 0 h 4198861"/>
              <a:gd name="connsiteX6" fmla="*/ 3275267 w 6234998"/>
              <a:gd name="connsiteY6" fmla="*/ 226190 h 4198861"/>
              <a:gd name="connsiteX7" fmla="*/ 6234963 w 6234998"/>
              <a:gd name="connsiteY7" fmla="*/ 226190 h 4198861"/>
              <a:gd name="connsiteX8" fmla="*/ 6234963 w 6234998"/>
              <a:gd name="connsiteY8" fmla="*/ 0 h 4198861"/>
              <a:gd name="connsiteX9" fmla="*/ 6234998 w 6234998"/>
              <a:gd name="connsiteY9" fmla="*/ 0 h 4198861"/>
              <a:gd name="connsiteX10" fmla="*/ 6234998 w 6234998"/>
              <a:gd name="connsiteY10" fmla="*/ 3862384 h 4198861"/>
              <a:gd name="connsiteX11" fmla="*/ 2638721 w 6234998"/>
              <a:gd name="connsiteY11" fmla="*/ 3862384 h 4198861"/>
              <a:gd name="connsiteX12" fmla="*/ 1813887 w 6234998"/>
              <a:gd name="connsiteY12" fmla="*/ 3862384 h 4198861"/>
              <a:gd name="connsiteX13" fmla="*/ 1297402 w 6234998"/>
              <a:gd name="connsiteY13" fmla="*/ 4120011 h 4198861"/>
              <a:gd name="connsiteX14" fmla="*/ 1264701 w 6234998"/>
              <a:gd name="connsiteY14" fmla="*/ 4198861 h 4198861"/>
              <a:gd name="connsiteX15" fmla="*/ 1078582 w 6234998"/>
              <a:gd name="connsiteY15" fmla="*/ 4112121 h 4198861"/>
              <a:gd name="connsiteX16" fmla="*/ 307781 w 6234998"/>
              <a:gd name="connsiteY16" fmla="*/ 3412066 h 4198861"/>
              <a:gd name="connsiteX17" fmla="*/ 296799 w 6234998"/>
              <a:gd name="connsiteY17" fmla="*/ 3393965 h 4198861"/>
              <a:gd name="connsiteX18" fmla="*/ 301948 w 6234998"/>
              <a:gd name="connsiteY18" fmla="*/ 3382497 h 4198861"/>
              <a:gd name="connsiteX19" fmla="*/ 417895 w 6234998"/>
              <a:gd name="connsiteY19" fmla="*/ 2770196 h 4198861"/>
              <a:gd name="connsiteX20" fmla="*/ 80940 w 6234998"/>
              <a:gd name="connsiteY20" fmla="*/ 1763461 h 4198861"/>
              <a:gd name="connsiteX21" fmla="*/ 0 w 6234998"/>
              <a:gd name="connsiteY21" fmla="*/ 1665934 h 4198861"/>
              <a:gd name="connsiteX22" fmla="*/ 33314 w 6234998"/>
              <a:gd name="connsiteY22" fmla="*/ 1536503 h 4198861"/>
              <a:gd name="connsiteX23" fmla="*/ 2122138 w 6234998"/>
              <a:gd name="connsiteY23" fmla="*/ 0 h 41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34998" h="4198861">
                <a:moveTo>
                  <a:pt x="2122138" y="0"/>
                </a:moveTo>
                <a:cubicBezTo>
                  <a:pt x="2163235" y="0"/>
                  <a:pt x="2208903" y="0"/>
                  <a:pt x="2245434" y="4566"/>
                </a:cubicBezTo>
                <a:lnTo>
                  <a:pt x="2245434" y="0"/>
                </a:lnTo>
                <a:lnTo>
                  <a:pt x="3128047" y="0"/>
                </a:lnTo>
                <a:lnTo>
                  <a:pt x="3238167" y="0"/>
                </a:lnTo>
                <a:lnTo>
                  <a:pt x="3275267" y="0"/>
                </a:lnTo>
                <a:lnTo>
                  <a:pt x="3275267" y="226190"/>
                </a:lnTo>
                <a:lnTo>
                  <a:pt x="6234963" y="226190"/>
                </a:lnTo>
                <a:lnTo>
                  <a:pt x="6234963" y="0"/>
                </a:lnTo>
                <a:lnTo>
                  <a:pt x="6234998" y="0"/>
                </a:lnTo>
                <a:lnTo>
                  <a:pt x="6234998" y="3862384"/>
                </a:lnTo>
                <a:lnTo>
                  <a:pt x="2638721" y="3862384"/>
                </a:lnTo>
                <a:lnTo>
                  <a:pt x="1813887" y="3862384"/>
                </a:lnTo>
                <a:cubicBezTo>
                  <a:pt x="1582341" y="3862384"/>
                  <a:pt x="1382734" y="3968885"/>
                  <a:pt x="1297402" y="4120011"/>
                </a:cubicBezTo>
                <a:lnTo>
                  <a:pt x="1264701" y="4198861"/>
                </a:lnTo>
                <a:lnTo>
                  <a:pt x="1078582" y="4112121"/>
                </a:lnTo>
                <a:cubicBezTo>
                  <a:pt x="768617" y="3943931"/>
                  <a:pt x="504112" y="3703006"/>
                  <a:pt x="307781" y="3412066"/>
                </a:cubicBezTo>
                <a:lnTo>
                  <a:pt x="296799" y="3393965"/>
                </a:lnTo>
                <a:lnTo>
                  <a:pt x="301948" y="3382497"/>
                </a:lnTo>
                <a:cubicBezTo>
                  <a:pt x="376765" y="3193025"/>
                  <a:pt x="417895" y="2986488"/>
                  <a:pt x="417895" y="2770196"/>
                </a:cubicBezTo>
                <a:cubicBezTo>
                  <a:pt x="417895" y="2391684"/>
                  <a:pt x="292521" y="2043050"/>
                  <a:pt x="80940" y="1763461"/>
                </a:cubicBezTo>
                <a:lnTo>
                  <a:pt x="0" y="1665934"/>
                </a:lnTo>
                <a:lnTo>
                  <a:pt x="33314" y="1536503"/>
                </a:lnTo>
                <a:cubicBezTo>
                  <a:pt x="310805" y="645283"/>
                  <a:pt x="1142613" y="0"/>
                  <a:pt x="2122138" y="0"/>
                </a:cubicBezTo>
                <a:close/>
              </a:path>
            </a:pathLst>
          </a:custGeom>
          <a:solidFill>
            <a:schemeClr val="bg1">
              <a:lumMod val="95000"/>
            </a:schemeClr>
          </a:solidFill>
        </p:spPr>
        <p:txBody>
          <a:bodyPr wrap="square">
            <a:noAutofit/>
          </a:bodyPr>
          <a:lstStyle>
            <a:lvl1pPr marL="0" indent="0" algn="ctr">
              <a:buNone/>
              <a:defRPr>
                <a:solidFill>
                  <a:schemeClr val="bg1">
                    <a:lumMod val="95000"/>
                  </a:schemeClr>
                </a:solidFill>
              </a:defRPr>
            </a:lvl1pPr>
          </a:lstStyle>
          <a:p>
            <a:endParaRPr lang="en-US" dirty="0"/>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
        <p:nvSpPr>
          <p:cNvPr id="19" name="Text Placeholder 23">
            <a:extLst>
              <a:ext uri="{FF2B5EF4-FFF2-40B4-BE49-F238E27FC236}">
                <a16:creationId xmlns:a16="http://schemas.microsoft.com/office/drawing/2014/main" id="{29538861-2B30-B1F1-C558-F20C42AC0A91}"/>
              </a:ext>
            </a:extLst>
          </p:cNvPr>
          <p:cNvSpPr>
            <a:spLocks noGrp="1"/>
          </p:cNvSpPr>
          <p:nvPr>
            <p:ph type="body" sz="quarter" idx="65" hasCustomPrompt="1"/>
          </p:nvPr>
        </p:nvSpPr>
        <p:spPr>
          <a:xfrm>
            <a:off x="9238279" y="10769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575318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0667" y="1421160"/>
            <a:ext cx="5481351" cy="3985341"/>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7469994" y="1917699"/>
            <a:ext cx="3710338" cy="249927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88075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ext + Device 01">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572736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5433680D-BD5D-B256-25AF-7651ACEBE90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E99CF2CF-252F-3C98-8370-182AEA23FA3C}"/>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BCE58870-5ECB-E7F6-23AE-2DCD281AACA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A912C181-762F-F0A0-77F9-36A40E6CB0BB}"/>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1" name="object 3">
            <a:extLst>
              <a:ext uri="{FF2B5EF4-FFF2-40B4-BE49-F238E27FC236}">
                <a16:creationId xmlns:a16="http://schemas.microsoft.com/office/drawing/2014/main" id="{129A9620-C0F4-CBC3-4970-ACD6FCC8D090}"/>
              </a:ext>
            </a:extLst>
          </p:cNvPr>
          <p:cNvSpPr/>
          <p:nvPr userDrawn="1"/>
        </p:nvSpPr>
        <p:spPr>
          <a:xfrm rot="16200000">
            <a:off x="9615266" y="515190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2" name="Text Placeholder 23">
            <a:extLst>
              <a:ext uri="{FF2B5EF4-FFF2-40B4-BE49-F238E27FC236}">
                <a16:creationId xmlns:a16="http://schemas.microsoft.com/office/drawing/2014/main" id="{8370C565-93FA-ECE8-6FE8-6914FFDDAF3C}"/>
              </a:ext>
            </a:extLst>
          </p:cNvPr>
          <p:cNvSpPr>
            <a:spLocks noGrp="1"/>
          </p:cNvSpPr>
          <p:nvPr>
            <p:ph type="body" sz="quarter" idx="65" hasCustomPrompt="1"/>
          </p:nvPr>
        </p:nvSpPr>
        <p:spPr>
          <a:xfrm rot="16200000">
            <a:off x="9621276" y="5151904"/>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7624257" y="1895475"/>
            <a:ext cx="4071434" cy="4962525"/>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8325568" y="2306834"/>
            <a:ext cx="3028041" cy="4529737"/>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A22AB95E-FC8F-3340-8544-E4709B0FF23C}"/>
              </a:ext>
            </a:extLst>
          </p:cNvPr>
          <p:cNvSpPr>
            <a:spLocks noGrp="1"/>
          </p:cNvSpPr>
          <p:nvPr>
            <p:ph type="sldNum" sz="quarter" idx="4"/>
          </p:nvPr>
        </p:nvSpPr>
        <p:spPr>
          <a:xfrm>
            <a:off x="12092883" y="6565872"/>
            <a:ext cx="391443" cy="292128"/>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892931D4-5413-2541-04ED-8124FB232F81}"/>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CAD6D65B-EFA3-B983-2D37-588496A0C33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23">
            <a:extLst>
              <a:ext uri="{FF2B5EF4-FFF2-40B4-BE49-F238E27FC236}">
                <a16:creationId xmlns:a16="http://schemas.microsoft.com/office/drawing/2014/main" id="{D8318322-0D20-7ECE-CC2F-EABF1AE9F6C7}"/>
              </a:ext>
            </a:extLst>
          </p:cNvPr>
          <p:cNvSpPr>
            <a:spLocks noGrp="1"/>
          </p:cNvSpPr>
          <p:nvPr>
            <p:ph type="body" sz="quarter" idx="20"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FA3A7B1A-82F0-193D-CCDC-5C96249A34BD}"/>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1A8E9F8-516B-15D5-81F8-F961C5CA1B45}"/>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D721C18E-EFB9-9B0B-67DA-A6787F1111A6}"/>
              </a:ext>
            </a:extLst>
          </p:cNvPr>
          <p:cNvSpPr>
            <a:spLocks noGrp="1"/>
          </p:cNvSpPr>
          <p:nvPr>
            <p:ph type="body" sz="quarter" idx="21"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387813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allery 01">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Freeform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952659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allery 02">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862246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allery 03">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83285E7-580D-481F-9E69-9B07D7743482}"/>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61FF9C18-7E4C-4444-EA26-AE03FF1A4F65}"/>
              </a:ext>
            </a:extLst>
          </p:cNvPr>
          <p:cNvSpPr>
            <a:spLocks noGrp="1"/>
          </p:cNvSpPr>
          <p:nvPr>
            <p:ph type="pic" sz="quarter" idx="75"/>
          </p:nvPr>
        </p:nvSpPr>
        <p:spPr>
          <a:xfrm>
            <a:off x="-1" y="3526971"/>
            <a:ext cx="11526983" cy="3342069"/>
          </a:xfrm>
          <a:custGeom>
            <a:avLst/>
            <a:gdLst>
              <a:gd name="connsiteX0" fmla="*/ 0 w 11526983"/>
              <a:gd name="connsiteY0" fmla="*/ 0 h 3342069"/>
              <a:gd name="connsiteX1" fmla="*/ 11526983 w 11526983"/>
              <a:gd name="connsiteY1" fmla="*/ 0 h 3342069"/>
              <a:gd name="connsiteX2" fmla="*/ 11526983 w 11526983"/>
              <a:gd name="connsiteY2" fmla="*/ 382001 h 3342069"/>
              <a:gd name="connsiteX3" fmla="*/ 11287547 w 11526983"/>
              <a:gd name="connsiteY3" fmla="*/ 382001 h 3342069"/>
              <a:gd name="connsiteX4" fmla="*/ 11287547 w 11526983"/>
              <a:gd name="connsiteY4" fmla="*/ 3341697 h 3342069"/>
              <a:gd name="connsiteX5" fmla="*/ 11526983 w 11526983"/>
              <a:gd name="connsiteY5" fmla="*/ 3341697 h 3342069"/>
              <a:gd name="connsiteX6" fmla="*/ 11526983 w 11526983"/>
              <a:gd name="connsiteY6" fmla="*/ 3342069 h 3342069"/>
              <a:gd name="connsiteX7" fmla="*/ 0 w 11526983"/>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6983" h="3342069">
                <a:moveTo>
                  <a:pt x="0" y="0"/>
                </a:moveTo>
                <a:lnTo>
                  <a:pt x="11526983" y="0"/>
                </a:lnTo>
                <a:lnTo>
                  <a:pt x="11526983" y="382001"/>
                </a:lnTo>
                <a:lnTo>
                  <a:pt x="11287547" y="382001"/>
                </a:lnTo>
                <a:lnTo>
                  <a:pt x="11287547" y="3341697"/>
                </a:lnTo>
                <a:lnTo>
                  <a:pt x="11526983" y="3341697"/>
                </a:lnTo>
                <a:lnTo>
                  <a:pt x="11526983" y="3342069"/>
                </a:lnTo>
                <a:lnTo>
                  <a:pt x="0" y="3342069"/>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050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allery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0" name="Freeform 9">
            <a:extLst>
              <a:ext uri="{FF2B5EF4-FFF2-40B4-BE49-F238E27FC236}">
                <a16:creationId xmlns:a16="http://schemas.microsoft.com/office/drawing/2014/main" id="{38B3A626-8AAD-5C07-63EB-ECD7DE8E9F87}"/>
              </a:ext>
            </a:extLst>
          </p:cNvPr>
          <p:cNvSpPr>
            <a:spLocks noGrp="1"/>
          </p:cNvSpPr>
          <p:nvPr>
            <p:ph type="pic" sz="quarter" idx="76"/>
          </p:nvPr>
        </p:nvSpPr>
        <p:spPr>
          <a:xfrm>
            <a:off x="5832763" y="2344365"/>
            <a:ext cx="5694219" cy="2178997"/>
          </a:xfrm>
          <a:custGeom>
            <a:avLst/>
            <a:gdLst>
              <a:gd name="connsiteX0" fmla="*/ 0 w 5694219"/>
              <a:gd name="connsiteY0" fmla="*/ 0 h 2178997"/>
              <a:gd name="connsiteX1" fmla="*/ 5694219 w 5694219"/>
              <a:gd name="connsiteY1" fmla="*/ 0 h 2178997"/>
              <a:gd name="connsiteX2" fmla="*/ 5694219 w 5694219"/>
              <a:gd name="connsiteY2" fmla="*/ 1564607 h 2178997"/>
              <a:gd name="connsiteX3" fmla="*/ 5454783 w 5694219"/>
              <a:gd name="connsiteY3" fmla="*/ 1564607 h 2178997"/>
              <a:gd name="connsiteX4" fmla="*/ 5454783 w 5694219"/>
              <a:gd name="connsiteY4" fmla="*/ 2178997 h 2178997"/>
              <a:gd name="connsiteX5" fmla="*/ 0 w 5694219"/>
              <a:gd name="connsiteY5" fmla="*/ 2178997 h 21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219" h="2178997">
                <a:moveTo>
                  <a:pt x="0" y="0"/>
                </a:moveTo>
                <a:lnTo>
                  <a:pt x="5694219" y="0"/>
                </a:lnTo>
                <a:lnTo>
                  <a:pt x="5694219" y="1564607"/>
                </a:lnTo>
                <a:lnTo>
                  <a:pt x="5454783" y="1564607"/>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6" name="Freeform 5">
            <a:extLst>
              <a:ext uri="{FF2B5EF4-FFF2-40B4-BE49-F238E27FC236}">
                <a16:creationId xmlns:a16="http://schemas.microsoft.com/office/drawing/2014/main" id="{EF504E28-163C-C046-DD0F-13F27627BBD4}"/>
              </a:ext>
            </a:extLst>
          </p:cNvPr>
          <p:cNvSpPr>
            <a:spLocks noGrp="1"/>
          </p:cNvSpPr>
          <p:nvPr>
            <p:ph type="pic" sz="quarter" idx="77"/>
          </p:nvPr>
        </p:nvSpPr>
        <p:spPr>
          <a:xfrm>
            <a:off x="5832763" y="4688732"/>
            <a:ext cx="5454783" cy="2178997"/>
          </a:xfrm>
          <a:custGeom>
            <a:avLst/>
            <a:gdLst>
              <a:gd name="connsiteX0" fmla="*/ 0 w 5454783"/>
              <a:gd name="connsiteY0" fmla="*/ 0 h 2178997"/>
              <a:gd name="connsiteX1" fmla="*/ 5454783 w 5454783"/>
              <a:gd name="connsiteY1" fmla="*/ 0 h 2178997"/>
              <a:gd name="connsiteX2" fmla="*/ 5454783 w 5454783"/>
              <a:gd name="connsiteY2" fmla="*/ 2178997 h 2178997"/>
              <a:gd name="connsiteX3" fmla="*/ 0 w 5454783"/>
              <a:gd name="connsiteY3" fmla="*/ 2178997 h 2178997"/>
            </a:gdLst>
            <a:ahLst/>
            <a:cxnLst>
              <a:cxn ang="0">
                <a:pos x="connsiteX0" y="connsiteY0"/>
              </a:cxn>
              <a:cxn ang="0">
                <a:pos x="connsiteX1" y="connsiteY1"/>
              </a:cxn>
              <a:cxn ang="0">
                <a:pos x="connsiteX2" y="connsiteY2"/>
              </a:cxn>
              <a:cxn ang="0">
                <a:pos x="connsiteX3" y="connsiteY3"/>
              </a:cxn>
            </a:cxnLst>
            <a:rect l="l" t="t" r="r" b="b"/>
            <a:pathLst>
              <a:path w="5454783" h="2178997">
                <a:moveTo>
                  <a:pt x="0" y="0"/>
                </a:moveTo>
                <a:lnTo>
                  <a:pt x="5454783" y="0"/>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2178997"/>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9006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Text Placeholder 32">
            <a:extLst>
              <a:ext uri="{FF2B5EF4-FFF2-40B4-BE49-F238E27FC236}">
                <a16:creationId xmlns:a16="http://schemas.microsoft.com/office/drawing/2014/main" id="{5D6EE418-B1D3-0556-EDEE-628FB5891AE0}"/>
              </a:ext>
            </a:extLst>
          </p:cNvPr>
          <p:cNvSpPr>
            <a:spLocks noGrp="1"/>
          </p:cNvSpPr>
          <p:nvPr>
            <p:ph type="body" sz="quarter" idx="20" hasCustomPrompt="1"/>
          </p:nvPr>
        </p:nvSpPr>
        <p:spPr>
          <a:xfrm>
            <a:off x="1219971" y="3837402"/>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40" name="Text Placeholder 32">
            <a:extLst>
              <a:ext uri="{FF2B5EF4-FFF2-40B4-BE49-F238E27FC236}">
                <a16:creationId xmlns:a16="http://schemas.microsoft.com/office/drawing/2014/main" id="{0728D1F7-D9FD-69F6-1C0B-77B8401340A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54" name="Text Placeholder 32">
            <a:extLst>
              <a:ext uri="{FF2B5EF4-FFF2-40B4-BE49-F238E27FC236}">
                <a16:creationId xmlns:a16="http://schemas.microsoft.com/office/drawing/2014/main" id="{992D58FF-0AA7-C6FB-F16A-3AEEEBBAFC18}"/>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1930813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allery 05">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2"/>
            <a:ext cx="179948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Freeform 1">
            <a:extLst>
              <a:ext uri="{FF2B5EF4-FFF2-40B4-BE49-F238E27FC236}">
                <a16:creationId xmlns:a16="http://schemas.microsoft.com/office/drawing/2014/main" id="{3F88BD6C-5286-2FDF-1DA8-EB249E636D56}"/>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6" name="Picture Placeholder 12">
            <a:extLst>
              <a:ext uri="{FF2B5EF4-FFF2-40B4-BE49-F238E27FC236}">
                <a16:creationId xmlns:a16="http://schemas.microsoft.com/office/drawing/2014/main" id="{8C624E47-695B-5CA8-0DFF-70206D787EAF}"/>
              </a:ext>
            </a:extLst>
          </p:cNvPr>
          <p:cNvSpPr>
            <a:spLocks noGrp="1"/>
          </p:cNvSpPr>
          <p:nvPr>
            <p:ph type="pic" sz="quarter" idx="77"/>
          </p:nvPr>
        </p:nvSpPr>
        <p:spPr>
          <a:xfrm>
            <a:off x="7777018" y="-2"/>
            <a:ext cx="1799489" cy="3342069"/>
          </a:xfrm>
          <a:prstGeom prst="rect">
            <a:avLst/>
          </a:prstGeom>
          <a:solidFill>
            <a:schemeClr val="bg1">
              <a:lumMod val="95000"/>
            </a:schemeClr>
          </a:solidFill>
        </p:spPr>
        <p:txBody>
          <a:bodyPr/>
          <a:lstStyle/>
          <a:p>
            <a:endParaRPr lang="en-GB"/>
          </a:p>
        </p:txBody>
      </p:sp>
      <p:sp>
        <p:nvSpPr>
          <p:cNvPr id="17" name="Picture Placeholder 12">
            <a:extLst>
              <a:ext uri="{FF2B5EF4-FFF2-40B4-BE49-F238E27FC236}">
                <a16:creationId xmlns:a16="http://schemas.microsoft.com/office/drawing/2014/main" id="{9747594A-A68A-1C5A-3E82-B49221D19424}"/>
              </a:ext>
            </a:extLst>
          </p:cNvPr>
          <p:cNvSpPr>
            <a:spLocks noGrp="1"/>
          </p:cNvSpPr>
          <p:nvPr>
            <p:ph type="pic" sz="quarter" idx="78"/>
          </p:nvPr>
        </p:nvSpPr>
        <p:spPr>
          <a:xfrm>
            <a:off x="9721272" y="-2"/>
            <a:ext cx="1799489" cy="3342069"/>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9697178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follow our journey</a:t>
            </a:r>
          </a:p>
        </p:txBody>
      </p:sp>
      <p:sp>
        <p:nvSpPr>
          <p:cNvPr id="2" name="Freeform 1">
            <a:extLst>
              <a:ext uri="{FF2B5EF4-FFF2-40B4-BE49-F238E27FC236}">
                <a16:creationId xmlns:a16="http://schemas.microsoft.com/office/drawing/2014/main" id="{85DB1E34-A754-6299-9916-AB30C9F37056}"/>
              </a:ext>
            </a:extLst>
          </p:cNvPr>
          <p:cNvSpPr/>
          <p:nvPr userDrawn="1"/>
        </p:nvSpPr>
        <p:spPr>
          <a:xfrm>
            <a:off x="-36951" y="4542735"/>
            <a:ext cx="6700701" cy="778675"/>
          </a:xfrm>
          <a:custGeom>
            <a:avLst/>
            <a:gdLst>
              <a:gd name="connsiteX0" fmla="*/ 0 w 6700701"/>
              <a:gd name="connsiteY0" fmla="*/ 0 h 778675"/>
              <a:gd name="connsiteX1" fmla="*/ 824834 w 6700701"/>
              <a:gd name="connsiteY1" fmla="*/ 0 h 778675"/>
              <a:gd name="connsiteX2" fmla="*/ 5315191 w 6700701"/>
              <a:gd name="connsiteY2" fmla="*/ 0 h 778675"/>
              <a:gd name="connsiteX3" fmla="*/ 6140025 w 6700701"/>
              <a:gd name="connsiteY3" fmla="*/ 0 h 778675"/>
              <a:gd name="connsiteX4" fmla="*/ 6700701 w 6700701"/>
              <a:gd name="connsiteY4" fmla="*/ 421337 h 778675"/>
              <a:gd name="connsiteX5" fmla="*/ 6700701 w 6700701"/>
              <a:gd name="connsiteY5" fmla="*/ 778675 h 778675"/>
              <a:gd name="connsiteX6" fmla="*/ 5875867 w 6700701"/>
              <a:gd name="connsiteY6" fmla="*/ 778675 h 778675"/>
              <a:gd name="connsiteX7" fmla="*/ 843201 w 6700701"/>
              <a:gd name="connsiteY7" fmla="*/ 778675 h 778675"/>
              <a:gd name="connsiteX8" fmla="*/ 18367 w 6700701"/>
              <a:gd name="connsiteY8" fmla="*/ 778675 h 778675"/>
              <a:gd name="connsiteX9" fmla="*/ 18367 w 6700701"/>
              <a:gd name="connsiteY9" fmla="*/ 154913 h 778675"/>
              <a:gd name="connsiteX10" fmla="*/ 11904 w 6700701"/>
              <a:gd name="connsiteY10" fmla="*/ 5865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701" h="778675">
                <a:moveTo>
                  <a:pt x="0" y="0"/>
                </a:moveTo>
                <a:lnTo>
                  <a:pt x="824834" y="0"/>
                </a:lnTo>
                <a:lnTo>
                  <a:pt x="5315191" y="0"/>
                </a:lnTo>
                <a:lnTo>
                  <a:pt x="6140025" y="0"/>
                </a:lnTo>
                <a:cubicBezTo>
                  <a:pt x="6448753" y="0"/>
                  <a:pt x="6700701" y="189335"/>
                  <a:pt x="6700701" y="421337"/>
                </a:cubicBezTo>
                <a:lnTo>
                  <a:pt x="6700701" y="778675"/>
                </a:lnTo>
                <a:lnTo>
                  <a:pt x="5875867" y="778675"/>
                </a:lnTo>
                <a:lnTo>
                  <a:pt x="843201" y="778675"/>
                </a:lnTo>
                <a:lnTo>
                  <a:pt x="18367" y="778675"/>
                </a:lnTo>
                <a:lnTo>
                  <a:pt x="18367" y="154913"/>
                </a:lnTo>
                <a:cubicBezTo>
                  <a:pt x="18367" y="122412"/>
                  <a:pt x="16178" y="90298"/>
                  <a:pt x="11904" y="5865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www.epicstays.eu</a:t>
            </a:r>
            <a:endParaRPr lang="en-US" dirty="0"/>
          </a:p>
        </p:txBody>
      </p:sp>
      <p:pic>
        <p:nvPicPr>
          <p:cNvPr id="3" name="Picture 2">
            <a:extLst>
              <a:ext uri="{FF2B5EF4-FFF2-40B4-BE49-F238E27FC236}">
                <a16:creationId xmlns:a16="http://schemas.microsoft.com/office/drawing/2014/main" id="{CE0EE440-4826-E654-F6AE-1B53749CD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4" name="Picture 3" descr="Co-funded by the European Union logo in png for web usage">
            <a:extLst>
              <a:ext uri="{FF2B5EF4-FFF2-40B4-BE49-F238E27FC236}">
                <a16:creationId xmlns:a16="http://schemas.microsoft.com/office/drawing/2014/main" id="{8BBBDFE7-FA04-3AB8-62A8-D970A1906F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5" name="Rectangle 4">
            <a:extLst>
              <a:ext uri="{FF2B5EF4-FFF2-40B4-BE49-F238E27FC236}">
                <a16:creationId xmlns:a16="http://schemas.microsoft.com/office/drawing/2014/main" id="{2F14D5EC-CFE7-019F-EE05-B294D3238EE0}"/>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837936D7-4553-E9CC-FC55-D1B5E5D4647D}"/>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34C90407-84FA-28AB-9FD2-61204671CEB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F8E08C42-E0A7-8749-9117-84638ABB9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970682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Overview/Content Slide">
    <p:spTree>
      <p:nvGrpSpPr>
        <p:cNvPr id="1" name=""/>
        <p:cNvGrpSpPr/>
        <p:nvPr/>
      </p:nvGrpSpPr>
      <p:grpSpPr>
        <a:xfrm>
          <a:off x="0" y="0"/>
          <a:ext cx="0" cy="0"/>
          <a:chOff x="0" y="0"/>
          <a:chExt cx="0" cy="0"/>
        </a:xfrm>
      </p:grpSpPr>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10190900" cy="4671588"/>
          </a:xfrm>
          <a:prstGeom prst="rect">
            <a:avLst/>
          </a:prstGeom>
          <a:noFill/>
        </p:spPr>
        <p:txBody>
          <a:bodyPr/>
          <a:lstStyle>
            <a:lvl1pPr marL="0" indent="0">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Project Overview</a:t>
            </a:r>
          </a:p>
        </p:txBody>
      </p:sp>
    </p:spTree>
    <p:extLst>
      <p:ext uri="{BB962C8B-B14F-4D97-AF65-F5344CB8AC3E}">
        <p14:creationId xmlns:p14="http://schemas.microsoft.com/office/powerpoint/2010/main" val="38857238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_Text 0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Tree>
    <p:extLst>
      <p:ext uri="{BB962C8B-B14F-4D97-AF65-F5344CB8AC3E}">
        <p14:creationId xmlns:p14="http://schemas.microsoft.com/office/powerpoint/2010/main" val="2715232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s Slide 0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64AFA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6BF8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1B4A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reeform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Freeform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Freeform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s Slide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2CCCA"/>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09</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14066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113547" y="78077"/>
            <a:ext cx="6549337" cy="6677827"/>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5828411"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12897" y="79970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48193" y="79970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34600" y="1714697"/>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669896" y="1714697"/>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41179" y="2629684"/>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676475" y="2629684"/>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862882" y="3544672"/>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698178" y="3544672"/>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41179" y="445965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676475" y="445965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DDCA6A74-0F05-4A37-278E-DFD3C0622D66}"/>
              </a:ext>
            </a:extLst>
          </p:cNvPr>
          <p:cNvSpPr/>
          <p:nvPr userDrawn="1"/>
        </p:nvSpPr>
        <p:spPr>
          <a:xfrm>
            <a:off x="8391777" y="640554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6" name="Freeform 5">
            <a:extLst>
              <a:ext uri="{FF2B5EF4-FFF2-40B4-BE49-F238E27FC236}">
                <a16:creationId xmlns:a16="http://schemas.microsoft.com/office/drawing/2014/main" id="{5339985B-2849-EA23-A37C-964C34A0E1CE}"/>
              </a:ext>
            </a:extLst>
          </p:cNvPr>
          <p:cNvSpPr>
            <a:spLocks noGrp="1"/>
          </p:cNvSpPr>
          <p:nvPr>
            <p:ph type="pic" sz="quarter" idx="41"/>
          </p:nvPr>
        </p:nvSpPr>
        <p:spPr>
          <a:xfrm>
            <a:off x="4229099" y="1658170"/>
            <a:ext cx="7122409" cy="5199830"/>
          </a:xfrm>
          <a:custGeom>
            <a:avLst/>
            <a:gdLst>
              <a:gd name="connsiteX0" fmla="*/ 4162678 w 7122409"/>
              <a:gd name="connsiteY0" fmla="*/ 4747371 h 5199830"/>
              <a:gd name="connsiteX1" fmla="*/ 4162678 w 7122409"/>
              <a:gd name="connsiteY1" fmla="*/ 5199791 h 5199830"/>
              <a:gd name="connsiteX2" fmla="*/ 7122374 w 7122409"/>
              <a:gd name="connsiteY2" fmla="*/ 5199791 h 5199830"/>
              <a:gd name="connsiteX3" fmla="*/ 7122374 w 7122409"/>
              <a:gd name="connsiteY3" fmla="*/ 4747371 h 5199830"/>
              <a:gd name="connsiteX4" fmla="*/ 3561205 w 7122409"/>
              <a:gd name="connsiteY4" fmla="*/ 0 h 5199830"/>
              <a:gd name="connsiteX5" fmla="*/ 7122409 w 7122409"/>
              <a:gd name="connsiteY5" fmla="*/ 3560379 h 5199830"/>
              <a:gd name="connsiteX6" fmla="*/ 7114976 w 7122409"/>
              <a:gd name="connsiteY6" fmla="*/ 3761070 h 5199830"/>
              <a:gd name="connsiteX7" fmla="*/ 7122409 w 7122409"/>
              <a:gd name="connsiteY7" fmla="*/ 3761070 h 5199830"/>
              <a:gd name="connsiteX8" fmla="*/ 7122409 w 7122409"/>
              <a:gd name="connsiteY8" fmla="*/ 5199830 h 5199830"/>
              <a:gd name="connsiteX9" fmla="*/ 0 w 7122409"/>
              <a:gd name="connsiteY9" fmla="*/ 5199830 h 5199830"/>
              <a:gd name="connsiteX10" fmla="*/ 0 w 7122409"/>
              <a:gd name="connsiteY10" fmla="*/ 3761070 h 5199830"/>
              <a:gd name="connsiteX11" fmla="*/ 7431 w 7122409"/>
              <a:gd name="connsiteY11" fmla="*/ 3761070 h 5199830"/>
              <a:gd name="connsiteX12" fmla="*/ 0 w 7122409"/>
              <a:gd name="connsiteY12" fmla="*/ 3560380 h 5199830"/>
              <a:gd name="connsiteX13" fmla="*/ 3561205 w 7122409"/>
              <a:gd name="connsiteY13"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2409" h="5199830">
                <a:moveTo>
                  <a:pt x="4162678" y="4747371"/>
                </a:moveTo>
                <a:lnTo>
                  <a:pt x="4162678" y="5199791"/>
                </a:lnTo>
                <a:lnTo>
                  <a:pt x="7122374" y="5199791"/>
                </a:lnTo>
                <a:lnTo>
                  <a:pt x="7122374" y="4747371"/>
                </a:lnTo>
                <a:close/>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5">
            <a:extLst>
              <a:ext uri="{FF2B5EF4-FFF2-40B4-BE49-F238E27FC236}">
                <a16:creationId xmlns:a16="http://schemas.microsoft.com/office/drawing/2014/main" id="{60112ED1-CEA1-671E-97F9-8DD1377E2D7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622F69F4-FE50-DCDE-7B3C-45C87E383DF5}"/>
              </a:ext>
            </a:extLst>
          </p:cNvPr>
          <p:cNvSpPr>
            <a:spLocks noGrp="1"/>
          </p:cNvSpPr>
          <p:nvPr>
            <p:ph type="body" sz="quarter" idx="65" hasCustomPrompt="1"/>
          </p:nvPr>
        </p:nvSpPr>
        <p:spPr>
          <a:xfrm>
            <a:off x="8397787" y="640554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4932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0CD57FA-B3ED-4372-0D79-54D3FCF6B4E5}"/>
              </a:ext>
            </a:extLst>
          </p:cNvPr>
          <p:cNvSpPr/>
          <p:nvPr userDrawn="1"/>
        </p:nvSpPr>
        <p:spPr>
          <a:xfrm>
            <a:off x="9232269" y="6009098"/>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Freeform 6">
            <a:extLst>
              <a:ext uri="{FF2B5EF4-FFF2-40B4-BE49-F238E27FC236}">
                <a16:creationId xmlns:a16="http://schemas.microsoft.com/office/drawing/2014/main" id="{903C83E3-1DC4-31AF-AF62-B0BEC7B5CFF7}"/>
              </a:ext>
            </a:extLst>
          </p:cNvPr>
          <p:cNvSpPr/>
          <p:nvPr userDrawn="1"/>
        </p:nvSpPr>
        <p:spPr>
          <a:xfrm rot="16200000">
            <a:off x="973329" y="-521495"/>
            <a:ext cx="5254245" cy="7200902"/>
          </a:xfrm>
          <a:custGeom>
            <a:avLst/>
            <a:gdLst>
              <a:gd name="connsiteX0" fmla="*/ 5254245 w 5254245"/>
              <a:gd name="connsiteY0" fmla="*/ 0 h 7200902"/>
              <a:gd name="connsiteX1" fmla="*/ 5254245 w 5254245"/>
              <a:gd name="connsiteY1" fmla="*/ 1528764 h 7200902"/>
              <a:gd name="connsiteX2" fmla="*/ 5254245 w 5254245"/>
              <a:gd name="connsiteY2" fmla="*/ 2897574 h 7200902"/>
              <a:gd name="connsiteX3" fmla="*/ 5254245 w 5254245"/>
              <a:gd name="connsiteY3" fmla="*/ 3045624 h 7200902"/>
              <a:gd name="connsiteX4" fmla="*/ 5254245 w 5254245"/>
              <a:gd name="connsiteY4" fmla="*/ 4426338 h 7200902"/>
              <a:gd name="connsiteX5" fmla="*/ 5248763 w 5254245"/>
              <a:gd name="connsiteY5" fmla="*/ 4426338 h 7200902"/>
              <a:gd name="connsiteX6" fmla="*/ 5254245 w 5254245"/>
              <a:gd name="connsiteY6" fmla="*/ 4574389 h 7200902"/>
              <a:gd name="connsiteX7" fmla="*/ 2627122 w 5254245"/>
              <a:gd name="connsiteY7" fmla="*/ 7200902 h 7200902"/>
              <a:gd name="connsiteX8" fmla="*/ 0 w 5254245"/>
              <a:gd name="connsiteY8" fmla="*/ 4574389 h 7200902"/>
              <a:gd name="connsiteX9" fmla="*/ 5483 w 5254245"/>
              <a:gd name="connsiteY9" fmla="*/ 4426338 h 7200902"/>
              <a:gd name="connsiteX10" fmla="*/ 0 w 5254245"/>
              <a:gd name="connsiteY10" fmla="*/ 4426338 h 7200902"/>
              <a:gd name="connsiteX11" fmla="*/ 0 w 5254245"/>
              <a:gd name="connsiteY11" fmla="*/ 3045624 h 7200902"/>
              <a:gd name="connsiteX12" fmla="*/ 0 w 5254245"/>
              <a:gd name="connsiteY12" fmla="*/ 2897573 h 7200902"/>
              <a:gd name="connsiteX13" fmla="*/ 0 w 5254245"/>
              <a:gd name="connsiteY13" fmla="*/ 1528764 h 7200902"/>
              <a:gd name="connsiteX14" fmla="*/ 0 w 5254245"/>
              <a:gd name="connsiteY14" fmla="*/ 0 h 72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54245" h="7200902">
                <a:moveTo>
                  <a:pt x="5254245" y="0"/>
                </a:moveTo>
                <a:lnTo>
                  <a:pt x="5254245" y="1528764"/>
                </a:lnTo>
                <a:lnTo>
                  <a:pt x="5254245" y="2897574"/>
                </a:lnTo>
                <a:lnTo>
                  <a:pt x="5254245" y="3045624"/>
                </a:lnTo>
                <a:lnTo>
                  <a:pt x="5254245" y="4426338"/>
                </a:lnTo>
                <a:lnTo>
                  <a:pt x="5248763" y="4426338"/>
                </a:lnTo>
                <a:cubicBezTo>
                  <a:pt x="5254245" y="4475688"/>
                  <a:pt x="5254245" y="4525040"/>
                  <a:pt x="5254245" y="4574389"/>
                </a:cubicBezTo>
                <a:cubicBezTo>
                  <a:pt x="5254245" y="6027472"/>
                  <a:pt x="4080543" y="7200902"/>
                  <a:pt x="2627122" y="7200902"/>
                </a:cubicBezTo>
                <a:cubicBezTo>
                  <a:pt x="1173705" y="7200902"/>
                  <a:pt x="0" y="6021985"/>
                  <a:pt x="0" y="4574389"/>
                </a:cubicBezTo>
                <a:cubicBezTo>
                  <a:pt x="0" y="4525040"/>
                  <a:pt x="0" y="4470204"/>
                  <a:pt x="5483" y="4426338"/>
                </a:cubicBezTo>
                <a:lnTo>
                  <a:pt x="0" y="4426338"/>
                </a:lnTo>
                <a:lnTo>
                  <a:pt x="0" y="3045624"/>
                </a:lnTo>
                <a:lnTo>
                  <a:pt x="0" y="2897573"/>
                </a:lnTo>
                <a:lnTo>
                  <a:pt x="0" y="1528764"/>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0" name="Freeform 9">
            <a:extLst>
              <a:ext uri="{FF2B5EF4-FFF2-40B4-BE49-F238E27FC236}">
                <a16:creationId xmlns:a16="http://schemas.microsoft.com/office/drawing/2014/main" id="{A263F50D-15C6-1DC5-D2E6-86D7C375F099}"/>
              </a:ext>
            </a:extLst>
          </p:cNvPr>
          <p:cNvSpPr>
            <a:spLocks noGrp="1"/>
          </p:cNvSpPr>
          <p:nvPr>
            <p:ph type="pic" sz="quarter" idx="19"/>
          </p:nvPr>
        </p:nvSpPr>
        <p:spPr>
          <a:xfrm>
            <a:off x="5631688" y="1678929"/>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5900026 w 6560312"/>
              <a:gd name="connsiteY5" fmla="*/ 0 h 4556399"/>
              <a:gd name="connsiteX6" fmla="*/ 6560312 w 6560312"/>
              <a:gd name="connsiteY6" fmla="*/ 0 h 4556399"/>
              <a:gd name="connsiteX7" fmla="*/ 6560312 w 6560312"/>
              <a:gd name="connsiteY7" fmla="*/ 4556399 h 4556399"/>
              <a:gd name="connsiteX8" fmla="*/ 6560277 w 6560312"/>
              <a:gd name="connsiteY8" fmla="*/ 4556399 h 4556399"/>
              <a:gd name="connsiteX9" fmla="*/ 6560277 w 6560312"/>
              <a:gd name="connsiteY9" fmla="*/ 4330169 h 4556399"/>
              <a:gd name="connsiteX10" fmla="*/ 3600581 w 6560312"/>
              <a:gd name="connsiteY10" fmla="*/ 4330169 h 4556399"/>
              <a:gd name="connsiteX11" fmla="*/ 3600581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5900026" y="0"/>
                </a:lnTo>
                <a:lnTo>
                  <a:pt x="6560312" y="0"/>
                </a:lnTo>
                <a:lnTo>
                  <a:pt x="6560312" y="4556399"/>
                </a:lnTo>
                <a:lnTo>
                  <a:pt x="6560277" y="4556399"/>
                </a:lnTo>
                <a:lnTo>
                  <a:pt x="6560277" y="4330169"/>
                </a:lnTo>
                <a:lnTo>
                  <a:pt x="3600581" y="4330169"/>
                </a:lnTo>
                <a:lnTo>
                  <a:pt x="3600581"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9" name="Text Placeholder 23">
            <a:extLst>
              <a:ext uri="{FF2B5EF4-FFF2-40B4-BE49-F238E27FC236}">
                <a16:creationId xmlns:a16="http://schemas.microsoft.com/office/drawing/2014/main" id="{CD1AABD4-D352-B498-D38C-114265E448CB}"/>
              </a:ext>
            </a:extLst>
          </p:cNvPr>
          <p:cNvSpPr>
            <a:spLocks noGrp="1"/>
          </p:cNvSpPr>
          <p:nvPr>
            <p:ph type="body" sz="quarter" idx="65" hasCustomPrompt="1"/>
          </p:nvPr>
        </p:nvSpPr>
        <p:spPr>
          <a:xfrm>
            <a:off x="9238279" y="600909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8269491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FDCA16B-9827-9A66-FECE-DFC1AFFDE0BE}"/>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9F52FBD6-8606-40F6-2E96-013C15645002}"/>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Rectangle 4">
            <a:extLst>
              <a:ext uri="{FF2B5EF4-FFF2-40B4-BE49-F238E27FC236}">
                <a16:creationId xmlns:a16="http://schemas.microsoft.com/office/drawing/2014/main" id="{FC10B21F-5F4D-48B2-BCDC-B559A07215EF}"/>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7" r:id="rId2"/>
    <p:sldLayoutId id="2147483829" r:id="rId3"/>
    <p:sldLayoutId id="2147483881" r:id="rId4"/>
    <p:sldLayoutId id="2147483888" r:id="rId5"/>
    <p:sldLayoutId id="2147483898" r:id="rId6"/>
    <p:sldLayoutId id="2147483842" r:id="rId7"/>
    <p:sldLayoutId id="2147483840" r:id="rId8"/>
    <p:sldLayoutId id="2147483880" r:id="rId9"/>
    <p:sldLayoutId id="2147483889" r:id="rId10"/>
    <p:sldLayoutId id="2147483861" r:id="rId11"/>
    <p:sldLayoutId id="2147483905" r:id="rId12"/>
    <p:sldLayoutId id="2147483924" r:id="rId13"/>
    <p:sldLayoutId id="2147483890" r:id="rId14"/>
    <p:sldLayoutId id="2147483899" r:id="rId15"/>
    <p:sldLayoutId id="2147483884" r:id="rId16"/>
    <p:sldLayoutId id="2147483841" r:id="rId17"/>
    <p:sldLayoutId id="2147483917" r:id="rId18"/>
    <p:sldLayoutId id="2147483918" r:id="rId19"/>
    <p:sldLayoutId id="2147483879" r:id="rId20"/>
    <p:sldLayoutId id="2147483913" r:id="rId21"/>
    <p:sldLayoutId id="2147483914" r:id="rId22"/>
    <p:sldLayoutId id="2147483906" r:id="rId23"/>
    <p:sldLayoutId id="2147483907" r:id="rId24"/>
    <p:sldLayoutId id="2147483878" r:id="rId25"/>
    <p:sldLayoutId id="2147483915" r:id="rId26"/>
    <p:sldLayoutId id="2147483891" r:id="rId27"/>
    <p:sldLayoutId id="2147483922" r:id="rId28"/>
    <p:sldLayoutId id="2147483921" r:id="rId29"/>
    <p:sldLayoutId id="2147483894" r:id="rId30"/>
    <p:sldLayoutId id="2147483916" r:id="rId31"/>
    <p:sldLayoutId id="2147483932" r:id="rId32"/>
    <p:sldLayoutId id="2147483893" r:id="rId33"/>
    <p:sldLayoutId id="2147483895" r:id="rId34"/>
    <p:sldLayoutId id="2147483896" r:id="rId35"/>
    <p:sldLayoutId id="2147483900" r:id="rId36"/>
    <p:sldLayoutId id="2147483901" r:id="rId37"/>
    <p:sldLayoutId id="2147483902" r:id="rId38"/>
    <p:sldLayoutId id="2147483903" r:id="rId39"/>
    <p:sldLayoutId id="2147483904" r:id="rId40"/>
    <p:sldLayoutId id="2147483853" r:id="rId41"/>
    <p:sldLayoutId id="2147483912" r:id="rId42"/>
    <p:sldLayoutId id="2147483925" r:id="rId4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weergors.nl/" TargetMode="Externa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weergors.nl/" TargetMode="Externa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hyperlink" Target="https://www.weergors.nl/" TargetMode="External"/><Relationship Id="rId7" Type="http://schemas.openxmlformats.org/officeDocument/2006/relationships/image" Target="../media/image3.png"/><Relationship Id="rId2" Type="http://schemas.openxmlformats.org/officeDocument/2006/relationships/hyperlink" Target="https://www.linkedin.com/feed/update/urn:li:activity:7310223995927183360/" TargetMode="External"/><Relationship Id="rId1" Type="http://schemas.openxmlformats.org/officeDocument/2006/relationships/slideLayout" Target="../slideLayouts/slideLayout31.xml"/><Relationship Id="rId6" Type="http://schemas.openxmlformats.org/officeDocument/2006/relationships/hyperlink" Target="https://creativecommons.org/licenses/by-sa/4.0/?ref=chooser-v1" TargetMode="External"/><Relationship Id="rId5" Type="http://schemas.openxmlformats.org/officeDocument/2006/relationships/image" Target="../media/image2.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5EFE2-2B74-82A4-6EFC-7E2E33199C0F}"/>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3F8DA6B6-818B-EB8E-B9DD-42BFD7713767}"/>
              </a:ext>
            </a:extLst>
          </p:cNvPr>
          <p:cNvSpPr>
            <a:spLocks noGrp="1"/>
          </p:cNvSpPr>
          <p:nvPr>
            <p:ph type="body" sz="quarter" idx="16"/>
          </p:nvPr>
        </p:nvSpPr>
        <p:spPr>
          <a:xfrm>
            <a:off x="486334" y="2339363"/>
            <a:ext cx="5148935" cy="3772033"/>
          </a:xfrm>
        </p:spPr>
        <p:txBody>
          <a:bodyPr>
            <a:normAutofit fontScale="32500" lnSpcReduction="20000"/>
          </a:bodyPr>
          <a:lstStyle/>
          <a:p>
            <a:r>
              <a:rPr lang="en-US" sz="11100" dirty="0">
                <a:hlinkClick r:id="rId2">
                  <a:extLst>
                    <a:ext uri="{A12FA001-AC4F-418D-AE19-62706E023703}">
                      <ahyp:hlinkClr xmlns:ahyp="http://schemas.microsoft.com/office/drawing/2018/hyperlinkcolor" val="tx"/>
                    </a:ext>
                  </a:extLst>
                </a:hlinkClick>
              </a:rPr>
              <a:t>Camping ’t </a:t>
            </a:r>
            <a:r>
              <a:rPr lang="en-US" sz="11100" dirty="0" err="1">
                <a:hlinkClick r:id="rId2">
                  <a:extLst>
                    <a:ext uri="{A12FA001-AC4F-418D-AE19-62706E023703}">
                      <ahyp:hlinkClr xmlns:ahyp="http://schemas.microsoft.com/office/drawing/2018/hyperlinkcolor" val="tx"/>
                    </a:ext>
                  </a:extLst>
                </a:hlinkClick>
              </a:rPr>
              <a:t>Weergors</a:t>
            </a:r>
            <a:r>
              <a:rPr lang="en-US" sz="11100" dirty="0"/>
              <a:t>, Holland</a:t>
            </a:r>
          </a:p>
          <a:p>
            <a:r>
              <a:rPr lang="en-US" sz="11100" dirty="0"/>
              <a:t>Camping Site</a:t>
            </a:r>
          </a:p>
          <a:p>
            <a:endParaRPr lang="en-US" sz="3600" dirty="0"/>
          </a:p>
          <a:p>
            <a:r>
              <a:rPr lang="en-US" sz="6200" dirty="0"/>
              <a:t>Our charming, medium-sized family campsite is located in the heart of the former South Holland island of </a:t>
            </a:r>
            <a:r>
              <a:rPr lang="en-US" sz="6200" dirty="0" err="1"/>
              <a:t>Voorne</a:t>
            </a:r>
            <a:r>
              <a:rPr lang="en-US" sz="6200" dirty="0"/>
              <a:t>-Putten, near the </a:t>
            </a:r>
            <a:r>
              <a:rPr lang="en-US" sz="6200" dirty="0" err="1"/>
              <a:t>Haringvliet</a:t>
            </a:r>
            <a:r>
              <a:rPr lang="en-US" sz="6200" dirty="0"/>
              <a:t> inlet and the North Sea beach. The 19th-century farmhouse remains the heart of the campsite. </a:t>
            </a:r>
            <a:endParaRPr lang="en-IE" sz="6200" dirty="0"/>
          </a:p>
        </p:txBody>
      </p:sp>
      <p:sp>
        <p:nvSpPr>
          <p:cNvPr id="9" name="Text Placeholder 8">
            <a:extLst>
              <a:ext uri="{FF2B5EF4-FFF2-40B4-BE49-F238E27FC236}">
                <a16:creationId xmlns:a16="http://schemas.microsoft.com/office/drawing/2014/main" id="{D87D4641-5EC3-B2B6-AA46-3BAE30136610}"/>
              </a:ext>
            </a:extLst>
          </p:cNvPr>
          <p:cNvSpPr>
            <a:spLocks noGrp="1"/>
          </p:cNvSpPr>
          <p:nvPr>
            <p:ph type="body" sz="quarter" idx="17"/>
          </p:nvPr>
        </p:nvSpPr>
        <p:spPr>
          <a:xfrm>
            <a:off x="352930" y="869357"/>
            <a:ext cx="6447919" cy="582221"/>
          </a:xfrm>
        </p:spPr>
        <p:txBody>
          <a:bodyPr/>
          <a:lstStyle/>
          <a:p>
            <a:r>
              <a:rPr lang="en-IE" sz="7200" b="1" dirty="0"/>
              <a:t>Case Study</a:t>
            </a:r>
          </a:p>
        </p:txBody>
      </p:sp>
      <p:sp>
        <p:nvSpPr>
          <p:cNvPr id="2" name="Text Placeholder 1">
            <a:extLst>
              <a:ext uri="{FF2B5EF4-FFF2-40B4-BE49-F238E27FC236}">
                <a16:creationId xmlns:a16="http://schemas.microsoft.com/office/drawing/2014/main" id="{7FE145F9-7CDD-F84E-C43B-C8A9AE1BB54E}"/>
              </a:ext>
            </a:extLst>
          </p:cNvPr>
          <p:cNvSpPr>
            <a:spLocks noGrp="1"/>
          </p:cNvSpPr>
          <p:nvPr>
            <p:ph type="body" sz="quarter" idx="65"/>
          </p:nvPr>
        </p:nvSpPr>
        <p:spPr/>
        <p:txBody>
          <a:bodyPr/>
          <a:lstStyle/>
          <a:p>
            <a:r>
              <a:rPr lang="en-US" dirty="0">
                <a:hlinkClick r:id="rId2">
                  <a:extLst>
                    <a:ext uri="{A12FA001-AC4F-418D-AE19-62706E023703}">
                      <ahyp:hlinkClr xmlns:ahyp="http://schemas.microsoft.com/office/drawing/2018/hyperlinkcolor" val="tx"/>
                    </a:ext>
                  </a:extLst>
                </a:hlinkClick>
              </a:rPr>
              <a:t>https://www.weergors.nl/</a:t>
            </a:r>
            <a:r>
              <a:rPr lang="en-US" dirty="0"/>
              <a:t> </a:t>
            </a:r>
            <a:endParaRPr lang="en-IE" dirty="0"/>
          </a:p>
        </p:txBody>
      </p:sp>
      <p:pic>
        <p:nvPicPr>
          <p:cNvPr id="3" name="Picture 2" descr="Co-funded by the European Union logo in png for web usage">
            <a:extLst>
              <a:ext uri="{FF2B5EF4-FFF2-40B4-BE49-F238E27FC236}">
                <a16:creationId xmlns:a16="http://schemas.microsoft.com/office/drawing/2014/main" id="{D18CDF32-3099-E760-B2BD-FF23A697CB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4" name="Rectangle 3">
            <a:extLst>
              <a:ext uri="{FF2B5EF4-FFF2-40B4-BE49-F238E27FC236}">
                <a16:creationId xmlns:a16="http://schemas.microsoft.com/office/drawing/2014/main" id="{1835641C-7082-1150-C15E-5079114C7C9E}"/>
              </a:ext>
            </a:extLst>
          </p:cNvPr>
          <p:cNvSpPr/>
          <p:nvPr/>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5" name="Group 4">
            <a:extLst>
              <a:ext uri="{FF2B5EF4-FFF2-40B4-BE49-F238E27FC236}">
                <a16:creationId xmlns:a16="http://schemas.microsoft.com/office/drawing/2014/main" id="{61521944-DDBC-B3E4-C83E-8E68CA1D184B}"/>
              </a:ext>
            </a:extLst>
          </p:cNvPr>
          <p:cNvGrpSpPr/>
          <p:nvPr/>
        </p:nvGrpSpPr>
        <p:grpSpPr>
          <a:xfrm>
            <a:off x="441852" y="5906548"/>
            <a:ext cx="1307461" cy="742180"/>
            <a:chOff x="340586" y="8789227"/>
            <a:chExt cx="1307461" cy="742180"/>
          </a:xfrm>
        </p:grpSpPr>
        <p:sp>
          <p:nvSpPr>
            <p:cNvPr id="6" name="Rectangle 5">
              <a:extLst>
                <a:ext uri="{FF2B5EF4-FFF2-40B4-BE49-F238E27FC236}">
                  <a16:creationId xmlns:a16="http://schemas.microsoft.com/office/drawing/2014/main" id="{47D53B86-ADA8-CDA0-BFC3-AD07FFCB1D0E}"/>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8" name="Picture 7">
              <a:extLst>
                <a:ext uri="{FF2B5EF4-FFF2-40B4-BE49-F238E27FC236}">
                  <a16:creationId xmlns:a16="http://schemas.microsoft.com/office/drawing/2014/main" id="{FCB68C76-9A27-6F51-4443-0E2F64718FF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pic>
        <p:nvPicPr>
          <p:cNvPr id="14" name="Picture Placeholder 13" descr="A house with a table and umbrella in the grass&#10;&#10;AI-generated content may be incorrect.">
            <a:extLst>
              <a:ext uri="{FF2B5EF4-FFF2-40B4-BE49-F238E27FC236}">
                <a16:creationId xmlns:a16="http://schemas.microsoft.com/office/drawing/2014/main" id="{8360B1DD-C67F-E8E4-6933-7672A4970213}"/>
              </a:ext>
            </a:extLst>
          </p:cNvPr>
          <p:cNvPicPr>
            <a:picLocks noGrp="1" noChangeAspect="1"/>
          </p:cNvPicPr>
          <p:nvPr>
            <p:ph type="pic" sz="quarter" idx="19"/>
          </p:nvPr>
        </p:nvPicPr>
        <p:blipFill>
          <a:blip r:embed="rId6"/>
          <a:srcRect t="1019" b="1019"/>
          <a:stretch>
            <a:fillRect/>
          </a:stretch>
        </p:blipFill>
        <p:spPr/>
      </p:pic>
    </p:spTree>
    <p:extLst>
      <p:ext uri="{BB962C8B-B14F-4D97-AF65-F5344CB8AC3E}">
        <p14:creationId xmlns:p14="http://schemas.microsoft.com/office/powerpoint/2010/main" val="3611446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84C8410-4D54-0850-2B85-0FAB07E10E72}"/>
              </a:ext>
            </a:extLst>
          </p:cNvPr>
          <p:cNvPicPr>
            <a:picLocks noChangeAspect="1"/>
          </p:cNvPicPr>
          <p:nvPr/>
        </p:nvPicPr>
        <p:blipFill>
          <a:blip r:embed="rId2"/>
          <a:stretch>
            <a:fillRect/>
          </a:stretch>
        </p:blipFill>
        <p:spPr>
          <a:xfrm>
            <a:off x="0" y="137641"/>
            <a:ext cx="12192000" cy="3401368"/>
          </a:xfrm>
          <a:prstGeom prst="rect">
            <a:avLst/>
          </a:prstGeom>
        </p:spPr>
      </p:pic>
      <p:pic>
        <p:nvPicPr>
          <p:cNvPr id="12" name="Picture 11">
            <a:extLst>
              <a:ext uri="{FF2B5EF4-FFF2-40B4-BE49-F238E27FC236}">
                <a16:creationId xmlns:a16="http://schemas.microsoft.com/office/drawing/2014/main" id="{7E5B491C-1A4B-A55E-7B66-3410D6A12D1C}"/>
              </a:ext>
            </a:extLst>
          </p:cNvPr>
          <p:cNvPicPr>
            <a:picLocks noChangeAspect="1"/>
          </p:cNvPicPr>
          <p:nvPr/>
        </p:nvPicPr>
        <p:blipFill>
          <a:blip r:embed="rId3"/>
          <a:stretch>
            <a:fillRect/>
          </a:stretch>
        </p:blipFill>
        <p:spPr>
          <a:xfrm>
            <a:off x="0" y="3429000"/>
            <a:ext cx="12192000" cy="3468637"/>
          </a:xfrm>
          <a:prstGeom prst="rect">
            <a:avLst/>
          </a:prstGeom>
        </p:spPr>
      </p:pic>
    </p:spTree>
    <p:extLst>
      <p:ext uri="{BB962C8B-B14F-4D97-AF65-F5344CB8AC3E}">
        <p14:creationId xmlns:p14="http://schemas.microsoft.com/office/powerpoint/2010/main" val="6083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0705B-3BB4-A029-3997-5D6C5E68F109}"/>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DB97D942-5C0C-72B6-DEA0-4BFFE42FEC13}"/>
              </a:ext>
            </a:extLst>
          </p:cNvPr>
          <p:cNvSpPr txBox="1"/>
          <p:nvPr/>
        </p:nvSpPr>
        <p:spPr>
          <a:xfrm>
            <a:off x="296824" y="843677"/>
            <a:ext cx="6943725" cy="6140142"/>
          </a:xfrm>
          <a:prstGeom prst="rect">
            <a:avLst/>
          </a:prstGeom>
          <a:noFill/>
        </p:spPr>
        <p:txBody>
          <a:bodyPr wrap="square">
            <a:spAutoFit/>
          </a:bodyPr>
          <a:lstStyle/>
          <a:p>
            <a:pPr>
              <a:spcAft>
                <a:spcPts val="600"/>
              </a:spcAft>
            </a:pPr>
            <a:r>
              <a:rPr lang="en-US" sz="2200" b="1" dirty="0">
                <a:solidFill>
                  <a:srgbClr val="494949"/>
                </a:solidFill>
              </a:rPr>
              <a:t>EU Rural Development (EAFRD/LEADER/PSR):</a:t>
            </a:r>
            <a:r>
              <a:rPr lang="en-US" sz="2200" dirty="0">
                <a:solidFill>
                  <a:srgbClr val="494949"/>
                </a:solidFill>
              </a:rPr>
              <a:t> Small-scale, community-led projects can qualify. Such projects often rely on mixed funding sources.</a:t>
            </a:r>
          </a:p>
          <a:p>
            <a:pPr>
              <a:spcAft>
                <a:spcPts val="600"/>
              </a:spcAft>
            </a:pPr>
            <a:endParaRPr lang="en-US" sz="2200" dirty="0">
              <a:solidFill>
                <a:srgbClr val="494949"/>
              </a:solidFill>
            </a:endParaRPr>
          </a:p>
          <a:p>
            <a:pPr>
              <a:spcAft>
                <a:spcPts val="600"/>
              </a:spcAft>
            </a:pPr>
            <a:r>
              <a:rPr lang="en-US" sz="2800" b="1" dirty="0">
                <a:solidFill>
                  <a:srgbClr val="EC7C69"/>
                </a:solidFill>
                <a:hlinkClick r:id="rId2">
                  <a:extLst>
                    <a:ext uri="{A12FA001-AC4F-418D-AE19-62706E023703}">
                      <ahyp:hlinkClr xmlns:ahyp="http://schemas.microsoft.com/office/drawing/2018/hyperlinkcolor" val="tx"/>
                    </a:ext>
                  </a:extLst>
                </a:hlinkClick>
              </a:rPr>
              <a:t>Camping ’t </a:t>
            </a:r>
            <a:r>
              <a:rPr lang="en-US" sz="2800" b="1" dirty="0" err="1">
                <a:solidFill>
                  <a:srgbClr val="EC7C69"/>
                </a:solidFill>
                <a:hlinkClick r:id="rId2">
                  <a:extLst>
                    <a:ext uri="{A12FA001-AC4F-418D-AE19-62706E023703}">
                      <ahyp:hlinkClr xmlns:ahyp="http://schemas.microsoft.com/office/drawing/2018/hyperlinkcolor" val="tx"/>
                    </a:ext>
                  </a:extLst>
                </a:hlinkClick>
              </a:rPr>
              <a:t>Weergors</a:t>
            </a:r>
            <a:r>
              <a:rPr lang="en-US" sz="2800" dirty="0">
                <a:solidFill>
                  <a:srgbClr val="EC7C69"/>
                </a:solidFill>
                <a:hlinkClick r:id="rId2">
                  <a:extLst>
                    <a:ext uri="{A12FA001-AC4F-418D-AE19-62706E023703}">
                      <ahyp:hlinkClr xmlns:ahyp="http://schemas.microsoft.com/office/drawing/2018/hyperlinkcolor" val="tx"/>
                    </a:ext>
                  </a:extLst>
                </a:hlinkClick>
              </a:rPr>
              <a:t> </a:t>
            </a:r>
            <a:r>
              <a:rPr lang="en-US" sz="2200" dirty="0">
                <a:solidFill>
                  <a:srgbClr val="494949"/>
                </a:solidFill>
              </a:rPr>
              <a:t>(</a:t>
            </a:r>
            <a:r>
              <a:rPr lang="en-US" sz="2200" dirty="0" err="1">
                <a:solidFill>
                  <a:srgbClr val="494949"/>
                </a:solidFill>
              </a:rPr>
              <a:t>Voorne</a:t>
            </a:r>
            <a:r>
              <a:rPr lang="en-US" sz="2200" dirty="0">
                <a:solidFill>
                  <a:srgbClr val="494949"/>
                </a:solidFill>
              </a:rPr>
              <a:t>-Putten, ZH). </a:t>
            </a:r>
          </a:p>
          <a:p>
            <a:pPr>
              <a:spcAft>
                <a:spcPts val="600"/>
              </a:spcAft>
            </a:pPr>
            <a:r>
              <a:rPr lang="en-US" sz="2200" dirty="0">
                <a:solidFill>
                  <a:srgbClr val="494949"/>
                </a:solidFill>
              </a:rPr>
              <a:t>A</a:t>
            </a:r>
            <a:r>
              <a:rPr lang="en-IE" sz="2200" dirty="0">
                <a:solidFill>
                  <a:srgbClr val="494949"/>
                </a:solidFill>
              </a:rPr>
              <a:t> family campsite turned “</a:t>
            </a:r>
            <a:r>
              <a:rPr lang="en-IE" sz="2200" dirty="0" err="1">
                <a:solidFill>
                  <a:srgbClr val="494949"/>
                </a:solidFill>
              </a:rPr>
              <a:t>landschapscamping</a:t>
            </a:r>
            <a:r>
              <a:rPr lang="en-IE" sz="2200" dirty="0">
                <a:solidFill>
                  <a:srgbClr val="494949"/>
                </a:solidFill>
              </a:rPr>
              <a:t>” is testing an off-grid hut using </a:t>
            </a:r>
            <a:r>
              <a:rPr lang="en-IE" sz="2200" b="1" dirty="0">
                <a:solidFill>
                  <a:srgbClr val="494949"/>
                </a:solidFill>
              </a:rPr>
              <a:t>LEADER (EU rural) funding</a:t>
            </a:r>
            <a:r>
              <a:rPr lang="en-IE" sz="2200" dirty="0">
                <a:solidFill>
                  <a:srgbClr val="494949"/>
                </a:solidFill>
              </a:rPr>
              <a:t>. </a:t>
            </a:r>
          </a:p>
          <a:p>
            <a:pPr>
              <a:spcAft>
                <a:spcPts val="600"/>
              </a:spcAft>
            </a:pPr>
            <a:r>
              <a:rPr lang="en-IE" sz="2200" dirty="0">
                <a:solidFill>
                  <a:srgbClr val="494949"/>
                </a:solidFill>
              </a:rPr>
              <a:t>As one report notes, </a:t>
            </a:r>
          </a:p>
          <a:p>
            <a:pPr>
              <a:spcAft>
                <a:spcPts val="600"/>
              </a:spcAft>
            </a:pPr>
            <a:r>
              <a:rPr lang="en-IE" sz="2200" i="1" dirty="0">
                <a:solidFill>
                  <a:srgbClr val="EC7C69"/>
                </a:solidFill>
              </a:rPr>
              <a:t>“</a:t>
            </a:r>
            <a:r>
              <a:rPr lang="en-IE" sz="2200" i="1" dirty="0" err="1">
                <a:solidFill>
                  <a:srgbClr val="EC7C69"/>
                </a:solidFill>
              </a:rPr>
              <a:t>Dankzij</a:t>
            </a:r>
            <a:r>
              <a:rPr lang="en-IE" sz="2200" i="1" dirty="0">
                <a:solidFill>
                  <a:srgbClr val="EC7C69"/>
                </a:solidFill>
              </a:rPr>
              <a:t> </a:t>
            </a:r>
            <a:r>
              <a:rPr lang="en-IE" sz="2200" i="1" dirty="0" err="1">
                <a:solidFill>
                  <a:srgbClr val="EC7C69"/>
                </a:solidFill>
              </a:rPr>
              <a:t>een</a:t>
            </a:r>
            <a:r>
              <a:rPr lang="en-IE" sz="2200" i="1" dirty="0">
                <a:solidFill>
                  <a:srgbClr val="EC7C69"/>
                </a:solidFill>
              </a:rPr>
              <a:t> </a:t>
            </a:r>
            <a:r>
              <a:rPr lang="en-IE" sz="2200" i="1" dirty="0" err="1">
                <a:solidFill>
                  <a:srgbClr val="EC7C69"/>
                </a:solidFill>
              </a:rPr>
              <a:t>subsidie</a:t>
            </a:r>
            <a:r>
              <a:rPr lang="en-IE" sz="2200" i="1" dirty="0">
                <a:solidFill>
                  <a:srgbClr val="EC7C69"/>
                </a:solidFill>
              </a:rPr>
              <a:t> van LEADER Zuid-</a:t>
            </a:r>
            <a:r>
              <a:rPr lang="en-IE" sz="2200" i="1" dirty="0" err="1">
                <a:solidFill>
                  <a:srgbClr val="EC7C69"/>
                </a:solidFill>
              </a:rPr>
              <a:t>Hollandse</a:t>
            </a:r>
            <a:r>
              <a:rPr lang="en-IE" sz="2200" i="1" dirty="0">
                <a:solidFill>
                  <a:srgbClr val="EC7C69"/>
                </a:solidFill>
              </a:rPr>
              <a:t> </a:t>
            </a:r>
            <a:r>
              <a:rPr lang="en-IE" sz="2200" i="1" dirty="0" err="1">
                <a:solidFill>
                  <a:srgbClr val="EC7C69"/>
                </a:solidFill>
              </a:rPr>
              <a:t>Eilanden</a:t>
            </a:r>
            <a:r>
              <a:rPr lang="en-IE" sz="2200" i="1" dirty="0">
                <a:solidFill>
                  <a:srgbClr val="EC7C69"/>
                </a:solidFill>
              </a:rPr>
              <a:t> </a:t>
            </a:r>
            <a:r>
              <a:rPr lang="en-IE" sz="2200" i="1" dirty="0" err="1">
                <a:solidFill>
                  <a:srgbClr val="EC7C69"/>
                </a:solidFill>
              </a:rPr>
              <a:t>kan</a:t>
            </a:r>
            <a:r>
              <a:rPr lang="en-IE" sz="2200" i="1" dirty="0">
                <a:solidFill>
                  <a:srgbClr val="EC7C69"/>
                </a:solidFill>
              </a:rPr>
              <a:t> de </a:t>
            </a:r>
            <a:r>
              <a:rPr lang="en-IE" sz="2200" i="1" dirty="0" err="1">
                <a:solidFill>
                  <a:srgbClr val="EC7C69"/>
                </a:solidFill>
              </a:rPr>
              <a:t>familiecamping</a:t>
            </a:r>
            <a:r>
              <a:rPr lang="en-IE" sz="2200" i="1" dirty="0">
                <a:solidFill>
                  <a:srgbClr val="EC7C69"/>
                </a:solidFill>
              </a:rPr>
              <a:t> </a:t>
            </a:r>
            <a:r>
              <a:rPr lang="en-IE" sz="2200" i="1" dirty="0" err="1">
                <a:solidFill>
                  <a:srgbClr val="EC7C69"/>
                </a:solidFill>
              </a:rPr>
              <a:t>een</a:t>
            </a:r>
            <a:r>
              <a:rPr lang="en-IE" sz="2200" i="1" dirty="0">
                <a:solidFill>
                  <a:srgbClr val="EC7C69"/>
                </a:solidFill>
              </a:rPr>
              <a:t> </a:t>
            </a:r>
            <a:r>
              <a:rPr lang="en-IE" sz="2200" i="1" dirty="0" err="1">
                <a:solidFill>
                  <a:srgbClr val="EC7C69"/>
                </a:solidFill>
              </a:rPr>
              <a:t>innovatieve</a:t>
            </a:r>
            <a:r>
              <a:rPr lang="en-IE" sz="2200" i="1" dirty="0">
                <a:solidFill>
                  <a:srgbClr val="EC7C69"/>
                </a:solidFill>
              </a:rPr>
              <a:t> </a:t>
            </a:r>
            <a:r>
              <a:rPr lang="en-IE" sz="2200" i="1" dirty="0" err="1">
                <a:solidFill>
                  <a:srgbClr val="EC7C69"/>
                </a:solidFill>
              </a:rPr>
              <a:t>oplossing</a:t>
            </a:r>
            <a:r>
              <a:rPr lang="en-IE" sz="2200" i="1" dirty="0">
                <a:solidFill>
                  <a:srgbClr val="EC7C69"/>
                </a:solidFill>
              </a:rPr>
              <a:t> </a:t>
            </a:r>
            <a:r>
              <a:rPr lang="en-IE" sz="2200" i="1" dirty="0" err="1">
                <a:solidFill>
                  <a:srgbClr val="EC7C69"/>
                </a:solidFill>
              </a:rPr>
              <a:t>testen</a:t>
            </a:r>
            <a:r>
              <a:rPr lang="en-IE" sz="2200" i="1" dirty="0">
                <a:solidFill>
                  <a:srgbClr val="EC7C69"/>
                </a:solidFill>
              </a:rPr>
              <a:t>: … </a:t>
            </a:r>
            <a:r>
              <a:rPr lang="en-IE" sz="2200" i="1" dirty="0" err="1">
                <a:solidFill>
                  <a:srgbClr val="EC7C69"/>
                </a:solidFill>
              </a:rPr>
              <a:t>inclusief</a:t>
            </a:r>
            <a:r>
              <a:rPr lang="en-IE" sz="2200" i="1" dirty="0">
                <a:solidFill>
                  <a:srgbClr val="EC7C69"/>
                </a:solidFill>
              </a:rPr>
              <a:t> off-grid </a:t>
            </a:r>
            <a:r>
              <a:rPr lang="en-IE" sz="2200" i="1" dirty="0" err="1">
                <a:solidFill>
                  <a:srgbClr val="EC7C69"/>
                </a:solidFill>
              </a:rPr>
              <a:t>toiletten</a:t>
            </a:r>
            <a:r>
              <a:rPr lang="en-IE" sz="2200" i="1" dirty="0">
                <a:solidFill>
                  <a:srgbClr val="EC7C69"/>
                </a:solidFill>
              </a:rPr>
              <a:t>, </a:t>
            </a:r>
            <a:r>
              <a:rPr lang="en-IE" sz="2200" i="1" dirty="0" err="1">
                <a:solidFill>
                  <a:srgbClr val="EC7C69"/>
                </a:solidFill>
              </a:rPr>
              <a:t>vuurplaats</a:t>
            </a:r>
            <a:r>
              <a:rPr lang="en-IE" sz="2200" i="1" dirty="0">
                <a:solidFill>
                  <a:srgbClr val="EC7C69"/>
                </a:solidFill>
              </a:rPr>
              <a:t> </a:t>
            </a:r>
            <a:r>
              <a:rPr lang="en-IE" sz="2200" i="1" dirty="0" err="1">
                <a:solidFill>
                  <a:srgbClr val="EC7C69"/>
                </a:solidFill>
              </a:rPr>
              <a:t>en</a:t>
            </a:r>
            <a:r>
              <a:rPr lang="en-IE" sz="2200" i="1" dirty="0">
                <a:solidFill>
                  <a:srgbClr val="EC7C69"/>
                </a:solidFill>
              </a:rPr>
              <a:t> shelter/</a:t>
            </a:r>
            <a:r>
              <a:rPr lang="en-IE" sz="2200" i="1" dirty="0" err="1">
                <a:solidFill>
                  <a:srgbClr val="EC7C69"/>
                </a:solidFill>
              </a:rPr>
              <a:t>kookplaats</a:t>
            </a:r>
            <a:r>
              <a:rPr lang="en-IE" sz="2200" i="1" dirty="0">
                <a:solidFill>
                  <a:srgbClr val="EC7C69"/>
                </a:solidFill>
              </a:rPr>
              <a:t>”. </a:t>
            </a:r>
          </a:p>
          <a:p>
            <a:pPr>
              <a:spcAft>
                <a:spcPts val="600"/>
              </a:spcAft>
            </a:pPr>
            <a:r>
              <a:rPr lang="en-IE" sz="2200" dirty="0">
                <a:solidFill>
                  <a:srgbClr val="494949"/>
                </a:solidFill>
              </a:rPr>
              <a:t>In other words, the </a:t>
            </a:r>
            <a:r>
              <a:rPr lang="en-IE" sz="2200" b="1" dirty="0">
                <a:solidFill>
                  <a:srgbClr val="494949"/>
                </a:solidFill>
              </a:rPr>
              <a:t>LEADER grant let them build a self-contained lodging </a:t>
            </a:r>
            <a:r>
              <a:rPr lang="en-IE" sz="2200" dirty="0">
                <a:solidFill>
                  <a:srgbClr val="494949"/>
                </a:solidFill>
              </a:rPr>
              <a:t>(toilet, kitchen, sleeping shelter) in the woods. </a:t>
            </a:r>
          </a:p>
          <a:p>
            <a:pPr>
              <a:spcAft>
                <a:spcPts val="600"/>
              </a:spcAft>
            </a:pPr>
            <a:endParaRPr lang="en-US" sz="2200" dirty="0">
              <a:solidFill>
                <a:srgbClr val="494949"/>
              </a:solidFill>
            </a:endParaRPr>
          </a:p>
        </p:txBody>
      </p:sp>
      <p:sp>
        <p:nvSpPr>
          <p:cNvPr id="25" name="Text Placeholder 11">
            <a:extLst>
              <a:ext uri="{FF2B5EF4-FFF2-40B4-BE49-F238E27FC236}">
                <a16:creationId xmlns:a16="http://schemas.microsoft.com/office/drawing/2014/main" id="{69AACE01-1E2D-56CA-AF8A-945EA6371B1A}"/>
              </a:ext>
            </a:extLst>
          </p:cNvPr>
          <p:cNvSpPr txBox="1">
            <a:spLocks/>
          </p:cNvSpPr>
          <p:nvPr/>
        </p:nvSpPr>
        <p:spPr>
          <a:xfrm>
            <a:off x="296824" y="170692"/>
            <a:ext cx="11060443"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2400" b="1" i="0" kern="1200" dirty="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3600" dirty="0">
                <a:solidFill>
                  <a:srgbClr val="459597"/>
                </a:solidFill>
              </a:rPr>
              <a:t>Case Study: </a:t>
            </a:r>
            <a:r>
              <a:rPr lang="en-US" sz="3200" dirty="0">
                <a:hlinkClick r:id="rId2">
                  <a:extLst>
                    <a:ext uri="{A12FA001-AC4F-418D-AE19-62706E023703}">
                      <ahyp:hlinkClr xmlns:ahyp="http://schemas.microsoft.com/office/drawing/2018/hyperlinkcolor" val="tx"/>
                    </a:ext>
                  </a:extLst>
                </a:hlinkClick>
              </a:rPr>
              <a:t>Camping ’t </a:t>
            </a:r>
            <a:r>
              <a:rPr lang="en-US" sz="3200" dirty="0" err="1">
                <a:hlinkClick r:id="rId2">
                  <a:extLst>
                    <a:ext uri="{A12FA001-AC4F-418D-AE19-62706E023703}">
                      <ahyp:hlinkClr xmlns:ahyp="http://schemas.microsoft.com/office/drawing/2018/hyperlinkcolor" val="tx"/>
                    </a:ext>
                  </a:extLst>
                </a:hlinkClick>
              </a:rPr>
              <a:t>Weergors</a:t>
            </a:r>
            <a:r>
              <a:rPr lang="en-US" sz="3200" dirty="0">
                <a:hlinkClick r:id="rId2">
                  <a:extLst>
                    <a:ext uri="{A12FA001-AC4F-418D-AE19-62706E023703}">
                      <ahyp:hlinkClr xmlns:ahyp="http://schemas.microsoft.com/office/drawing/2018/hyperlinkcolor" val="tx"/>
                    </a:ext>
                  </a:extLst>
                </a:hlinkClick>
              </a:rPr>
              <a:t> </a:t>
            </a:r>
            <a:endParaRPr lang="en-IE" sz="3000" b="0" dirty="0"/>
          </a:p>
        </p:txBody>
      </p:sp>
      <p:pic>
        <p:nvPicPr>
          <p:cNvPr id="3" name="Picture Placeholder 2" descr="Book Your Stay at Camping 't Weergors Today | Campsited">
            <a:extLst>
              <a:ext uri="{FF2B5EF4-FFF2-40B4-BE49-F238E27FC236}">
                <a16:creationId xmlns:a16="http://schemas.microsoft.com/office/drawing/2014/main" id="{72F1F7DD-547B-8A08-1FA6-96657E01045E}"/>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558" r="558"/>
          <a:stretch>
            <a:fillRect/>
          </a:stretch>
        </p:blipFill>
        <p:spPr bwMode="auto">
          <a:xfrm>
            <a:off x="7572170" y="1796747"/>
            <a:ext cx="3709988" cy="249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028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E942A-34D4-2F63-7209-4FC8BE2A50B3}"/>
            </a:ext>
          </a:extLst>
        </p:cNvPr>
        <p:cNvGrpSpPr/>
        <p:nvPr/>
      </p:nvGrpSpPr>
      <p:grpSpPr>
        <a:xfrm>
          <a:off x="0" y="0"/>
          <a:ext cx="0" cy="0"/>
          <a:chOff x="0" y="0"/>
          <a:chExt cx="0" cy="0"/>
        </a:xfrm>
      </p:grpSpPr>
      <p:sp>
        <p:nvSpPr>
          <p:cNvPr id="8" name="Flowchart: Data 7">
            <a:extLst>
              <a:ext uri="{FF2B5EF4-FFF2-40B4-BE49-F238E27FC236}">
                <a16:creationId xmlns:a16="http://schemas.microsoft.com/office/drawing/2014/main" id="{D35BB1C6-EDEA-E456-7E88-E16B728806E7}"/>
              </a:ext>
            </a:extLst>
          </p:cNvPr>
          <p:cNvSpPr/>
          <p:nvPr/>
        </p:nvSpPr>
        <p:spPr>
          <a:xfrm>
            <a:off x="341529" y="5797114"/>
            <a:ext cx="6678556" cy="643175"/>
          </a:xfrm>
          <a:prstGeom prst="flowChartInputOutpu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6C8A001B-1B42-C6B5-1134-A0EF9748C43B}"/>
              </a:ext>
            </a:extLst>
          </p:cNvPr>
          <p:cNvSpPr/>
          <p:nvPr/>
        </p:nvSpPr>
        <p:spPr>
          <a:xfrm>
            <a:off x="341529" y="1070411"/>
            <a:ext cx="6678556" cy="4726703"/>
          </a:xfrm>
          <a:prstGeom prst="rect">
            <a:avLst/>
          </a:prstGeom>
          <a:solidFill>
            <a:srgbClr val="459597"/>
          </a:solidFill>
          <a:ln>
            <a:solidFill>
              <a:srgbClr val="414D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 Placeholder 4">
            <a:extLst>
              <a:ext uri="{FF2B5EF4-FFF2-40B4-BE49-F238E27FC236}">
                <a16:creationId xmlns:a16="http://schemas.microsoft.com/office/drawing/2014/main" id="{1CA197F7-D684-F490-CF3D-0C9AB259C67D}"/>
              </a:ext>
            </a:extLst>
          </p:cNvPr>
          <p:cNvSpPr txBox="1">
            <a:spLocks/>
          </p:cNvSpPr>
          <p:nvPr/>
        </p:nvSpPr>
        <p:spPr>
          <a:xfrm>
            <a:off x="564621" y="1325184"/>
            <a:ext cx="6392582" cy="15171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sz="2200" b="1" dirty="0">
                <a:solidFill>
                  <a:schemeClr val="bg1"/>
                </a:solidFill>
              </a:rPr>
              <a:t>What they did: </a:t>
            </a:r>
            <a:r>
              <a:rPr lang="en-IE" sz="2200" dirty="0">
                <a:solidFill>
                  <a:schemeClr val="bg1"/>
                </a:solidFill>
              </a:rPr>
              <a:t>This pilot helps them learn what works for guests and can be applied elsewhere. </a:t>
            </a:r>
          </a:p>
          <a:p>
            <a:pPr marL="0" indent="0">
              <a:spcAft>
                <a:spcPts val="600"/>
              </a:spcAft>
            </a:pPr>
            <a:r>
              <a:rPr lang="en-IE" sz="2200" i="1" dirty="0">
                <a:solidFill>
                  <a:schemeClr val="bg1"/>
                </a:solidFill>
              </a:rPr>
              <a:t>(</a:t>
            </a:r>
            <a:r>
              <a:rPr lang="en-IE" sz="2200" b="1" i="1" dirty="0">
                <a:solidFill>
                  <a:schemeClr val="bg1"/>
                </a:solidFill>
              </a:rPr>
              <a:t>Tip: </a:t>
            </a:r>
            <a:r>
              <a:rPr lang="en-IE" sz="2200" i="1" dirty="0">
                <a:solidFill>
                  <a:schemeClr val="bg1"/>
                </a:solidFill>
              </a:rPr>
              <a:t>Regional LAGs often approve such small-scale eco-tourism pilots.) </a:t>
            </a:r>
          </a:p>
          <a:p>
            <a:pPr marL="0" indent="0">
              <a:spcAft>
                <a:spcPts val="600"/>
              </a:spcAft>
            </a:pPr>
            <a:r>
              <a:rPr lang="en-US" sz="2200" dirty="0">
                <a:solidFill>
                  <a:schemeClr val="bg1"/>
                </a:solidFill>
              </a:rPr>
              <a:t>The grant enabled the building of a nature-integrated shelter with composting toilets and an outdoor kitchen, allowing the family to test how “sustainable tourism” works in practice. </a:t>
            </a:r>
            <a:r>
              <a:rPr lang="en-US" sz="2200" dirty="0">
                <a:solidFill>
                  <a:schemeClr val="bg1"/>
                </a:solidFill>
                <a:hlinkClick r:id="rId2">
                  <a:extLst>
                    <a:ext uri="{A12FA001-AC4F-418D-AE19-62706E023703}">
                      <ahyp:hlinkClr xmlns:ahyp="http://schemas.microsoft.com/office/drawing/2018/hyperlinkcolor" val="tx"/>
                    </a:ext>
                  </a:extLst>
                </a:hlinkClick>
              </a:rPr>
              <a:t>Source</a:t>
            </a:r>
            <a:r>
              <a:rPr lang="en-US" sz="2200" dirty="0">
                <a:solidFill>
                  <a:schemeClr val="bg1"/>
                </a:solidFill>
              </a:rPr>
              <a:t> </a:t>
            </a:r>
          </a:p>
          <a:p>
            <a:pPr marL="0" indent="0">
              <a:spcAft>
                <a:spcPts val="600"/>
              </a:spcAft>
            </a:pPr>
            <a:r>
              <a:rPr lang="en-US" sz="2200" dirty="0">
                <a:solidFill>
                  <a:schemeClr val="bg1"/>
                </a:solidFill>
              </a:rPr>
              <a:t>Many </a:t>
            </a:r>
            <a:r>
              <a:rPr lang="en-US" sz="2200" b="1" dirty="0" err="1">
                <a:solidFill>
                  <a:schemeClr val="bg1"/>
                </a:solidFill>
              </a:rPr>
              <a:t>agri</a:t>
            </a:r>
            <a:r>
              <a:rPr lang="en-US" sz="2200" b="1" dirty="0">
                <a:solidFill>
                  <a:schemeClr val="bg1"/>
                </a:solidFill>
              </a:rPr>
              <a:t>-entrepreneurs or village cooperatives</a:t>
            </a:r>
            <a:r>
              <a:rPr lang="en-US" sz="2200" dirty="0">
                <a:solidFill>
                  <a:schemeClr val="bg1"/>
                </a:solidFill>
              </a:rPr>
              <a:t> similarly use PSR or LEADER funds (often up to €20k–€100k) to add glamping units, trail huts or eco-B&amp;B’s. </a:t>
            </a:r>
            <a:r>
              <a:rPr lang="en-US" sz="2200" i="1" dirty="0">
                <a:solidFill>
                  <a:schemeClr val="bg1"/>
                </a:solidFill>
              </a:rPr>
              <a:t>Photos from </a:t>
            </a:r>
            <a:r>
              <a:rPr lang="en-US" sz="2200" i="1" dirty="0" err="1">
                <a:solidFill>
                  <a:schemeClr val="bg1"/>
                </a:solidFill>
              </a:rPr>
              <a:t>Camping’t</a:t>
            </a:r>
            <a:r>
              <a:rPr lang="en-US" sz="2200" i="1" dirty="0">
                <a:solidFill>
                  <a:schemeClr val="bg1"/>
                </a:solidFill>
              </a:rPr>
              <a:t> </a:t>
            </a:r>
            <a:r>
              <a:rPr lang="en-US" sz="2200" i="1" dirty="0" err="1">
                <a:solidFill>
                  <a:schemeClr val="bg1"/>
                </a:solidFill>
              </a:rPr>
              <a:t>Weergors</a:t>
            </a:r>
            <a:r>
              <a:rPr lang="en-US" sz="2200" dirty="0">
                <a:solidFill>
                  <a:schemeClr val="bg1"/>
                </a:solidFill>
              </a:rPr>
              <a:t>.</a:t>
            </a:r>
          </a:p>
          <a:p>
            <a:pPr marL="0" indent="0">
              <a:spcAft>
                <a:spcPts val="600"/>
              </a:spcAft>
            </a:pPr>
            <a:endParaRPr lang="en-US" sz="2200" dirty="0">
              <a:solidFill>
                <a:schemeClr val="bg1"/>
              </a:solidFill>
            </a:endParaRPr>
          </a:p>
          <a:p>
            <a:pPr marL="0" indent="0">
              <a:spcAft>
                <a:spcPts val="600"/>
              </a:spcAft>
            </a:pPr>
            <a:endParaRPr lang="en-US" sz="2200" dirty="0">
              <a:solidFill>
                <a:schemeClr val="bg1"/>
              </a:solidFill>
            </a:endParaRPr>
          </a:p>
          <a:p>
            <a:pPr marL="0" indent="0">
              <a:spcAft>
                <a:spcPts val="600"/>
              </a:spcAft>
            </a:pPr>
            <a:endParaRPr lang="en-US" sz="2200" dirty="0">
              <a:solidFill>
                <a:schemeClr val="bg1"/>
              </a:solidFill>
            </a:endParaRPr>
          </a:p>
        </p:txBody>
      </p:sp>
      <p:sp>
        <p:nvSpPr>
          <p:cNvPr id="25" name="Text Placeholder 11">
            <a:extLst>
              <a:ext uri="{FF2B5EF4-FFF2-40B4-BE49-F238E27FC236}">
                <a16:creationId xmlns:a16="http://schemas.microsoft.com/office/drawing/2014/main" id="{336AE49B-26EB-8F99-2DDF-44401B532958}"/>
              </a:ext>
            </a:extLst>
          </p:cNvPr>
          <p:cNvSpPr txBox="1">
            <a:spLocks/>
          </p:cNvSpPr>
          <p:nvPr/>
        </p:nvSpPr>
        <p:spPr>
          <a:xfrm>
            <a:off x="296824" y="170692"/>
            <a:ext cx="11060443"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2400" b="1" i="0" kern="1200" dirty="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3600" dirty="0">
                <a:solidFill>
                  <a:srgbClr val="459597"/>
                </a:solidFill>
              </a:rPr>
              <a:t>Case Study: </a:t>
            </a:r>
            <a:r>
              <a:rPr lang="en-US" sz="3200" dirty="0">
                <a:hlinkClick r:id="rId3">
                  <a:extLst>
                    <a:ext uri="{A12FA001-AC4F-418D-AE19-62706E023703}">
                      <ahyp:hlinkClr xmlns:ahyp="http://schemas.microsoft.com/office/drawing/2018/hyperlinkcolor" val="tx"/>
                    </a:ext>
                  </a:extLst>
                </a:hlinkClick>
              </a:rPr>
              <a:t>Camping ’t </a:t>
            </a:r>
            <a:r>
              <a:rPr lang="en-US" sz="3200" dirty="0" err="1">
                <a:hlinkClick r:id="rId3">
                  <a:extLst>
                    <a:ext uri="{A12FA001-AC4F-418D-AE19-62706E023703}">
                      <ahyp:hlinkClr xmlns:ahyp="http://schemas.microsoft.com/office/drawing/2018/hyperlinkcolor" val="tx"/>
                    </a:ext>
                  </a:extLst>
                </a:hlinkClick>
              </a:rPr>
              <a:t>Weergors</a:t>
            </a:r>
            <a:r>
              <a:rPr lang="en-US" sz="3200" dirty="0">
                <a:hlinkClick r:id="rId3">
                  <a:extLst>
                    <a:ext uri="{A12FA001-AC4F-418D-AE19-62706E023703}">
                      <ahyp:hlinkClr xmlns:ahyp="http://schemas.microsoft.com/office/drawing/2018/hyperlinkcolor" val="tx"/>
                    </a:ext>
                  </a:extLst>
                </a:hlinkClick>
              </a:rPr>
              <a:t> </a:t>
            </a:r>
            <a:endParaRPr lang="en-IE" sz="3000" b="0" dirty="0"/>
          </a:p>
        </p:txBody>
      </p:sp>
      <p:pic>
        <p:nvPicPr>
          <p:cNvPr id="4" name="Picture 4" descr="Camping 't Weergors - Open Camping Dag">
            <a:extLst>
              <a:ext uri="{FF2B5EF4-FFF2-40B4-BE49-F238E27FC236}">
                <a16:creationId xmlns:a16="http://schemas.microsoft.com/office/drawing/2014/main" id="{7FB4BC69-726C-2FF4-D8B8-B2E2AFDDF623}"/>
              </a:ext>
            </a:extLst>
          </p:cNvPr>
          <p:cNvPicPr>
            <a:picLocks noGrp="1" noChangeAspect="1" noChangeArrowheads="1"/>
          </p:cNvPicPr>
          <p:nvPr>
            <p:ph type="pic" sz="quarter" idx="13"/>
          </p:nvPr>
        </p:nvPicPr>
        <p:blipFill>
          <a:blip r:embed="rId4">
            <a:extLst>
              <a:ext uri="{28A0092B-C50C-407E-A947-70E740481C1C}">
                <a14:useLocalDpi xmlns:a14="http://schemas.microsoft.com/office/drawing/2010/main" val="0"/>
              </a:ext>
            </a:extLst>
          </a:blip>
          <a:srcRect l="499" r="499"/>
          <a:stretch>
            <a:fillRect/>
          </a:stretch>
        </p:blipFill>
        <p:spPr bwMode="auto">
          <a:xfrm>
            <a:off x="7470775" y="1917700"/>
            <a:ext cx="3709988" cy="2498725"/>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2" name="Picture 1" descr="Co-funded by the European Union logo in png for web usage">
            <a:extLst>
              <a:ext uri="{FF2B5EF4-FFF2-40B4-BE49-F238E27FC236}">
                <a16:creationId xmlns:a16="http://schemas.microsoft.com/office/drawing/2014/main" id="{E8AF4F73-5288-0A7E-DDA4-5EF3D57CB14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38472" y="6319087"/>
            <a:ext cx="1530819" cy="319792"/>
          </a:xfrm>
          <a:prstGeom prst="rect">
            <a:avLst/>
          </a:prstGeom>
          <a:noFill/>
          <a:ln>
            <a:noFill/>
          </a:ln>
        </p:spPr>
      </p:pic>
      <p:sp>
        <p:nvSpPr>
          <p:cNvPr id="3" name="Rectangle 2">
            <a:extLst>
              <a:ext uri="{FF2B5EF4-FFF2-40B4-BE49-F238E27FC236}">
                <a16:creationId xmlns:a16="http://schemas.microsoft.com/office/drawing/2014/main" id="{51CF2CBA-C222-9EFF-82AD-FD6ADB305FB9}"/>
              </a:ext>
            </a:extLst>
          </p:cNvPr>
          <p:cNvSpPr/>
          <p:nvPr/>
        </p:nvSpPr>
        <p:spPr>
          <a:xfrm>
            <a:off x="7638579" y="6172601"/>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5" name="Group 4">
            <a:extLst>
              <a:ext uri="{FF2B5EF4-FFF2-40B4-BE49-F238E27FC236}">
                <a16:creationId xmlns:a16="http://schemas.microsoft.com/office/drawing/2014/main" id="{A0F203B2-C774-CEC4-97AA-1BF5060889DB}"/>
              </a:ext>
            </a:extLst>
          </p:cNvPr>
          <p:cNvGrpSpPr/>
          <p:nvPr/>
        </p:nvGrpSpPr>
        <p:grpSpPr>
          <a:xfrm>
            <a:off x="10703536" y="5359779"/>
            <a:ext cx="1307461" cy="742180"/>
            <a:chOff x="340586" y="8789227"/>
            <a:chExt cx="1307461" cy="742180"/>
          </a:xfrm>
        </p:grpSpPr>
        <p:sp>
          <p:nvSpPr>
            <p:cNvPr id="6" name="Rectangle 5">
              <a:extLst>
                <a:ext uri="{FF2B5EF4-FFF2-40B4-BE49-F238E27FC236}">
                  <a16:creationId xmlns:a16="http://schemas.microsoft.com/office/drawing/2014/main" id="{91C9DC73-E573-99AA-780A-135308F7384B}"/>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6">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7" name="Picture 6">
              <a:extLst>
                <a:ext uri="{FF2B5EF4-FFF2-40B4-BE49-F238E27FC236}">
                  <a16:creationId xmlns:a16="http://schemas.microsoft.com/office/drawing/2014/main" id="{5B5D890D-2C8D-A6F6-F4C8-C1153ECD739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236525336"/>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13588</TotalTime>
  <Words>405</Words>
  <Application>Microsoft Office PowerPoint</Application>
  <PresentationFormat>Widescreen</PresentationFormat>
  <Paragraphs>26</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Arial</vt:lpstr>
      <vt:lpstr>Calibri</vt:lpstr>
      <vt:lpstr>Montserrat</vt:lpstr>
      <vt:lpstr>Montserrat Light</vt:lpstr>
      <vt:lpstr>Verdana</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Laura Magan (MMS,Ireland)</cp:lastModifiedBy>
  <cp:revision>564</cp:revision>
  <dcterms:created xsi:type="dcterms:W3CDTF">2020-10-14T13:32:04Z</dcterms:created>
  <dcterms:modified xsi:type="dcterms:W3CDTF">2025-08-20T16:28:37Z</dcterms:modified>
</cp:coreProperties>
</file>