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1"/>
  </p:sldMasterIdLst>
  <p:notesMasterIdLst>
    <p:notesMasterId r:id="rId7"/>
  </p:notesMasterIdLst>
  <p:handoutMasterIdLst>
    <p:handoutMasterId r:id="rId8"/>
  </p:handoutMasterIdLst>
  <p:sldIdLst>
    <p:sldId id="7136" r:id="rId2"/>
    <p:sldId id="7674" r:id="rId3"/>
    <p:sldId id="7672" r:id="rId4"/>
    <p:sldId id="7675" r:id="rId5"/>
    <p:sldId id="7673"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FFE1"/>
    <a:srgbClr val="0D9390"/>
    <a:srgbClr val="E96751"/>
    <a:srgbClr val="EC7C69"/>
    <a:srgbClr val="494949"/>
    <a:srgbClr val="F2A158"/>
    <a:srgbClr val="DCC5ED"/>
    <a:srgbClr val="3FB5A1"/>
    <a:srgbClr val="CEFAF9"/>
    <a:srgbClr val="F6BD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9258" autoAdjust="0"/>
    <p:restoredTop sz="95082"/>
  </p:normalViewPr>
  <p:slideViewPr>
    <p:cSldViewPr snapToGrid="0" snapToObjects="1">
      <p:cViewPr varScale="1">
        <p:scale>
          <a:sx n="100" d="100"/>
          <a:sy n="100" d="100"/>
        </p:scale>
        <p:origin x="138" y="2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1" d="100"/>
          <a:sy n="81" d="100"/>
        </p:scale>
        <p:origin x="389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A4C3372-09BE-B65F-B7FD-66C875D9870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a:extLst>
              <a:ext uri="{FF2B5EF4-FFF2-40B4-BE49-F238E27FC236}">
                <a16:creationId xmlns:a16="http://schemas.microsoft.com/office/drawing/2014/main" id="{16F970EA-B511-9FA5-62B7-3F7B7C18C64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B1A9DEB-381B-4A36-ABC7-582DC87A984A}" type="datetimeFigureOut">
              <a:rPr lang="en-IE" smtClean="0"/>
              <a:t>20/08/2025</a:t>
            </a:fld>
            <a:endParaRPr lang="en-IE"/>
          </a:p>
        </p:txBody>
      </p:sp>
      <p:sp>
        <p:nvSpPr>
          <p:cNvPr id="4" name="Footer Placeholder 3">
            <a:extLst>
              <a:ext uri="{FF2B5EF4-FFF2-40B4-BE49-F238E27FC236}">
                <a16:creationId xmlns:a16="http://schemas.microsoft.com/office/drawing/2014/main" id="{150B8479-2282-73A0-E627-A963C7D6B21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a:extLst>
              <a:ext uri="{FF2B5EF4-FFF2-40B4-BE49-F238E27FC236}">
                <a16:creationId xmlns:a16="http://schemas.microsoft.com/office/drawing/2014/main" id="{DFC99AAF-8410-3CF5-2065-270E499A03E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01E97A1-82C9-49FE-B292-44EBB105242F}" type="slidenum">
              <a:rPr lang="en-IE" smtClean="0"/>
              <a:t>‹#›</a:t>
            </a:fld>
            <a:endParaRPr lang="en-IE"/>
          </a:p>
        </p:txBody>
      </p:sp>
    </p:spTree>
    <p:extLst>
      <p:ext uri="{BB962C8B-B14F-4D97-AF65-F5344CB8AC3E}">
        <p14:creationId xmlns:p14="http://schemas.microsoft.com/office/powerpoint/2010/main" val="14897914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B282E-B117-B940-84DA-9267D4C22CBD}" type="datetimeFigureOut">
              <a:rPr lang="en-US" smtClean="0"/>
              <a:t>8/20/2025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DE82-CF29-044D-9158-06A811149881}" type="slidenum">
              <a:rPr lang="en-US" smtClean="0"/>
              <a:t>‹#›</a:t>
            </a:fld>
            <a:endParaRPr lang="en-US"/>
          </a:p>
        </p:txBody>
      </p:sp>
    </p:spTree>
    <p:extLst>
      <p:ext uri="{BB962C8B-B14F-4D97-AF65-F5344CB8AC3E}">
        <p14:creationId xmlns:p14="http://schemas.microsoft.com/office/powerpoint/2010/main" val="176198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s://creativecommons.org/licenses/by-sa/4.0/?ref=chooser-v1" TargetMode="Externa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s://creativecommons.org/licenses/by-sa/4.0/?ref=chooser-v1" TargetMode="Externa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solidFill>
                <a:schemeClr val="bg1"/>
              </a:solidFill>
            </a:endParaRPr>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9" y="2014904"/>
            <a:ext cx="5845501" cy="2492990"/>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Epic Stays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Quote Slide">
    <p:spTree>
      <p:nvGrpSpPr>
        <p:cNvPr id="1" name=""/>
        <p:cNvGrpSpPr/>
        <p:nvPr/>
      </p:nvGrpSpPr>
      <p:grpSpPr>
        <a:xfrm>
          <a:off x="0" y="0"/>
          <a:ext cx="0" cy="0"/>
          <a:chOff x="0" y="0"/>
          <a:chExt cx="0" cy="0"/>
        </a:xfrm>
      </p:grpSpPr>
      <p:sp>
        <p:nvSpPr>
          <p:cNvPr id="9" name="object 3">
            <a:extLst>
              <a:ext uri="{FF2B5EF4-FFF2-40B4-BE49-F238E27FC236}">
                <a16:creationId xmlns:a16="http://schemas.microsoft.com/office/drawing/2014/main" id="{4F9F12E3-9E6B-1207-AA65-41EE5B4D3570}"/>
              </a:ext>
            </a:extLst>
          </p:cNvPr>
          <p:cNvSpPr/>
          <p:nvPr userDrawn="1"/>
        </p:nvSpPr>
        <p:spPr>
          <a:xfrm>
            <a:off x="-1" y="6412501"/>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3" name="Freeform 2">
            <a:extLst>
              <a:ext uri="{FF2B5EF4-FFF2-40B4-BE49-F238E27FC236}">
                <a16:creationId xmlns:a16="http://schemas.microsoft.com/office/drawing/2014/main" id="{5ABBE625-B4FC-E0F5-9631-227F03A092F2}"/>
              </a:ext>
            </a:extLst>
          </p:cNvPr>
          <p:cNvSpPr/>
          <p:nvPr userDrawn="1"/>
        </p:nvSpPr>
        <p:spPr>
          <a:xfrm rot="16200000">
            <a:off x="8074538" y="-314471"/>
            <a:ext cx="3301014" cy="4961622"/>
          </a:xfrm>
          <a:custGeom>
            <a:avLst/>
            <a:gdLst>
              <a:gd name="connsiteX0" fmla="*/ 1447195 w 2894389"/>
              <a:gd name="connsiteY0" fmla="*/ 0 h 4350442"/>
              <a:gd name="connsiteX1" fmla="*/ 2894389 w 2894389"/>
              <a:gd name="connsiteY1" fmla="*/ 1446859 h 4350442"/>
              <a:gd name="connsiteX2" fmla="*/ 2891369 w 2894389"/>
              <a:gd name="connsiteY2" fmla="*/ 1528415 h 4350442"/>
              <a:gd name="connsiteX3" fmla="*/ 2894389 w 2894389"/>
              <a:gd name="connsiteY3" fmla="*/ 1528415 h 4350442"/>
              <a:gd name="connsiteX4" fmla="*/ 2894389 w 2894389"/>
              <a:gd name="connsiteY4" fmla="*/ 4350442 h 4350442"/>
              <a:gd name="connsiteX5" fmla="*/ 0 w 2894389"/>
              <a:gd name="connsiteY5" fmla="*/ 4350442 h 4350442"/>
              <a:gd name="connsiteX6" fmla="*/ 0 w 2894389"/>
              <a:gd name="connsiteY6" fmla="*/ 1528415 h 4350442"/>
              <a:gd name="connsiteX7" fmla="*/ 3020 w 2894389"/>
              <a:gd name="connsiteY7" fmla="*/ 1528415 h 4350442"/>
              <a:gd name="connsiteX8" fmla="*/ 0 w 2894389"/>
              <a:gd name="connsiteY8" fmla="*/ 1446859 h 4350442"/>
              <a:gd name="connsiteX9" fmla="*/ 1447195 w 2894389"/>
              <a:gd name="connsiteY9" fmla="*/ 0 h 435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4389" h="4350442">
                <a:moveTo>
                  <a:pt x="1447195" y="0"/>
                </a:moveTo>
                <a:cubicBezTo>
                  <a:pt x="2247834" y="0"/>
                  <a:pt x="2894389" y="649427"/>
                  <a:pt x="2894389" y="1446859"/>
                </a:cubicBezTo>
                <a:cubicBezTo>
                  <a:pt x="2894389" y="1474044"/>
                  <a:pt x="2894389" y="1504251"/>
                  <a:pt x="2891369" y="1528415"/>
                </a:cubicBezTo>
                <a:lnTo>
                  <a:pt x="2894389" y="1528415"/>
                </a:lnTo>
                <a:lnTo>
                  <a:pt x="2894389" y="4350442"/>
                </a:lnTo>
                <a:lnTo>
                  <a:pt x="0" y="4350442"/>
                </a:lnTo>
                <a:lnTo>
                  <a:pt x="0" y="1528415"/>
                </a:lnTo>
                <a:lnTo>
                  <a:pt x="3020" y="1528415"/>
                </a:lnTo>
                <a:cubicBezTo>
                  <a:pt x="0" y="1501231"/>
                  <a:pt x="0" y="1474044"/>
                  <a:pt x="0" y="1446859"/>
                </a:cubicBezTo>
                <a:cubicBezTo>
                  <a:pt x="0" y="646404"/>
                  <a:pt x="646554" y="0"/>
                  <a:pt x="1447195" y="0"/>
                </a:cubicBezTo>
                <a:close/>
              </a:path>
            </a:pathLst>
          </a:custGeom>
          <a:solidFill>
            <a:srgbClr val="459597"/>
          </a:solidFill>
          <a:ln w="15768" cap="flat">
            <a:noFill/>
            <a:prstDash val="solid"/>
            <a:miter/>
          </a:ln>
        </p:spPr>
        <p:txBody>
          <a:bodyPr wrap="square" rtlCol="0" anchor="ctr">
            <a:noAutofit/>
          </a:bodyPr>
          <a:lstStyle/>
          <a:p>
            <a:endParaRPr lang="en-US" dirty="0"/>
          </a:p>
        </p:txBody>
      </p:sp>
      <p:sp>
        <p:nvSpPr>
          <p:cNvPr id="11" name="Freeform 10">
            <a:extLst>
              <a:ext uri="{FF2B5EF4-FFF2-40B4-BE49-F238E27FC236}">
                <a16:creationId xmlns:a16="http://schemas.microsoft.com/office/drawing/2014/main" id="{0B5D6D88-2D5A-06E0-02B3-1A9F231FB937}"/>
              </a:ext>
            </a:extLst>
          </p:cNvPr>
          <p:cNvSpPr>
            <a:spLocks noGrp="1"/>
          </p:cNvSpPr>
          <p:nvPr>
            <p:ph type="pic" sz="quarter" idx="40"/>
          </p:nvPr>
        </p:nvSpPr>
        <p:spPr>
          <a:xfrm>
            <a:off x="-2" y="738183"/>
            <a:ext cx="8902587" cy="5921497"/>
          </a:xfrm>
          <a:custGeom>
            <a:avLst/>
            <a:gdLst>
              <a:gd name="connsiteX0" fmla="*/ 0 w 8902587"/>
              <a:gd name="connsiteY0" fmla="*/ 0 h 5921497"/>
              <a:gd name="connsiteX1" fmla="*/ 1 w 8902587"/>
              <a:gd name="connsiteY1" fmla="*/ 0 h 5921497"/>
              <a:gd name="connsiteX2" fmla="*/ 265045 w 8902587"/>
              <a:gd name="connsiteY2" fmla="*/ 0 h 5921497"/>
              <a:gd name="connsiteX3" fmla="*/ 3108312 w 8902587"/>
              <a:gd name="connsiteY3" fmla="*/ 0 h 5921497"/>
              <a:gd name="connsiteX4" fmla="*/ 3108312 w 8902587"/>
              <a:gd name="connsiteY4" fmla="*/ 6178 h 5921497"/>
              <a:gd name="connsiteX5" fmla="*/ 3212362 w 8902587"/>
              <a:gd name="connsiteY5" fmla="*/ 772 h 5921497"/>
              <a:gd name="connsiteX6" fmla="*/ 3289433 w 8902587"/>
              <a:gd name="connsiteY6" fmla="*/ 200 h 5921497"/>
              <a:gd name="connsiteX7" fmla="*/ 3289414 w 8902587"/>
              <a:gd name="connsiteY7" fmla="*/ 0 h 5921497"/>
              <a:gd name="connsiteX8" fmla="*/ 3316414 w 8902587"/>
              <a:gd name="connsiteY8" fmla="*/ 0 h 5921497"/>
              <a:gd name="connsiteX9" fmla="*/ 5781601 w 8902587"/>
              <a:gd name="connsiteY9" fmla="*/ 0 h 5921497"/>
              <a:gd name="connsiteX10" fmla="*/ 5781601 w 8902587"/>
              <a:gd name="connsiteY10" fmla="*/ 6178 h 5921497"/>
              <a:gd name="connsiteX11" fmla="*/ 5948453 w 8902587"/>
              <a:gd name="connsiteY11" fmla="*/ 0 h 5921497"/>
              <a:gd name="connsiteX12" fmla="*/ 7360642 w 8902587"/>
              <a:gd name="connsiteY12" fmla="*/ 356780 h 5921497"/>
              <a:gd name="connsiteX13" fmla="*/ 7560039 w 8902587"/>
              <a:gd name="connsiteY13" fmla="*/ 477806 h 5921497"/>
              <a:gd name="connsiteX14" fmla="*/ 7540195 w 8902587"/>
              <a:gd name="connsiteY14" fmla="*/ 504311 h 5921497"/>
              <a:gd name="connsiteX15" fmla="*/ 7257884 w 8902587"/>
              <a:gd name="connsiteY15" fmla="*/ 1427814 h 5921497"/>
              <a:gd name="connsiteX16" fmla="*/ 8739034 w 8902587"/>
              <a:gd name="connsiteY16" fmla="*/ 3069818 h 5921497"/>
              <a:gd name="connsiteX17" fmla="*/ 8902587 w 8902587"/>
              <a:gd name="connsiteY17" fmla="*/ 3078048 h 5921497"/>
              <a:gd name="connsiteX18" fmla="*/ 8893195 w 8902587"/>
              <a:gd name="connsiteY18" fmla="*/ 3263933 h 5921497"/>
              <a:gd name="connsiteX19" fmla="*/ 5948453 w 8902587"/>
              <a:gd name="connsiteY19" fmla="*/ 5921497 h 5921497"/>
              <a:gd name="connsiteX20" fmla="*/ 5781601 w 8902587"/>
              <a:gd name="connsiteY20" fmla="*/ 5915319 h 5921497"/>
              <a:gd name="connsiteX21" fmla="*/ 5781601 w 8902587"/>
              <a:gd name="connsiteY21" fmla="*/ 5921497 h 5921497"/>
              <a:gd name="connsiteX22" fmla="*/ 3316414 w 8902587"/>
              <a:gd name="connsiteY22" fmla="*/ 5921497 h 5921497"/>
              <a:gd name="connsiteX23" fmla="*/ 3303482 w 8902587"/>
              <a:gd name="connsiteY23" fmla="*/ 5921497 h 5921497"/>
              <a:gd name="connsiteX24" fmla="*/ 3303482 w 8902587"/>
              <a:gd name="connsiteY24" fmla="*/ 5921404 h 5921497"/>
              <a:gd name="connsiteX25" fmla="*/ 3209472 w 8902587"/>
              <a:gd name="connsiteY25" fmla="*/ 5920725 h 5921497"/>
              <a:gd name="connsiteX26" fmla="*/ 3108312 w 8902587"/>
              <a:gd name="connsiteY26" fmla="*/ 5915319 h 5921497"/>
              <a:gd name="connsiteX27" fmla="*/ 3108312 w 8902587"/>
              <a:gd name="connsiteY27" fmla="*/ 5921497 h 5921497"/>
              <a:gd name="connsiteX28" fmla="*/ 2959697 w 8902587"/>
              <a:gd name="connsiteY28" fmla="*/ 5921497 h 5921497"/>
              <a:gd name="connsiteX29" fmla="*/ 2959697 w 8902587"/>
              <a:gd name="connsiteY29" fmla="*/ 5674318 h 5921497"/>
              <a:gd name="connsiteX30" fmla="*/ 265045 w 8902587"/>
              <a:gd name="connsiteY30" fmla="*/ 5674318 h 5921497"/>
              <a:gd name="connsiteX31" fmla="*/ 17546 w 8902587"/>
              <a:gd name="connsiteY31" fmla="*/ 5674318 h 5921497"/>
              <a:gd name="connsiteX32" fmla="*/ 0 w 8902587"/>
              <a:gd name="connsiteY32" fmla="*/ 5674318 h 5921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902587" h="5921497">
                <a:moveTo>
                  <a:pt x="0" y="0"/>
                </a:moveTo>
                <a:lnTo>
                  <a:pt x="1" y="0"/>
                </a:lnTo>
                <a:lnTo>
                  <a:pt x="265045" y="0"/>
                </a:lnTo>
                <a:lnTo>
                  <a:pt x="3108312" y="0"/>
                </a:lnTo>
                <a:lnTo>
                  <a:pt x="3108312" y="6178"/>
                </a:lnTo>
                <a:cubicBezTo>
                  <a:pt x="3142994" y="3089"/>
                  <a:pt x="3177678" y="1545"/>
                  <a:pt x="3212362" y="772"/>
                </a:cubicBezTo>
                <a:lnTo>
                  <a:pt x="3289433" y="200"/>
                </a:lnTo>
                <a:lnTo>
                  <a:pt x="3289414" y="0"/>
                </a:lnTo>
                <a:lnTo>
                  <a:pt x="3316414" y="0"/>
                </a:lnTo>
                <a:lnTo>
                  <a:pt x="5781601" y="0"/>
                </a:lnTo>
                <a:lnTo>
                  <a:pt x="5781601" y="6178"/>
                </a:lnTo>
                <a:cubicBezTo>
                  <a:pt x="5837215" y="0"/>
                  <a:pt x="5892836" y="0"/>
                  <a:pt x="5948453" y="0"/>
                </a:cubicBezTo>
                <a:cubicBezTo>
                  <a:pt x="6460207" y="0"/>
                  <a:pt x="6941183" y="129176"/>
                  <a:pt x="7360642" y="356780"/>
                </a:cubicBezTo>
                <a:lnTo>
                  <a:pt x="7560039" y="477806"/>
                </a:lnTo>
                <a:lnTo>
                  <a:pt x="7540195" y="504311"/>
                </a:lnTo>
                <a:cubicBezTo>
                  <a:pt x="7362040" y="767687"/>
                  <a:pt x="7257884" y="1085395"/>
                  <a:pt x="7257884" y="1427814"/>
                </a:cubicBezTo>
                <a:cubicBezTo>
                  <a:pt x="7257884" y="2283865"/>
                  <a:pt x="7905828" y="2985462"/>
                  <a:pt x="8739034" y="3069818"/>
                </a:cubicBezTo>
                <a:lnTo>
                  <a:pt x="8902587" y="3078048"/>
                </a:lnTo>
                <a:lnTo>
                  <a:pt x="8893195" y="3263933"/>
                </a:lnTo>
                <a:cubicBezTo>
                  <a:pt x="8741253" y="4758918"/>
                  <a:pt x="7477918" y="5921497"/>
                  <a:pt x="5948453" y="5921497"/>
                </a:cubicBezTo>
                <a:cubicBezTo>
                  <a:pt x="5892836" y="5921497"/>
                  <a:pt x="5831037" y="5921497"/>
                  <a:pt x="5781601" y="5915319"/>
                </a:cubicBezTo>
                <a:lnTo>
                  <a:pt x="5781601" y="5921497"/>
                </a:lnTo>
                <a:lnTo>
                  <a:pt x="3316414" y="5921497"/>
                </a:lnTo>
                <a:lnTo>
                  <a:pt x="3303482" y="5921497"/>
                </a:lnTo>
                <a:lnTo>
                  <a:pt x="3303482" y="5921404"/>
                </a:lnTo>
                <a:lnTo>
                  <a:pt x="3209472" y="5920725"/>
                </a:lnTo>
                <a:cubicBezTo>
                  <a:pt x="3173825" y="5919953"/>
                  <a:pt x="3139141" y="5918408"/>
                  <a:pt x="3108312" y="5915319"/>
                </a:cubicBezTo>
                <a:lnTo>
                  <a:pt x="3108312" y="5921497"/>
                </a:lnTo>
                <a:lnTo>
                  <a:pt x="2959697" y="5921497"/>
                </a:lnTo>
                <a:lnTo>
                  <a:pt x="2959697" y="5674318"/>
                </a:lnTo>
                <a:lnTo>
                  <a:pt x="265045" y="5674318"/>
                </a:lnTo>
                <a:lnTo>
                  <a:pt x="17546" y="5674318"/>
                </a:lnTo>
                <a:lnTo>
                  <a:pt x="0" y="567431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7" name="Text Placeholder 23">
            <a:extLst>
              <a:ext uri="{FF2B5EF4-FFF2-40B4-BE49-F238E27FC236}">
                <a16:creationId xmlns:a16="http://schemas.microsoft.com/office/drawing/2014/main" id="{2A926F5D-FEF2-8016-4BC8-BE9E9A8F08BE}"/>
              </a:ext>
            </a:extLst>
          </p:cNvPr>
          <p:cNvSpPr>
            <a:spLocks noGrp="1"/>
          </p:cNvSpPr>
          <p:nvPr>
            <p:ph type="body" sz="quarter" idx="13" hasCustomPrompt="1"/>
          </p:nvPr>
        </p:nvSpPr>
        <p:spPr>
          <a:xfrm>
            <a:off x="7403571" y="836950"/>
            <a:ext cx="4802284" cy="2547025"/>
          </a:xfrm>
          <a:prstGeom prst="rect">
            <a:avLst/>
          </a:prstGeom>
        </p:spPr>
        <p:txBody>
          <a:bodyPr anchor="ctr">
            <a:normAutofit/>
          </a:bodyPr>
          <a:lstStyle>
            <a:lvl1pPr marL="0" indent="0" algn="ctr">
              <a:lnSpc>
                <a:spcPct val="100000"/>
              </a:lnSpc>
              <a:spcBef>
                <a:spcPts val="0"/>
              </a:spcBef>
              <a:buNone/>
              <a:defRPr sz="3000" i="1" baseline="0">
                <a:solidFill>
                  <a:schemeClr val="bg1"/>
                </a:solidFill>
                <a:latin typeface="+mn-lt"/>
              </a:defRPr>
            </a:lvl1pPr>
          </a:lstStyle>
          <a:p>
            <a:pPr lvl="0"/>
            <a:r>
              <a:rPr lang="en-US" dirty="0"/>
              <a:t>Quote Slide</a:t>
            </a:r>
          </a:p>
        </p:txBody>
      </p:sp>
      <p:sp>
        <p:nvSpPr>
          <p:cNvPr id="2" name="Slide Number Placeholder 5">
            <a:extLst>
              <a:ext uri="{FF2B5EF4-FFF2-40B4-BE49-F238E27FC236}">
                <a16:creationId xmlns:a16="http://schemas.microsoft.com/office/drawing/2014/main" id="{F969E2E6-9085-C80B-BE9D-CB2BBB65F1BE}"/>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Text Placeholder 23">
            <a:extLst>
              <a:ext uri="{FF2B5EF4-FFF2-40B4-BE49-F238E27FC236}">
                <a16:creationId xmlns:a16="http://schemas.microsoft.com/office/drawing/2014/main" id="{D692CCB7-11ED-56C3-F2C7-67D936204E5D}"/>
              </a:ext>
            </a:extLst>
          </p:cNvPr>
          <p:cNvSpPr>
            <a:spLocks noGrp="1"/>
          </p:cNvSpPr>
          <p:nvPr>
            <p:ph type="body" sz="quarter" idx="65" hasCustomPrompt="1"/>
          </p:nvPr>
        </p:nvSpPr>
        <p:spPr>
          <a:xfrm>
            <a:off x="6009" y="6412502"/>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9821007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0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A2C84A0-B72A-82E6-6B19-BD2F1621EAB4}"/>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2C3E7FAC-5703-5278-D061-80BC0FD47089}"/>
              </a:ext>
            </a:extLst>
          </p:cNvPr>
          <p:cNvSpPr/>
          <p:nvPr userDrawn="1"/>
        </p:nvSpPr>
        <p:spPr>
          <a:xfrm rot="16200000">
            <a:off x="2998618" y="-2481419"/>
            <a:ext cx="6175269" cy="12192001"/>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noFill/>
          <a:ln w="19050">
            <a:solidFill>
              <a:srgbClr val="E9675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4" name="Slide Number Placeholder 5">
            <a:extLst>
              <a:ext uri="{FF2B5EF4-FFF2-40B4-BE49-F238E27FC236}">
                <a16:creationId xmlns:a16="http://schemas.microsoft.com/office/drawing/2014/main" id="{D871EDFA-9011-5220-AF61-F5EDA5AB5D66}"/>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Tree>
    <p:extLst>
      <p:ext uri="{BB962C8B-B14F-4D97-AF65-F5344CB8AC3E}">
        <p14:creationId xmlns:p14="http://schemas.microsoft.com/office/powerpoint/2010/main" val="22041214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Divider 01">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5569F482-B952-C24D-C8D1-E7CA0807340C}"/>
              </a:ext>
            </a:extLst>
          </p:cNvPr>
          <p:cNvSpPr/>
          <p:nvPr userDrawn="1"/>
        </p:nvSpPr>
        <p:spPr>
          <a:xfrm>
            <a:off x="9232269" y="1451577"/>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7" name="Rectangle 6">
            <a:extLst>
              <a:ext uri="{FF2B5EF4-FFF2-40B4-BE49-F238E27FC236}">
                <a16:creationId xmlns:a16="http://schemas.microsoft.com/office/drawing/2014/main" id="{DA2C84A0-B72A-82E6-6B19-BD2F1621EAB4}"/>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2C3E7FAC-5703-5278-D061-80BC0FD47089}"/>
              </a:ext>
            </a:extLst>
          </p:cNvPr>
          <p:cNvSpPr/>
          <p:nvPr userDrawn="1"/>
        </p:nvSpPr>
        <p:spPr>
          <a:xfrm rot="16200000">
            <a:off x="1066228" y="-494466"/>
            <a:ext cx="5056445" cy="7188900"/>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Freeform 7">
            <a:extLst>
              <a:ext uri="{FF2B5EF4-FFF2-40B4-BE49-F238E27FC236}">
                <a16:creationId xmlns:a16="http://schemas.microsoft.com/office/drawing/2014/main" id="{C9191872-FD39-9640-9FBD-E895199BE50F}"/>
              </a:ext>
            </a:extLst>
          </p:cNvPr>
          <p:cNvSpPr/>
          <p:nvPr userDrawn="1"/>
        </p:nvSpPr>
        <p:spPr>
          <a:xfrm>
            <a:off x="1621052" y="2125333"/>
            <a:ext cx="5184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FBA63B"/>
          </a:solidFill>
          <a:ln w="24491" cap="flat">
            <a:solidFill>
              <a:srgbClr val="FBA63B"/>
            </a:solidFill>
            <a:prstDash val="solid"/>
            <a:miter/>
          </a:ln>
        </p:spPr>
        <p:txBody>
          <a:bodyPr rtlCol="0" anchor="ctr"/>
          <a:lstStyle/>
          <a:p>
            <a:endParaRPr lang="en-US"/>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01</a:t>
            </a:r>
          </a:p>
        </p:txBody>
      </p:sp>
      <p:sp>
        <p:nvSpPr>
          <p:cNvPr id="11" name="Freeform 10">
            <a:extLst>
              <a:ext uri="{FF2B5EF4-FFF2-40B4-BE49-F238E27FC236}">
                <a16:creationId xmlns:a16="http://schemas.microsoft.com/office/drawing/2014/main" id="{034A05A5-BCEB-42FD-D487-EF7058319242}"/>
              </a:ext>
            </a:extLst>
          </p:cNvPr>
          <p:cNvSpPr>
            <a:spLocks noGrp="1"/>
          </p:cNvSpPr>
          <p:nvPr>
            <p:ph type="pic" sz="quarter" idx="19"/>
          </p:nvPr>
        </p:nvSpPr>
        <p:spPr>
          <a:xfrm>
            <a:off x="5635270" y="1729840"/>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3596999 w 6560312"/>
              <a:gd name="connsiteY5" fmla="*/ 0 h 4556399"/>
              <a:gd name="connsiteX6" fmla="*/ 3596999 w 6560312"/>
              <a:gd name="connsiteY6" fmla="*/ 174157 h 4556399"/>
              <a:gd name="connsiteX7" fmla="*/ 6556695 w 6560312"/>
              <a:gd name="connsiteY7" fmla="*/ 174157 h 4556399"/>
              <a:gd name="connsiteX8" fmla="*/ 6556695 w 6560312"/>
              <a:gd name="connsiteY8" fmla="*/ 0 h 4556399"/>
              <a:gd name="connsiteX9" fmla="*/ 6560312 w 6560312"/>
              <a:gd name="connsiteY9" fmla="*/ 0 h 4556399"/>
              <a:gd name="connsiteX10" fmla="*/ 6560312 w 6560312"/>
              <a:gd name="connsiteY10" fmla="*/ 4556399 h 4556399"/>
              <a:gd name="connsiteX11" fmla="*/ 5900026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3596999" y="0"/>
                </a:lnTo>
                <a:lnTo>
                  <a:pt x="3596999" y="174157"/>
                </a:lnTo>
                <a:lnTo>
                  <a:pt x="6556695" y="174157"/>
                </a:lnTo>
                <a:lnTo>
                  <a:pt x="6556695" y="0"/>
                </a:lnTo>
                <a:lnTo>
                  <a:pt x="6560312" y="0"/>
                </a:lnTo>
                <a:lnTo>
                  <a:pt x="6560312" y="4556399"/>
                </a:lnTo>
                <a:lnTo>
                  <a:pt x="5900026"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4" name="Slide Number Placeholder 5">
            <a:extLst>
              <a:ext uri="{FF2B5EF4-FFF2-40B4-BE49-F238E27FC236}">
                <a16:creationId xmlns:a16="http://schemas.microsoft.com/office/drawing/2014/main" id="{D871EDFA-9011-5220-AF61-F5EDA5AB5D66}"/>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0" name="Text Placeholder 23">
            <a:extLst>
              <a:ext uri="{FF2B5EF4-FFF2-40B4-BE49-F238E27FC236}">
                <a16:creationId xmlns:a16="http://schemas.microsoft.com/office/drawing/2014/main" id="{4F045BD3-6980-8697-3515-6C492A0E2F73}"/>
              </a:ext>
            </a:extLst>
          </p:cNvPr>
          <p:cNvSpPr>
            <a:spLocks noGrp="1"/>
          </p:cNvSpPr>
          <p:nvPr>
            <p:ph type="body" sz="quarter" idx="65" hasCustomPrompt="1"/>
          </p:nvPr>
        </p:nvSpPr>
        <p:spPr>
          <a:xfrm>
            <a:off x="9238279" y="1451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1031532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Divider 01">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5569F482-B952-C24D-C8D1-E7CA0807340C}"/>
              </a:ext>
            </a:extLst>
          </p:cNvPr>
          <p:cNvSpPr/>
          <p:nvPr userDrawn="1"/>
        </p:nvSpPr>
        <p:spPr>
          <a:xfrm>
            <a:off x="9218940" y="345529"/>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7" name="Rectangle 6">
            <a:extLst>
              <a:ext uri="{FF2B5EF4-FFF2-40B4-BE49-F238E27FC236}">
                <a16:creationId xmlns:a16="http://schemas.microsoft.com/office/drawing/2014/main" id="{DA2C84A0-B72A-82E6-6B19-BD2F1621EAB4}"/>
              </a:ext>
            </a:extLst>
          </p:cNvPr>
          <p:cNvSpPr/>
          <p:nvPr userDrawn="1"/>
        </p:nvSpPr>
        <p:spPr>
          <a:xfrm>
            <a:off x="11347398" y="3244279"/>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2C3E7FAC-5703-5278-D061-80BC0FD47089}"/>
              </a:ext>
            </a:extLst>
          </p:cNvPr>
          <p:cNvSpPr/>
          <p:nvPr userDrawn="1"/>
        </p:nvSpPr>
        <p:spPr>
          <a:xfrm rot="16200000">
            <a:off x="823802" y="-252041"/>
            <a:ext cx="4448399" cy="6096001"/>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Freeform 7">
            <a:extLst>
              <a:ext uri="{FF2B5EF4-FFF2-40B4-BE49-F238E27FC236}">
                <a16:creationId xmlns:a16="http://schemas.microsoft.com/office/drawing/2014/main" id="{C9191872-FD39-9640-9FBD-E895199BE50F}"/>
              </a:ext>
            </a:extLst>
          </p:cNvPr>
          <p:cNvSpPr/>
          <p:nvPr userDrawn="1"/>
        </p:nvSpPr>
        <p:spPr>
          <a:xfrm>
            <a:off x="1621052" y="2125333"/>
            <a:ext cx="5184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FBA63B"/>
          </a:solidFill>
          <a:ln w="24491" cap="flat">
            <a:solidFill>
              <a:srgbClr val="FBA63B"/>
            </a:solidFill>
            <a:prstDash val="solid"/>
            <a:miter/>
          </a:ln>
        </p:spPr>
        <p:txBody>
          <a:bodyPr rtlCol="0" anchor="ctr"/>
          <a:lstStyle/>
          <a:p>
            <a:endParaRPr lang="en-US"/>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01</a:t>
            </a:r>
          </a:p>
        </p:txBody>
      </p:sp>
      <p:sp>
        <p:nvSpPr>
          <p:cNvPr id="11" name="Freeform 10">
            <a:extLst>
              <a:ext uri="{FF2B5EF4-FFF2-40B4-BE49-F238E27FC236}">
                <a16:creationId xmlns:a16="http://schemas.microsoft.com/office/drawing/2014/main" id="{034A05A5-BCEB-42FD-D487-EF7058319242}"/>
              </a:ext>
            </a:extLst>
          </p:cNvPr>
          <p:cNvSpPr>
            <a:spLocks noGrp="1"/>
          </p:cNvSpPr>
          <p:nvPr>
            <p:ph type="pic" sz="quarter" idx="19"/>
          </p:nvPr>
        </p:nvSpPr>
        <p:spPr>
          <a:xfrm>
            <a:off x="5621941" y="623792"/>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3596999 w 6560312"/>
              <a:gd name="connsiteY5" fmla="*/ 0 h 4556399"/>
              <a:gd name="connsiteX6" fmla="*/ 3596999 w 6560312"/>
              <a:gd name="connsiteY6" fmla="*/ 174157 h 4556399"/>
              <a:gd name="connsiteX7" fmla="*/ 6556695 w 6560312"/>
              <a:gd name="connsiteY7" fmla="*/ 174157 h 4556399"/>
              <a:gd name="connsiteX8" fmla="*/ 6556695 w 6560312"/>
              <a:gd name="connsiteY8" fmla="*/ 0 h 4556399"/>
              <a:gd name="connsiteX9" fmla="*/ 6560312 w 6560312"/>
              <a:gd name="connsiteY9" fmla="*/ 0 h 4556399"/>
              <a:gd name="connsiteX10" fmla="*/ 6560312 w 6560312"/>
              <a:gd name="connsiteY10" fmla="*/ 4556399 h 4556399"/>
              <a:gd name="connsiteX11" fmla="*/ 5900026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3596999" y="0"/>
                </a:lnTo>
                <a:lnTo>
                  <a:pt x="3596999" y="174157"/>
                </a:lnTo>
                <a:lnTo>
                  <a:pt x="6556695" y="174157"/>
                </a:lnTo>
                <a:lnTo>
                  <a:pt x="6556695" y="0"/>
                </a:lnTo>
                <a:lnTo>
                  <a:pt x="6560312" y="0"/>
                </a:lnTo>
                <a:lnTo>
                  <a:pt x="6560312" y="4556399"/>
                </a:lnTo>
                <a:lnTo>
                  <a:pt x="5900026"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4" name="Slide Number Placeholder 5">
            <a:extLst>
              <a:ext uri="{FF2B5EF4-FFF2-40B4-BE49-F238E27FC236}">
                <a16:creationId xmlns:a16="http://schemas.microsoft.com/office/drawing/2014/main" id="{D871EDFA-9011-5220-AF61-F5EDA5AB5D66}"/>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0" name="Text Placeholder 23">
            <a:extLst>
              <a:ext uri="{FF2B5EF4-FFF2-40B4-BE49-F238E27FC236}">
                <a16:creationId xmlns:a16="http://schemas.microsoft.com/office/drawing/2014/main" id="{4F045BD3-6980-8697-3515-6C492A0E2F73}"/>
              </a:ext>
            </a:extLst>
          </p:cNvPr>
          <p:cNvSpPr>
            <a:spLocks noGrp="1"/>
          </p:cNvSpPr>
          <p:nvPr>
            <p:ph type="body" sz="quarter" idx="65" hasCustomPrompt="1"/>
          </p:nvPr>
        </p:nvSpPr>
        <p:spPr>
          <a:xfrm>
            <a:off x="9224950" y="34553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19041035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02">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88279C37-A1BE-B924-9BAE-BEFBBDCCD758}"/>
              </a:ext>
            </a:extLst>
          </p:cNvPr>
          <p:cNvSpPr/>
          <p:nvPr userDrawn="1"/>
        </p:nvSpPr>
        <p:spPr>
          <a:xfrm>
            <a:off x="9232269" y="1451577"/>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Slide Number Placeholder 5">
            <a:extLst>
              <a:ext uri="{FF2B5EF4-FFF2-40B4-BE49-F238E27FC236}">
                <a16:creationId xmlns:a16="http://schemas.microsoft.com/office/drawing/2014/main" id="{56440CD4-2B14-FFB8-AC70-0F69B121696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Rectangle 2">
            <a:extLst>
              <a:ext uri="{FF2B5EF4-FFF2-40B4-BE49-F238E27FC236}">
                <a16:creationId xmlns:a16="http://schemas.microsoft.com/office/drawing/2014/main" id="{A084AFDC-B1DE-7DD8-7E65-2408B3D2C1CD}"/>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3">
            <a:extLst>
              <a:ext uri="{FF2B5EF4-FFF2-40B4-BE49-F238E27FC236}">
                <a16:creationId xmlns:a16="http://schemas.microsoft.com/office/drawing/2014/main" id="{229F84FE-4DDB-0EB7-4459-D7BD3D4AD1D0}"/>
              </a:ext>
            </a:extLst>
          </p:cNvPr>
          <p:cNvSpPr/>
          <p:nvPr userDrawn="1"/>
        </p:nvSpPr>
        <p:spPr>
          <a:xfrm rot="16200000">
            <a:off x="1066228" y="-494466"/>
            <a:ext cx="5056445" cy="7188900"/>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EC7C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CC09CB29-0FF7-F578-647A-B060ACA2F633}"/>
              </a:ext>
            </a:extLst>
          </p:cNvPr>
          <p:cNvSpPr/>
          <p:nvPr userDrawn="1"/>
        </p:nvSpPr>
        <p:spPr>
          <a:xfrm>
            <a:off x="244740" y="2115614"/>
            <a:ext cx="6560312" cy="45719"/>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FBA63B"/>
          </a:solidFill>
          <a:ln w="24491" cap="flat">
            <a:solidFill>
              <a:srgbClr val="FBA63B"/>
            </a:solidFill>
            <a:prstDash val="solid"/>
            <a:miter/>
          </a:ln>
        </p:spPr>
        <p:txBody>
          <a:bodyPr rtlCol="0" anchor="ctr"/>
          <a:lstStyle/>
          <a:p>
            <a:endParaRPr lang="en-US"/>
          </a:p>
        </p:txBody>
      </p:sp>
      <p:sp>
        <p:nvSpPr>
          <p:cNvPr id="6" name="Text Placeholder 23">
            <a:extLst>
              <a:ext uri="{FF2B5EF4-FFF2-40B4-BE49-F238E27FC236}">
                <a16:creationId xmlns:a16="http://schemas.microsoft.com/office/drawing/2014/main" id="{90E33F44-5B33-B28A-15AC-1EF95B309513}"/>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7" name="Text Placeholder 23">
            <a:extLst>
              <a:ext uri="{FF2B5EF4-FFF2-40B4-BE49-F238E27FC236}">
                <a16:creationId xmlns:a16="http://schemas.microsoft.com/office/drawing/2014/main" id="{B0B1A17E-F7EF-AB28-3217-F9DD59500492}"/>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02</a:t>
            </a:r>
          </a:p>
        </p:txBody>
      </p:sp>
      <p:sp>
        <p:nvSpPr>
          <p:cNvPr id="11" name="Freeform 10">
            <a:extLst>
              <a:ext uri="{FF2B5EF4-FFF2-40B4-BE49-F238E27FC236}">
                <a16:creationId xmlns:a16="http://schemas.microsoft.com/office/drawing/2014/main" id="{6630A75D-6D8B-3A21-6A9F-016DCE41F7F0}"/>
              </a:ext>
            </a:extLst>
          </p:cNvPr>
          <p:cNvSpPr>
            <a:spLocks noGrp="1"/>
          </p:cNvSpPr>
          <p:nvPr>
            <p:ph type="pic" sz="quarter" idx="19"/>
          </p:nvPr>
        </p:nvSpPr>
        <p:spPr>
          <a:xfrm>
            <a:off x="5635270" y="1729840"/>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3596999 w 6560312"/>
              <a:gd name="connsiteY5" fmla="*/ 0 h 4556399"/>
              <a:gd name="connsiteX6" fmla="*/ 3596999 w 6560312"/>
              <a:gd name="connsiteY6" fmla="*/ 174157 h 4556399"/>
              <a:gd name="connsiteX7" fmla="*/ 6556695 w 6560312"/>
              <a:gd name="connsiteY7" fmla="*/ 174157 h 4556399"/>
              <a:gd name="connsiteX8" fmla="*/ 6556695 w 6560312"/>
              <a:gd name="connsiteY8" fmla="*/ 0 h 4556399"/>
              <a:gd name="connsiteX9" fmla="*/ 6560312 w 6560312"/>
              <a:gd name="connsiteY9" fmla="*/ 0 h 4556399"/>
              <a:gd name="connsiteX10" fmla="*/ 6560312 w 6560312"/>
              <a:gd name="connsiteY10" fmla="*/ 4556399 h 4556399"/>
              <a:gd name="connsiteX11" fmla="*/ 5900026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3596999" y="0"/>
                </a:lnTo>
                <a:lnTo>
                  <a:pt x="3596999" y="174157"/>
                </a:lnTo>
                <a:lnTo>
                  <a:pt x="6556695" y="174157"/>
                </a:lnTo>
                <a:lnTo>
                  <a:pt x="6556695" y="0"/>
                </a:lnTo>
                <a:lnTo>
                  <a:pt x="6560312" y="0"/>
                </a:lnTo>
                <a:lnTo>
                  <a:pt x="6560312" y="4556399"/>
                </a:lnTo>
                <a:lnTo>
                  <a:pt x="5900026"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10" name="Text Placeholder 23">
            <a:extLst>
              <a:ext uri="{FF2B5EF4-FFF2-40B4-BE49-F238E27FC236}">
                <a16:creationId xmlns:a16="http://schemas.microsoft.com/office/drawing/2014/main" id="{2E7B18D9-B18D-C990-3B81-03007F9555DD}"/>
              </a:ext>
            </a:extLst>
          </p:cNvPr>
          <p:cNvSpPr>
            <a:spLocks noGrp="1"/>
          </p:cNvSpPr>
          <p:nvPr>
            <p:ph type="body" sz="quarter" idx="65" hasCustomPrompt="1"/>
          </p:nvPr>
        </p:nvSpPr>
        <p:spPr>
          <a:xfrm>
            <a:off x="9238279" y="1451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6663490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03">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10FA6DCC-313C-4786-6A6A-A20CB81D3717}"/>
              </a:ext>
            </a:extLst>
          </p:cNvPr>
          <p:cNvSpPr/>
          <p:nvPr userDrawn="1"/>
        </p:nvSpPr>
        <p:spPr>
          <a:xfrm>
            <a:off x="9232269" y="1451577"/>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Slide Number Placeholder 5">
            <a:extLst>
              <a:ext uri="{FF2B5EF4-FFF2-40B4-BE49-F238E27FC236}">
                <a16:creationId xmlns:a16="http://schemas.microsoft.com/office/drawing/2014/main" id="{56440CD4-2B14-FFB8-AC70-0F69B121696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Rectangle 2">
            <a:extLst>
              <a:ext uri="{FF2B5EF4-FFF2-40B4-BE49-F238E27FC236}">
                <a16:creationId xmlns:a16="http://schemas.microsoft.com/office/drawing/2014/main" id="{A084AFDC-B1DE-7DD8-7E65-2408B3D2C1CD}"/>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3">
            <a:extLst>
              <a:ext uri="{FF2B5EF4-FFF2-40B4-BE49-F238E27FC236}">
                <a16:creationId xmlns:a16="http://schemas.microsoft.com/office/drawing/2014/main" id="{229F84FE-4DDB-0EB7-4459-D7BD3D4AD1D0}"/>
              </a:ext>
            </a:extLst>
          </p:cNvPr>
          <p:cNvSpPr/>
          <p:nvPr userDrawn="1"/>
        </p:nvSpPr>
        <p:spPr>
          <a:xfrm rot="16200000">
            <a:off x="1066228" y="-494466"/>
            <a:ext cx="5056445" cy="7188900"/>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FBA6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CC09CB29-0FF7-F578-647A-B060ACA2F633}"/>
              </a:ext>
            </a:extLst>
          </p:cNvPr>
          <p:cNvSpPr/>
          <p:nvPr userDrawn="1"/>
        </p:nvSpPr>
        <p:spPr>
          <a:xfrm>
            <a:off x="1621052" y="2125333"/>
            <a:ext cx="5184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459597"/>
          </a:solidFill>
          <a:ln w="24491" cap="flat">
            <a:solidFill>
              <a:srgbClr val="459597"/>
            </a:solidFill>
            <a:prstDash val="solid"/>
            <a:miter/>
          </a:ln>
        </p:spPr>
        <p:txBody>
          <a:bodyPr rtlCol="0" anchor="ctr"/>
          <a:lstStyle/>
          <a:p>
            <a:endParaRPr lang="en-US"/>
          </a:p>
        </p:txBody>
      </p:sp>
      <p:sp>
        <p:nvSpPr>
          <p:cNvPr id="6" name="Text Placeholder 23">
            <a:extLst>
              <a:ext uri="{FF2B5EF4-FFF2-40B4-BE49-F238E27FC236}">
                <a16:creationId xmlns:a16="http://schemas.microsoft.com/office/drawing/2014/main" id="{90E33F44-5B33-B28A-15AC-1EF95B309513}"/>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7" name="Text Placeholder 23">
            <a:extLst>
              <a:ext uri="{FF2B5EF4-FFF2-40B4-BE49-F238E27FC236}">
                <a16:creationId xmlns:a16="http://schemas.microsoft.com/office/drawing/2014/main" id="{B0B1A17E-F7EF-AB28-3217-F9DD59500492}"/>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03</a:t>
            </a:r>
          </a:p>
        </p:txBody>
      </p:sp>
      <p:sp>
        <p:nvSpPr>
          <p:cNvPr id="11" name="Freeform 10">
            <a:extLst>
              <a:ext uri="{FF2B5EF4-FFF2-40B4-BE49-F238E27FC236}">
                <a16:creationId xmlns:a16="http://schemas.microsoft.com/office/drawing/2014/main" id="{F98284DC-9D41-FC42-06B0-7FE39D671A7D}"/>
              </a:ext>
            </a:extLst>
          </p:cNvPr>
          <p:cNvSpPr>
            <a:spLocks noGrp="1"/>
          </p:cNvSpPr>
          <p:nvPr>
            <p:ph type="pic" sz="quarter" idx="19"/>
          </p:nvPr>
        </p:nvSpPr>
        <p:spPr>
          <a:xfrm>
            <a:off x="5635270" y="1729840"/>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3596999 w 6560312"/>
              <a:gd name="connsiteY5" fmla="*/ 0 h 4556399"/>
              <a:gd name="connsiteX6" fmla="*/ 3596999 w 6560312"/>
              <a:gd name="connsiteY6" fmla="*/ 174157 h 4556399"/>
              <a:gd name="connsiteX7" fmla="*/ 6556695 w 6560312"/>
              <a:gd name="connsiteY7" fmla="*/ 174157 h 4556399"/>
              <a:gd name="connsiteX8" fmla="*/ 6556695 w 6560312"/>
              <a:gd name="connsiteY8" fmla="*/ 0 h 4556399"/>
              <a:gd name="connsiteX9" fmla="*/ 6560312 w 6560312"/>
              <a:gd name="connsiteY9" fmla="*/ 0 h 4556399"/>
              <a:gd name="connsiteX10" fmla="*/ 6560312 w 6560312"/>
              <a:gd name="connsiteY10" fmla="*/ 4556399 h 4556399"/>
              <a:gd name="connsiteX11" fmla="*/ 5900026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3596999" y="0"/>
                </a:lnTo>
                <a:lnTo>
                  <a:pt x="3596999" y="174157"/>
                </a:lnTo>
                <a:lnTo>
                  <a:pt x="6556695" y="174157"/>
                </a:lnTo>
                <a:lnTo>
                  <a:pt x="6556695" y="0"/>
                </a:lnTo>
                <a:lnTo>
                  <a:pt x="6560312" y="0"/>
                </a:lnTo>
                <a:lnTo>
                  <a:pt x="6560312" y="4556399"/>
                </a:lnTo>
                <a:lnTo>
                  <a:pt x="5900026"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10" name="Text Placeholder 23">
            <a:extLst>
              <a:ext uri="{FF2B5EF4-FFF2-40B4-BE49-F238E27FC236}">
                <a16:creationId xmlns:a16="http://schemas.microsoft.com/office/drawing/2014/main" id="{4D3F3092-6DB8-88B6-0D10-6C3A11BFCC22}"/>
              </a:ext>
            </a:extLst>
          </p:cNvPr>
          <p:cNvSpPr>
            <a:spLocks noGrp="1"/>
          </p:cNvSpPr>
          <p:nvPr>
            <p:ph type="body" sz="quarter" idx="65" hasCustomPrompt="1"/>
          </p:nvPr>
        </p:nvSpPr>
        <p:spPr>
          <a:xfrm>
            <a:off x="9238279" y="1451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1314216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Only Slide">
    <p:spTree>
      <p:nvGrpSpPr>
        <p:cNvPr id="1" name=""/>
        <p:cNvGrpSpPr/>
        <p:nvPr/>
      </p:nvGrpSpPr>
      <p:grpSpPr>
        <a:xfrm>
          <a:off x="0" y="0"/>
          <a:ext cx="0" cy="0"/>
          <a:chOff x="0" y="0"/>
          <a:chExt cx="0" cy="0"/>
        </a:xfrm>
      </p:grpSpPr>
      <p:sp>
        <p:nvSpPr>
          <p:cNvPr id="2" name="Text Placeholder 17">
            <a:extLst>
              <a:ext uri="{FF2B5EF4-FFF2-40B4-BE49-F238E27FC236}">
                <a16:creationId xmlns:a16="http://schemas.microsoft.com/office/drawing/2014/main" id="{F491658C-0475-E62C-8D89-FEF9C4B3B1CF}"/>
              </a:ext>
            </a:extLst>
          </p:cNvPr>
          <p:cNvSpPr>
            <a:spLocks noGrp="1"/>
          </p:cNvSpPr>
          <p:nvPr>
            <p:ph type="body" sz="quarter" idx="18" hasCustomPrompt="1"/>
          </p:nvPr>
        </p:nvSpPr>
        <p:spPr>
          <a:xfrm>
            <a:off x="774803" y="1994611"/>
            <a:ext cx="10614687"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3" name="Text Placeholder 23">
            <a:extLst>
              <a:ext uri="{FF2B5EF4-FFF2-40B4-BE49-F238E27FC236}">
                <a16:creationId xmlns:a16="http://schemas.microsoft.com/office/drawing/2014/main" id="{42FA9414-C07A-E4F5-AB85-1650A2A6BDD3}"/>
              </a:ext>
            </a:extLst>
          </p:cNvPr>
          <p:cNvSpPr>
            <a:spLocks noGrp="1"/>
          </p:cNvSpPr>
          <p:nvPr>
            <p:ph type="body" sz="quarter" idx="16" hasCustomPrompt="1"/>
          </p:nvPr>
        </p:nvSpPr>
        <p:spPr>
          <a:xfrm>
            <a:off x="774803" y="359776"/>
            <a:ext cx="10614687" cy="803654"/>
          </a:xfrm>
          <a:prstGeom prst="rect">
            <a:avLst/>
          </a:prstGeom>
        </p:spPr>
        <p:txBody>
          <a:bodyPr>
            <a:noAutofit/>
          </a:bodyPr>
          <a:lstStyle>
            <a:lvl1pPr marL="0" indent="0" algn="l">
              <a:lnSpc>
                <a:spcPct val="100000"/>
              </a:lnSpc>
              <a:spcBef>
                <a:spcPts val="0"/>
              </a:spcBef>
              <a:buNone/>
              <a:defRPr sz="2800" b="1" i="0">
                <a:solidFill>
                  <a:srgbClr val="459597"/>
                </a:solidFill>
                <a:latin typeface="+mn-lt"/>
              </a:defRPr>
            </a:lvl1pPr>
          </a:lstStyle>
          <a:p>
            <a:pPr lvl="0"/>
            <a:r>
              <a:rPr lang="en-US" dirty="0"/>
              <a:t>Heading</a:t>
            </a:r>
          </a:p>
        </p:txBody>
      </p:sp>
      <p:sp>
        <p:nvSpPr>
          <p:cNvPr id="4" name="Text Placeholder 23">
            <a:extLst>
              <a:ext uri="{FF2B5EF4-FFF2-40B4-BE49-F238E27FC236}">
                <a16:creationId xmlns:a16="http://schemas.microsoft.com/office/drawing/2014/main" id="{064BF269-509F-FF08-2AB8-13D0BA5CD02C}"/>
              </a:ext>
            </a:extLst>
          </p:cNvPr>
          <p:cNvSpPr>
            <a:spLocks noGrp="1"/>
          </p:cNvSpPr>
          <p:nvPr>
            <p:ph type="body" sz="quarter" idx="19" hasCustomPrompt="1"/>
          </p:nvPr>
        </p:nvSpPr>
        <p:spPr>
          <a:xfrm>
            <a:off x="760949" y="1177194"/>
            <a:ext cx="10614687" cy="803654"/>
          </a:xfrm>
          <a:prstGeom prst="rect">
            <a:avLst/>
          </a:prstGeom>
        </p:spPr>
        <p:txBody>
          <a:bodyPr>
            <a:noAutofit/>
          </a:bodyPr>
          <a:lstStyle>
            <a:lvl1pPr marL="0" indent="0" algn="l">
              <a:lnSpc>
                <a:spcPct val="100000"/>
              </a:lnSpc>
              <a:spcBef>
                <a:spcPts val="0"/>
              </a:spcBef>
              <a:buNone/>
              <a:defRPr sz="2400" b="1" i="0">
                <a:solidFill>
                  <a:srgbClr val="EC7C69"/>
                </a:solidFill>
                <a:latin typeface="+mn-lt"/>
              </a:defRPr>
            </a:lvl1pPr>
          </a:lstStyle>
          <a:p>
            <a:pPr lvl="0"/>
            <a:r>
              <a:rPr lang="en-US" dirty="0"/>
              <a:t>Sub-Heading</a:t>
            </a:r>
          </a:p>
        </p:txBody>
      </p:sp>
    </p:spTree>
    <p:extLst>
      <p:ext uri="{BB962C8B-B14F-4D97-AF65-F5344CB8AC3E}">
        <p14:creationId xmlns:p14="http://schemas.microsoft.com/office/powerpoint/2010/main" val="25466941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6"/>
            <a:ext cx="3423163" cy="3407570"/>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1C0A8D23-C9F8-5837-E534-6D23D7BC3CAB}"/>
              </a:ext>
            </a:extLst>
          </p:cNvPr>
          <p:cNvSpPr>
            <a:spLocks noGrp="1"/>
          </p:cNvSpPr>
          <p:nvPr>
            <p:ph type="body" sz="quarter" idx="18" hasCustomPrompt="1"/>
          </p:nvPr>
        </p:nvSpPr>
        <p:spPr>
          <a:xfrm>
            <a:off x="675021" y="3392026"/>
            <a:ext cx="1532272" cy="1049221"/>
          </a:xfrm>
          <a:prstGeom prst="rect">
            <a:avLst/>
          </a:prstGeom>
        </p:spPr>
        <p:txBody>
          <a:bodyPr anchor="t">
            <a:noAutofit/>
          </a:bodyPr>
          <a:lstStyle>
            <a:lvl1pPr marL="0" indent="0" algn="l">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8" name="Text Placeholder 32">
            <a:extLst>
              <a:ext uri="{FF2B5EF4-FFF2-40B4-BE49-F238E27FC236}">
                <a16:creationId xmlns:a16="http://schemas.microsoft.com/office/drawing/2014/main" id="{0688FA21-E612-22B2-749C-37E325FCAF97}"/>
              </a:ext>
            </a:extLst>
          </p:cNvPr>
          <p:cNvSpPr>
            <a:spLocks noGrp="1"/>
          </p:cNvSpPr>
          <p:nvPr>
            <p:ph type="body" sz="quarter" idx="19" hasCustomPrompt="1"/>
          </p:nvPr>
        </p:nvSpPr>
        <p:spPr>
          <a:xfrm>
            <a:off x="691820" y="245710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lvl="0"/>
            <a:r>
              <a:rPr lang="en-US" dirty="0"/>
              <a:t>Heading</a:t>
            </a:r>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Text Placeholder 17">
            <a:extLst>
              <a:ext uri="{FF2B5EF4-FFF2-40B4-BE49-F238E27FC236}">
                <a16:creationId xmlns:a16="http://schemas.microsoft.com/office/drawing/2014/main" id="{1F839923-FB21-EECD-2715-9AFE87047FDA}"/>
              </a:ext>
            </a:extLst>
          </p:cNvPr>
          <p:cNvSpPr>
            <a:spLocks noGrp="1"/>
          </p:cNvSpPr>
          <p:nvPr>
            <p:ph type="body" sz="quarter" idx="21" hasCustomPrompt="1"/>
          </p:nvPr>
        </p:nvSpPr>
        <p:spPr>
          <a:xfrm>
            <a:off x="4594468" y="2396438"/>
            <a:ext cx="6808876"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2" name="Text Placeholder 23">
            <a:extLst>
              <a:ext uri="{FF2B5EF4-FFF2-40B4-BE49-F238E27FC236}">
                <a16:creationId xmlns:a16="http://schemas.microsoft.com/office/drawing/2014/main" id="{9ABE1AC5-AD64-A0E5-7F6D-3C5AF43F9280}"/>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Sub-Heading</a:t>
            </a:r>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92094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6"/>
            <a:ext cx="3423163" cy="3407570"/>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EC7C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459597"/>
          </a:solidFill>
        </p:spPr>
        <p:txBody>
          <a:bodyPr wrap="square" lIns="0" tIns="0" rIns="0" bIns="0" rtlCol="0"/>
          <a:lstStyle/>
          <a:p>
            <a:endParaRPr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1C0A8D23-C9F8-5837-E534-6D23D7BC3CAB}"/>
              </a:ext>
            </a:extLst>
          </p:cNvPr>
          <p:cNvSpPr>
            <a:spLocks noGrp="1"/>
          </p:cNvSpPr>
          <p:nvPr>
            <p:ph type="body" sz="quarter" idx="18" hasCustomPrompt="1"/>
          </p:nvPr>
        </p:nvSpPr>
        <p:spPr>
          <a:xfrm>
            <a:off x="675021" y="3392026"/>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8" name="Text Placeholder 32">
            <a:extLst>
              <a:ext uri="{FF2B5EF4-FFF2-40B4-BE49-F238E27FC236}">
                <a16:creationId xmlns:a16="http://schemas.microsoft.com/office/drawing/2014/main" id="{0688FA21-E612-22B2-749C-37E325FCAF97}"/>
              </a:ext>
            </a:extLst>
          </p:cNvPr>
          <p:cNvSpPr>
            <a:spLocks noGrp="1"/>
          </p:cNvSpPr>
          <p:nvPr>
            <p:ph type="body" sz="quarter" idx="19" hasCustomPrompt="1"/>
          </p:nvPr>
        </p:nvSpPr>
        <p:spPr>
          <a:xfrm>
            <a:off x="691820" y="245710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Text Placeholder 17">
            <a:extLst>
              <a:ext uri="{FF2B5EF4-FFF2-40B4-BE49-F238E27FC236}">
                <a16:creationId xmlns:a16="http://schemas.microsoft.com/office/drawing/2014/main" id="{1F839923-FB21-EECD-2715-9AFE87047FDA}"/>
              </a:ext>
            </a:extLst>
          </p:cNvPr>
          <p:cNvSpPr>
            <a:spLocks noGrp="1"/>
          </p:cNvSpPr>
          <p:nvPr>
            <p:ph type="body" sz="quarter" idx="21" hasCustomPrompt="1"/>
          </p:nvPr>
        </p:nvSpPr>
        <p:spPr>
          <a:xfrm>
            <a:off x="4594468" y="2396438"/>
            <a:ext cx="6808876"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2" name="Text Placeholder 23">
            <a:extLst>
              <a:ext uri="{FF2B5EF4-FFF2-40B4-BE49-F238E27FC236}">
                <a16:creationId xmlns:a16="http://schemas.microsoft.com/office/drawing/2014/main" id="{9ABE1AC5-AD64-A0E5-7F6D-3C5AF43F9280}"/>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0196377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3779045"/>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FBA6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459597"/>
          </a:solidFill>
        </p:spPr>
        <p:txBody>
          <a:bodyPr wrap="square" lIns="0" tIns="0" rIns="0" bIns="0" rtlCol="0"/>
          <a:lstStyle/>
          <a:p>
            <a:endParaRPr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1C0A8D23-C9F8-5837-E534-6D23D7BC3CAB}"/>
              </a:ext>
            </a:extLst>
          </p:cNvPr>
          <p:cNvSpPr>
            <a:spLocks noGrp="1"/>
          </p:cNvSpPr>
          <p:nvPr>
            <p:ph type="body" sz="quarter" idx="18" hasCustomPrompt="1"/>
          </p:nvPr>
        </p:nvSpPr>
        <p:spPr>
          <a:xfrm>
            <a:off x="675021" y="3392026"/>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8" name="Text Placeholder 32">
            <a:extLst>
              <a:ext uri="{FF2B5EF4-FFF2-40B4-BE49-F238E27FC236}">
                <a16:creationId xmlns:a16="http://schemas.microsoft.com/office/drawing/2014/main" id="{0688FA21-E612-22B2-749C-37E325FCAF97}"/>
              </a:ext>
            </a:extLst>
          </p:cNvPr>
          <p:cNvSpPr>
            <a:spLocks noGrp="1"/>
          </p:cNvSpPr>
          <p:nvPr>
            <p:ph type="body" sz="quarter" idx="19" hasCustomPrompt="1"/>
          </p:nvPr>
        </p:nvSpPr>
        <p:spPr>
          <a:xfrm>
            <a:off x="691820" y="245710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Text Placeholder 17">
            <a:extLst>
              <a:ext uri="{FF2B5EF4-FFF2-40B4-BE49-F238E27FC236}">
                <a16:creationId xmlns:a16="http://schemas.microsoft.com/office/drawing/2014/main" id="{1F839923-FB21-EECD-2715-9AFE87047FDA}"/>
              </a:ext>
            </a:extLst>
          </p:cNvPr>
          <p:cNvSpPr>
            <a:spLocks noGrp="1"/>
          </p:cNvSpPr>
          <p:nvPr>
            <p:ph type="body" sz="quarter" idx="21" hasCustomPrompt="1"/>
          </p:nvPr>
        </p:nvSpPr>
        <p:spPr>
          <a:xfrm>
            <a:off x="4594468" y="2396438"/>
            <a:ext cx="6808876" cy="3499183"/>
          </a:xfrm>
          <a:prstGeom prst="rect">
            <a:avLst/>
          </a:prstGeom>
        </p:spPr>
        <p:txBody>
          <a:bodyPr/>
          <a:lstStyle>
            <a:lvl1pPr marL="0" algn="l">
              <a:lnSpc>
                <a:spcPct val="100000"/>
              </a:lnSpc>
              <a:spcBef>
                <a:spcPts val="0"/>
              </a:spcBef>
              <a:spcAft>
                <a:spcPts val="600"/>
              </a:spcAft>
              <a:buNone/>
              <a:defRPr sz="2200" b="0" i="0" spc="0">
                <a:solidFill>
                  <a:srgbClr val="49494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2" name="Text Placeholder 23">
            <a:extLst>
              <a:ext uri="{FF2B5EF4-FFF2-40B4-BE49-F238E27FC236}">
                <a16:creationId xmlns:a16="http://schemas.microsoft.com/office/drawing/2014/main" id="{9ABE1AC5-AD64-A0E5-7F6D-3C5AF43F9280}"/>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99956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424669" y="270322"/>
            <a:ext cx="11582847" cy="830997"/>
          </a:xfrm>
          <a:prstGeom prst="rect">
            <a:avLst/>
          </a:prstGeom>
        </p:spPr>
        <p:txBody>
          <a:bodyPr wrap="square">
            <a:spAutoFit/>
          </a:bodyPr>
          <a:lstStyle/>
          <a:p>
            <a:pPr marL="0" lvl="0" indent="0" algn="ctr" rtl="0">
              <a:spcBef>
                <a:spcPts val="0"/>
              </a:spcBef>
              <a:spcAft>
                <a:spcPts val="0"/>
              </a:spcAft>
              <a:buClr>
                <a:schemeClr val="dk1"/>
              </a:buClr>
              <a:buSzPts val="1100"/>
              <a:buFont typeface="Arial"/>
              <a:buNone/>
            </a:pPr>
            <a:r>
              <a:rPr lang="en-IE" sz="2400" b="0" i="1"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Icons</a:t>
            </a:r>
            <a:r>
              <a:rPr lang="en-IE" sz="2400" b="0" i="1" baseline="0"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which can be used within this template </a:t>
            </a:r>
            <a:r>
              <a:rPr lang="en-IE" sz="2400" i="1"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without losing quality.</a:t>
            </a:r>
            <a:r>
              <a:rPr lang="en-IE" sz="2400" i="1" baseline="0"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a:t>
            </a:r>
            <a:r>
              <a:rPr lang="en-IE" sz="2400" i="1"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Change line colour, width and style.</a:t>
            </a:r>
            <a:r>
              <a:rPr lang="en-IE" sz="2400" i="1" baseline="0"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a:t>
            </a:r>
          </a:p>
        </p:txBody>
      </p: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0A4A28A2-B6E8-DD2B-66F2-37A6CA09FDFF}"/>
              </a:ext>
            </a:extLst>
          </p:cNvPr>
          <p:cNvCxnSpPr/>
          <p:nvPr userDrawn="1"/>
        </p:nvCxnSpPr>
        <p:spPr>
          <a:xfrm flipH="1">
            <a:off x="12033" y="1329353"/>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568648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481429"/>
            <a:ext cx="3600000"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FBA63B"/>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170765"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290009"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306808"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3861044" y="807784"/>
            <a:ext cx="8024148"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3861042" y="2442619"/>
            <a:ext cx="8024149"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3847188" y="1625202"/>
            <a:ext cx="8024149"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419105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481429"/>
            <a:ext cx="3600000"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170765"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290009"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306808"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3861044" y="807784"/>
            <a:ext cx="8024148"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3861042" y="2442619"/>
            <a:ext cx="8024149"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3847188" y="1625202"/>
            <a:ext cx="8024149"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22962016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481429"/>
            <a:ext cx="3600000"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EC7C6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170765"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290009"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306808"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3861044" y="807784"/>
            <a:ext cx="8024148"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3861042" y="2442619"/>
            <a:ext cx="8024149"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3847188" y="1625202"/>
            <a:ext cx="8024149"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10134561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EC7C6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408890"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528134"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544933"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4594468" y="2396438"/>
            <a:ext cx="6808876"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17971864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1" y="532521"/>
            <a:ext cx="3790950" cy="2896479"/>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1"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320397"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320397"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4594468" y="2396438"/>
            <a:ext cx="6808876"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18929419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hoto/Text Slide 03">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51BE07CA-394B-3436-9E01-A3901523976D}"/>
              </a:ext>
            </a:extLst>
          </p:cNvPr>
          <p:cNvSpPr>
            <a:spLocks noGrp="1"/>
          </p:cNvSpPr>
          <p:nvPr>
            <p:ph type="pic" sz="quarter" idx="34"/>
          </p:nvPr>
        </p:nvSpPr>
        <p:spPr>
          <a:xfrm>
            <a:off x="83289" y="0"/>
            <a:ext cx="6840000" cy="4758044"/>
          </a:xfrm>
          <a:custGeom>
            <a:avLst/>
            <a:gdLst>
              <a:gd name="connsiteX0" fmla="*/ 445328 w 7575621"/>
              <a:gd name="connsiteY0" fmla="*/ 0 h 4331221"/>
              <a:gd name="connsiteX1" fmla="*/ 5288471 w 7575621"/>
              <a:gd name="connsiteY1" fmla="*/ 0 h 4331221"/>
              <a:gd name="connsiteX2" fmla="*/ 5288471 w 7575621"/>
              <a:gd name="connsiteY2" fmla="*/ 4519 h 4331221"/>
              <a:gd name="connsiteX3" fmla="*/ 5410512 w 7575621"/>
              <a:gd name="connsiteY3" fmla="*/ 0 h 4331221"/>
              <a:gd name="connsiteX4" fmla="*/ 7575621 w 7575621"/>
              <a:gd name="connsiteY4" fmla="*/ 2165610 h 4331221"/>
              <a:gd name="connsiteX5" fmla="*/ 5410512 w 7575621"/>
              <a:gd name="connsiteY5" fmla="*/ 4331221 h 4331221"/>
              <a:gd name="connsiteX6" fmla="*/ 5288471 w 7575621"/>
              <a:gd name="connsiteY6" fmla="*/ 4326701 h 4331221"/>
              <a:gd name="connsiteX7" fmla="*/ 5288471 w 7575621"/>
              <a:gd name="connsiteY7" fmla="*/ 4331221 h 4331221"/>
              <a:gd name="connsiteX8" fmla="*/ 4124915 w 7575621"/>
              <a:gd name="connsiteY8" fmla="*/ 4331221 h 4331221"/>
              <a:gd name="connsiteX9" fmla="*/ 4096958 w 7575621"/>
              <a:gd name="connsiteY9" fmla="*/ 4254659 h 4331221"/>
              <a:gd name="connsiteX10" fmla="*/ 2810695 w 7575621"/>
              <a:gd name="connsiteY10" fmla="*/ 3402554 h 4331221"/>
              <a:gd name="connsiteX11" fmla="*/ 2732020 w 7575621"/>
              <a:gd name="connsiteY11" fmla="*/ 3405467 h 4331221"/>
              <a:gd name="connsiteX12" fmla="*/ 2732020 w 7575621"/>
              <a:gd name="connsiteY12" fmla="*/ 3402554 h 4331221"/>
              <a:gd name="connsiteX13" fmla="*/ 0 w 7575621"/>
              <a:gd name="connsiteY13" fmla="*/ 3402554 h 4331221"/>
              <a:gd name="connsiteX14" fmla="*/ 0 w 7575621"/>
              <a:gd name="connsiteY14" fmla="*/ 2721178 h 4331221"/>
              <a:gd name="connsiteX15" fmla="*/ 416752 w 7575621"/>
              <a:gd name="connsiteY15" fmla="*/ 2721178 h 4331221"/>
              <a:gd name="connsiteX16" fmla="*/ 416752 w 7575621"/>
              <a:gd name="connsiteY16" fmla="*/ 2706890 h 4331221"/>
              <a:gd name="connsiteX17" fmla="*/ 445328 w 7575621"/>
              <a:gd name="connsiteY17" fmla="*/ 2706890 h 4331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575621" h="4331221">
                <a:moveTo>
                  <a:pt x="445328" y="0"/>
                </a:moveTo>
                <a:lnTo>
                  <a:pt x="5288471" y="0"/>
                </a:lnTo>
                <a:lnTo>
                  <a:pt x="5288471" y="4519"/>
                </a:lnTo>
                <a:cubicBezTo>
                  <a:pt x="5329151" y="0"/>
                  <a:pt x="5369833" y="0"/>
                  <a:pt x="5410512" y="0"/>
                </a:cubicBezTo>
                <a:cubicBezTo>
                  <a:pt x="6608330" y="0"/>
                  <a:pt x="7575621" y="967516"/>
                  <a:pt x="7575621" y="2165610"/>
                </a:cubicBezTo>
                <a:cubicBezTo>
                  <a:pt x="7575621" y="3363702"/>
                  <a:pt x="6603807" y="4331221"/>
                  <a:pt x="5410512" y="4331221"/>
                </a:cubicBezTo>
                <a:cubicBezTo>
                  <a:pt x="5369833" y="4331221"/>
                  <a:pt x="5324630" y="4331221"/>
                  <a:pt x="5288471" y="4326701"/>
                </a:cubicBezTo>
                <a:lnTo>
                  <a:pt x="5288471" y="4331221"/>
                </a:lnTo>
                <a:lnTo>
                  <a:pt x="4124915" y="4331221"/>
                </a:lnTo>
                <a:lnTo>
                  <a:pt x="4096958" y="4254659"/>
                </a:lnTo>
                <a:cubicBezTo>
                  <a:pt x="3885381" y="3753396"/>
                  <a:pt x="3389835" y="3402554"/>
                  <a:pt x="2810695" y="3402554"/>
                </a:cubicBezTo>
                <a:cubicBezTo>
                  <a:pt x="2784470" y="3402554"/>
                  <a:pt x="2758245" y="3402554"/>
                  <a:pt x="2732020" y="3405467"/>
                </a:cubicBezTo>
                <a:lnTo>
                  <a:pt x="2732020" y="3402554"/>
                </a:lnTo>
                <a:lnTo>
                  <a:pt x="0" y="3402554"/>
                </a:lnTo>
                <a:lnTo>
                  <a:pt x="0" y="2721178"/>
                </a:lnTo>
                <a:lnTo>
                  <a:pt x="416752" y="2721178"/>
                </a:lnTo>
                <a:lnTo>
                  <a:pt x="416752" y="2706890"/>
                </a:lnTo>
                <a:lnTo>
                  <a:pt x="445328" y="2706890"/>
                </a:ln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dirty="0"/>
          </a:p>
        </p:txBody>
      </p:sp>
      <p:sp>
        <p:nvSpPr>
          <p:cNvPr id="17" name="object 3">
            <a:extLst>
              <a:ext uri="{FF2B5EF4-FFF2-40B4-BE49-F238E27FC236}">
                <a16:creationId xmlns:a16="http://schemas.microsoft.com/office/drawing/2014/main" id="{583D73D3-E6AA-7AFF-9024-934870BC51F9}"/>
              </a:ext>
            </a:extLst>
          </p:cNvPr>
          <p:cNvSpPr/>
          <p:nvPr userDrawn="1"/>
        </p:nvSpPr>
        <p:spPr>
          <a:xfrm rot="16200000">
            <a:off x="-1262734" y="1263164"/>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16200000">
            <a:off x="726440" y="2939340"/>
            <a:ext cx="2792171" cy="4245051"/>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EC7C69"/>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480327" y="475804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599571" y="4919936"/>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616370" y="398501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8" name="Slide Number Placeholder 5">
            <a:extLst>
              <a:ext uri="{FF2B5EF4-FFF2-40B4-BE49-F238E27FC236}">
                <a16:creationId xmlns:a16="http://schemas.microsoft.com/office/drawing/2014/main" id="{0DFC1F41-4F5A-AAD5-7239-767389B131BC}"/>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0" name="Text Placeholder 17">
            <a:extLst>
              <a:ext uri="{FF2B5EF4-FFF2-40B4-BE49-F238E27FC236}">
                <a16:creationId xmlns:a16="http://schemas.microsoft.com/office/drawing/2014/main" id="{78CBEF4C-8E97-28A0-B859-67C377F37434}"/>
              </a:ext>
            </a:extLst>
          </p:cNvPr>
          <p:cNvSpPr>
            <a:spLocks noGrp="1"/>
          </p:cNvSpPr>
          <p:nvPr>
            <p:ph type="body" sz="quarter" idx="21" hasCustomPrompt="1"/>
          </p:nvPr>
        </p:nvSpPr>
        <p:spPr>
          <a:xfrm>
            <a:off x="7946950" y="747840"/>
            <a:ext cx="3456394" cy="5147782"/>
          </a:xfrm>
          <a:prstGeom prst="rect">
            <a:avLst/>
          </a:prstGeom>
        </p:spPr>
        <p:txBody>
          <a:bodyPr/>
          <a:lstStyle>
            <a:lvl1pPr marL="0" indent="0" algn="l">
              <a:lnSpc>
                <a:spcPct val="100000"/>
              </a:lnSpc>
              <a:spcBef>
                <a:spcPts val="0"/>
              </a:spcBef>
              <a:buNone/>
              <a:defRPr lang="en-US" sz="2200" b="0" i="0" kern="1200" spc="0" dirty="0">
                <a:solidFill>
                  <a:srgbClr val="414141"/>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buFont typeface="Arial" panose="020B0604020202020204" pitchFamily="34" charset="0"/>
              <a:buNone/>
            </a:pPr>
            <a:r>
              <a:rPr lang="en-GB" dirty="0"/>
              <a:t>Click to type…</a:t>
            </a:r>
            <a:endParaRPr lang="en-US" dirty="0"/>
          </a:p>
        </p:txBody>
      </p:sp>
      <p:sp>
        <p:nvSpPr>
          <p:cNvPr id="13" name="Text Placeholder 23">
            <a:extLst>
              <a:ext uri="{FF2B5EF4-FFF2-40B4-BE49-F238E27FC236}">
                <a16:creationId xmlns:a16="http://schemas.microsoft.com/office/drawing/2014/main" id="{22B424EA-8C83-A428-9A22-8D1B4C4B4CBE}"/>
              </a:ext>
            </a:extLst>
          </p:cNvPr>
          <p:cNvSpPr>
            <a:spLocks noGrp="1"/>
          </p:cNvSpPr>
          <p:nvPr>
            <p:ph type="body" sz="quarter" idx="66" hasCustomPrompt="1"/>
          </p:nvPr>
        </p:nvSpPr>
        <p:spPr>
          <a:xfrm rot="16200000">
            <a:off x="-1247629" y="1272261"/>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806024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Photo/Text Slide 03">
    <p:spTree>
      <p:nvGrpSpPr>
        <p:cNvPr id="1" name=""/>
        <p:cNvGrpSpPr/>
        <p:nvPr/>
      </p:nvGrpSpPr>
      <p:grpSpPr>
        <a:xfrm>
          <a:off x="0" y="0"/>
          <a:ext cx="0" cy="0"/>
          <a:chOff x="0" y="0"/>
          <a:chExt cx="0" cy="0"/>
        </a:xfrm>
      </p:grpSpPr>
      <p:sp>
        <p:nvSpPr>
          <p:cNvPr id="17" name="object 3">
            <a:extLst>
              <a:ext uri="{FF2B5EF4-FFF2-40B4-BE49-F238E27FC236}">
                <a16:creationId xmlns:a16="http://schemas.microsoft.com/office/drawing/2014/main" id="{583D73D3-E6AA-7AFF-9024-934870BC51F9}"/>
              </a:ext>
            </a:extLst>
          </p:cNvPr>
          <p:cNvSpPr/>
          <p:nvPr userDrawn="1"/>
        </p:nvSpPr>
        <p:spPr>
          <a:xfrm rot="16200000">
            <a:off x="-1262734" y="1263164"/>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16200000">
            <a:off x="726440" y="2939340"/>
            <a:ext cx="2792171" cy="4245051"/>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EC7C69"/>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sp>
        <p:nvSpPr>
          <p:cNvPr id="16" name="Freeform 15">
            <a:extLst>
              <a:ext uri="{FF2B5EF4-FFF2-40B4-BE49-F238E27FC236}">
                <a16:creationId xmlns:a16="http://schemas.microsoft.com/office/drawing/2014/main" id="{51BE07CA-394B-3436-9E01-A3901523976D}"/>
              </a:ext>
            </a:extLst>
          </p:cNvPr>
          <p:cNvSpPr>
            <a:spLocks noGrp="1"/>
          </p:cNvSpPr>
          <p:nvPr>
            <p:ph type="pic" sz="quarter" idx="34"/>
          </p:nvPr>
        </p:nvSpPr>
        <p:spPr>
          <a:xfrm>
            <a:off x="7089" y="257177"/>
            <a:ext cx="7575621" cy="4331221"/>
          </a:xfrm>
          <a:custGeom>
            <a:avLst/>
            <a:gdLst>
              <a:gd name="connsiteX0" fmla="*/ 445328 w 7575621"/>
              <a:gd name="connsiteY0" fmla="*/ 0 h 4331221"/>
              <a:gd name="connsiteX1" fmla="*/ 5288471 w 7575621"/>
              <a:gd name="connsiteY1" fmla="*/ 0 h 4331221"/>
              <a:gd name="connsiteX2" fmla="*/ 5288471 w 7575621"/>
              <a:gd name="connsiteY2" fmla="*/ 4519 h 4331221"/>
              <a:gd name="connsiteX3" fmla="*/ 5410512 w 7575621"/>
              <a:gd name="connsiteY3" fmla="*/ 0 h 4331221"/>
              <a:gd name="connsiteX4" fmla="*/ 7575621 w 7575621"/>
              <a:gd name="connsiteY4" fmla="*/ 2165610 h 4331221"/>
              <a:gd name="connsiteX5" fmla="*/ 5410512 w 7575621"/>
              <a:gd name="connsiteY5" fmla="*/ 4331221 h 4331221"/>
              <a:gd name="connsiteX6" fmla="*/ 5288471 w 7575621"/>
              <a:gd name="connsiteY6" fmla="*/ 4326701 h 4331221"/>
              <a:gd name="connsiteX7" fmla="*/ 5288471 w 7575621"/>
              <a:gd name="connsiteY7" fmla="*/ 4331221 h 4331221"/>
              <a:gd name="connsiteX8" fmla="*/ 4124915 w 7575621"/>
              <a:gd name="connsiteY8" fmla="*/ 4331221 h 4331221"/>
              <a:gd name="connsiteX9" fmla="*/ 4096958 w 7575621"/>
              <a:gd name="connsiteY9" fmla="*/ 4254659 h 4331221"/>
              <a:gd name="connsiteX10" fmla="*/ 2810695 w 7575621"/>
              <a:gd name="connsiteY10" fmla="*/ 3402554 h 4331221"/>
              <a:gd name="connsiteX11" fmla="*/ 2732020 w 7575621"/>
              <a:gd name="connsiteY11" fmla="*/ 3405467 h 4331221"/>
              <a:gd name="connsiteX12" fmla="*/ 2732020 w 7575621"/>
              <a:gd name="connsiteY12" fmla="*/ 3402554 h 4331221"/>
              <a:gd name="connsiteX13" fmla="*/ 0 w 7575621"/>
              <a:gd name="connsiteY13" fmla="*/ 3402554 h 4331221"/>
              <a:gd name="connsiteX14" fmla="*/ 0 w 7575621"/>
              <a:gd name="connsiteY14" fmla="*/ 2721178 h 4331221"/>
              <a:gd name="connsiteX15" fmla="*/ 416752 w 7575621"/>
              <a:gd name="connsiteY15" fmla="*/ 2721178 h 4331221"/>
              <a:gd name="connsiteX16" fmla="*/ 416752 w 7575621"/>
              <a:gd name="connsiteY16" fmla="*/ 2706890 h 4331221"/>
              <a:gd name="connsiteX17" fmla="*/ 445328 w 7575621"/>
              <a:gd name="connsiteY17" fmla="*/ 2706890 h 4331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575621" h="4331221">
                <a:moveTo>
                  <a:pt x="445328" y="0"/>
                </a:moveTo>
                <a:lnTo>
                  <a:pt x="5288471" y="0"/>
                </a:lnTo>
                <a:lnTo>
                  <a:pt x="5288471" y="4519"/>
                </a:lnTo>
                <a:cubicBezTo>
                  <a:pt x="5329151" y="0"/>
                  <a:pt x="5369833" y="0"/>
                  <a:pt x="5410512" y="0"/>
                </a:cubicBezTo>
                <a:cubicBezTo>
                  <a:pt x="6608330" y="0"/>
                  <a:pt x="7575621" y="967516"/>
                  <a:pt x="7575621" y="2165610"/>
                </a:cubicBezTo>
                <a:cubicBezTo>
                  <a:pt x="7575621" y="3363702"/>
                  <a:pt x="6603807" y="4331221"/>
                  <a:pt x="5410512" y="4331221"/>
                </a:cubicBezTo>
                <a:cubicBezTo>
                  <a:pt x="5369833" y="4331221"/>
                  <a:pt x="5324630" y="4331221"/>
                  <a:pt x="5288471" y="4326701"/>
                </a:cubicBezTo>
                <a:lnTo>
                  <a:pt x="5288471" y="4331221"/>
                </a:lnTo>
                <a:lnTo>
                  <a:pt x="4124915" y="4331221"/>
                </a:lnTo>
                <a:lnTo>
                  <a:pt x="4096958" y="4254659"/>
                </a:lnTo>
                <a:cubicBezTo>
                  <a:pt x="3885381" y="3753396"/>
                  <a:pt x="3389835" y="3402554"/>
                  <a:pt x="2810695" y="3402554"/>
                </a:cubicBezTo>
                <a:cubicBezTo>
                  <a:pt x="2784470" y="3402554"/>
                  <a:pt x="2758245" y="3402554"/>
                  <a:pt x="2732020" y="3405467"/>
                </a:cubicBezTo>
                <a:lnTo>
                  <a:pt x="2732020" y="3402554"/>
                </a:lnTo>
                <a:lnTo>
                  <a:pt x="0" y="3402554"/>
                </a:lnTo>
                <a:lnTo>
                  <a:pt x="0" y="2721178"/>
                </a:lnTo>
                <a:lnTo>
                  <a:pt x="416752" y="2721178"/>
                </a:lnTo>
                <a:lnTo>
                  <a:pt x="416752" y="2706890"/>
                </a:lnTo>
                <a:lnTo>
                  <a:pt x="445328" y="2706890"/>
                </a:ln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480327" y="475804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599571" y="4919936"/>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616370" y="398501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8" name="Slide Number Placeholder 5">
            <a:extLst>
              <a:ext uri="{FF2B5EF4-FFF2-40B4-BE49-F238E27FC236}">
                <a16:creationId xmlns:a16="http://schemas.microsoft.com/office/drawing/2014/main" id="{0DFC1F41-4F5A-AAD5-7239-767389B131BC}"/>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0" name="Text Placeholder 17">
            <a:extLst>
              <a:ext uri="{FF2B5EF4-FFF2-40B4-BE49-F238E27FC236}">
                <a16:creationId xmlns:a16="http://schemas.microsoft.com/office/drawing/2014/main" id="{78CBEF4C-8E97-28A0-B859-67C377F37434}"/>
              </a:ext>
            </a:extLst>
          </p:cNvPr>
          <p:cNvSpPr>
            <a:spLocks noGrp="1"/>
          </p:cNvSpPr>
          <p:nvPr>
            <p:ph type="body" sz="quarter" idx="21" hasCustomPrompt="1"/>
          </p:nvPr>
        </p:nvSpPr>
        <p:spPr>
          <a:xfrm>
            <a:off x="7946950" y="747840"/>
            <a:ext cx="3456394" cy="5147782"/>
          </a:xfrm>
          <a:prstGeom prst="rect">
            <a:avLst/>
          </a:prstGeom>
        </p:spPr>
        <p:txBody>
          <a:bodyPr/>
          <a:lstStyle>
            <a:lvl1pPr marL="0" indent="0" algn="l">
              <a:lnSpc>
                <a:spcPct val="100000"/>
              </a:lnSpc>
              <a:spcBef>
                <a:spcPts val="0"/>
              </a:spcBef>
              <a:buNone/>
              <a:defRPr lang="en-US" sz="2200" b="0" i="0" kern="1200" spc="0" dirty="0">
                <a:solidFill>
                  <a:srgbClr val="414141"/>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buFont typeface="Arial" panose="020B0604020202020204" pitchFamily="34" charset="0"/>
              <a:buNone/>
            </a:pPr>
            <a:r>
              <a:rPr lang="en-GB" dirty="0"/>
              <a:t>Click to type…</a:t>
            </a:r>
            <a:endParaRPr lang="en-US" dirty="0"/>
          </a:p>
        </p:txBody>
      </p:sp>
      <p:sp>
        <p:nvSpPr>
          <p:cNvPr id="13" name="Text Placeholder 23">
            <a:extLst>
              <a:ext uri="{FF2B5EF4-FFF2-40B4-BE49-F238E27FC236}">
                <a16:creationId xmlns:a16="http://schemas.microsoft.com/office/drawing/2014/main" id="{22B424EA-8C83-A428-9A22-8D1B4C4B4CBE}"/>
              </a:ext>
            </a:extLst>
          </p:cNvPr>
          <p:cNvSpPr>
            <a:spLocks noGrp="1"/>
          </p:cNvSpPr>
          <p:nvPr>
            <p:ph type="body" sz="quarter" idx="66" hasCustomPrompt="1"/>
          </p:nvPr>
        </p:nvSpPr>
        <p:spPr>
          <a:xfrm rot="16200000">
            <a:off x="-1247629" y="1272261"/>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3673382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hoto/Text Slide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C66CE20-4F9E-FEAC-513B-A94340530F35}"/>
              </a:ext>
            </a:extLst>
          </p:cNvPr>
          <p:cNvSpPr/>
          <p:nvPr userDrawn="1"/>
        </p:nvSpPr>
        <p:spPr>
          <a:xfrm rot="16200000">
            <a:off x="-1008681" y="994824"/>
            <a:ext cx="2469817"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5400000">
            <a:off x="8456527" y="-708051"/>
            <a:ext cx="2637007" cy="483393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459597"/>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7946949" y="1680945"/>
            <a:ext cx="379694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10011341" y="1857125"/>
            <a:ext cx="1532272" cy="870198"/>
          </a:xfrm>
          <a:prstGeom prst="rect">
            <a:avLst/>
          </a:prstGeom>
        </p:spPr>
        <p:txBody>
          <a:bodyPr anchor="t">
            <a:noAutofit/>
          </a:bodyPr>
          <a:lstStyle>
            <a:lvl1pPr marL="0" indent="0" algn="r">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10346310" y="922205"/>
            <a:ext cx="1197303" cy="319777"/>
          </a:xfrm>
          <a:prstGeom prst="rect">
            <a:avLst/>
          </a:prstGeom>
        </p:spPr>
        <p:txBody>
          <a:bodyPr anchor="t">
            <a:noAutofit/>
          </a:bodyPr>
          <a:lstStyle>
            <a:lvl1pPr marL="0" indent="0" algn="r">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0" name="Freeform 9">
            <a:extLst>
              <a:ext uri="{FF2B5EF4-FFF2-40B4-BE49-F238E27FC236}">
                <a16:creationId xmlns:a16="http://schemas.microsoft.com/office/drawing/2014/main" id="{ED8F36CA-7EDA-8F93-3327-64F428FB19C8}"/>
              </a:ext>
            </a:extLst>
          </p:cNvPr>
          <p:cNvSpPr>
            <a:spLocks noGrp="1"/>
          </p:cNvSpPr>
          <p:nvPr>
            <p:ph type="pic" sz="quarter" idx="22"/>
          </p:nvPr>
        </p:nvSpPr>
        <p:spPr>
          <a:xfrm>
            <a:off x="0" y="148452"/>
            <a:ext cx="8097183" cy="3704457"/>
          </a:xfrm>
          <a:custGeom>
            <a:avLst/>
            <a:gdLst>
              <a:gd name="connsiteX0" fmla="*/ 452417 w 8097183"/>
              <a:gd name="connsiteY0" fmla="*/ 0 h 4466563"/>
              <a:gd name="connsiteX1" fmla="*/ 647268 w 8097183"/>
              <a:gd name="connsiteY1" fmla="*/ 0 h 4466563"/>
              <a:gd name="connsiteX2" fmla="*/ 1666217 w 8097183"/>
              <a:gd name="connsiteY2" fmla="*/ 0 h 4466563"/>
              <a:gd name="connsiteX3" fmla="*/ 2313486 w 8097183"/>
              <a:gd name="connsiteY3" fmla="*/ 0 h 4466563"/>
              <a:gd name="connsiteX4" fmla="*/ 3059015 w 8097183"/>
              <a:gd name="connsiteY4" fmla="*/ 0 h 4466563"/>
              <a:gd name="connsiteX5" fmla="*/ 3171419 w 8097183"/>
              <a:gd name="connsiteY5" fmla="*/ 0 h 4466563"/>
              <a:gd name="connsiteX6" fmla="*/ 4072346 w 8097183"/>
              <a:gd name="connsiteY6" fmla="*/ 0 h 4466563"/>
              <a:gd name="connsiteX7" fmla="*/ 4198202 w 8097183"/>
              <a:gd name="connsiteY7" fmla="*/ 0 h 4466563"/>
              <a:gd name="connsiteX8" fmla="*/ 4725231 w 8097183"/>
              <a:gd name="connsiteY8" fmla="*/ 0 h 4466563"/>
              <a:gd name="connsiteX9" fmla="*/ 4837637 w 8097183"/>
              <a:gd name="connsiteY9" fmla="*/ 0 h 4466563"/>
              <a:gd name="connsiteX10" fmla="*/ 5738563 w 8097183"/>
              <a:gd name="connsiteY10" fmla="*/ 0 h 4466563"/>
              <a:gd name="connsiteX11" fmla="*/ 5738563 w 8097183"/>
              <a:gd name="connsiteY11" fmla="*/ 4661 h 4466563"/>
              <a:gd name="connsiteX12" fmla="*/ 5864419 w 8097183"/>
              <a:gd name="connsiteY12" fmla="*/ 0 h 4466563"/>
              <a:gd name="connsiteX13" fmla="*/ 8097183 w 8097183"/>
              <a:gd name="connsiteY13" fmla="*/ 2233280 h 4466563"/>
              <a:gd name="connsiteX14" fmla="*/ 5864418 w 8097183"/>
              <a:gd name="connsiteY14" fmla="*/ 4466563 h 4466563"/>
              <a:gd name="connsiteX15" fmla="*/ 5738563 w 8097183"/>
              <a:gd name="connsiteY15" fmla="*/ 4461902 h 4466563"/>
              <a:gd name="connsiteX16" fmla="*/ 5738563 w 8097183"/>
              <a:gd name="connsiteY16" fmla="*/ 4466563 h 4466563"/>
              <a:gd name="connsiteX17" fmla="*/ 4837637 w 8097183"/>
              <a:gd name="connsiteY17" fmla="*/ 4466563 h 4466563"/>
              <a:gd name="connsiteX18" fmla="*/ 4725231 w 8097183"/>
              <a:gd name="connsiteY18" fmla="*/ 4466563 h 4466563"/>
              <a:gd name="connsiteX19" fmla="*/ 4198201 w 8097183"/>
              <a:gd name="connsiteY19" fmla="*/ 4466563 h 4466563"/>
              <a:gd name="connsiteX20" fmla="*/ 4072346 w 8097183"/>
              <a:gd name="connsiteY20" fmla="*/ 4466563 h 4466563"/>
              <a:gd name="connsiteX21" fmla="*/ 3171419 w 8097183"/>
              <a:gd name="connsiteY21" fmla="*/ 4466563 h 4466563"/>
              <a:gd name="connsiteX22" fmla="*/ 3059014 w 8097183"/>
              <a:gd name="connsiteY22" fmla="*/ 4466563 h 4466563"/>
              <a:gd name="connsiteX23" fmla="*/ 2313485 w 8097183"/>
              <a:gd name="connsiteY23" fmla="*/ 4466563 h 4466563"/>
              <a:gd name="connsiteX24" fmla="*/ 1666217 w 8097183"/>
              <a:gd name="connsiteY24" fmla="*/ 4466563 h 4466563"/>
              <a:gd name="connsiteX25" fmla="*/ 647268 w 8097183"/>
              <a:gd name="connsiteY25" fmla="*/ 4466563 h 4466563"/>
              <a:gd name="connsiteX26" fmla="*/ 0 w 8097183"/>
              <a:gd name="connsiteY26" fmla="*/ 4466563 h 4466563"/>
              <a:gd name="connsiteX27" fmla="*/ 0 w 8097183"/>
              <a:gd name="connsiteY27" fmla="*/ 2815615 h 4466563"/>
              <a:gd name="connsiteX28" fmla="*/ 452417 w 8097183"/>
              <a:gd name="connsiteY28" fmla="*/ 2815615 h 446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097183" h="4466563">
                <a:moveTo>
                  <a:pt x="452417" y="0"/>
                </a:moveTo>
                <a:lnTo>
                  <a:pt x="647268" y="0"/>
                </a:lnTo>
                <a:lnTo>
                  <a:pt x="1666217" y="0"/>
                </a:lnTo>
                <a:lnTo>
                  <a:pt x="2313486" y="0"/>
                </a:lnTo>
                <a:lnTo>
                  <a:pt x="3059015" y="0"/>
                </a:lnTo>
                <a:lnTo>
                  <a:pt x="3171419" y="0"/>
                </a:lnTo>
                <a:lnTo>
                  <a:pt x="4072346" y="0"/>
                </a:lnTo>
                <a:lnTo>
                  <a:pt x="4198202" y="0"/>
                </a:lnTo>
                <a:lnTo>
                  <a:pt x="4725231" y="0"/>
                </a:lnTo>
                <a:lnTo>
                  <a:pt x="4837637" y="0"/>
                </a:lnTo>
                <a:lnTo>
                  <a:pt x="5738563" y="0"/>
                </a:lnTo>
                <a:lnTo>
                  <a:pt x="5738563" y="4661"/>
                </a:lnTo>
                <a:cubicBezTo>
                  <a:pt x="5780513" y="0"/>
                  <a:pt x="5822468" y="0"/>
                  <a:pt x="5864419" y="0"/>
                </a:cubicBezTo>
                <a:cubicBezTo>
                  <a:pt x="7099666" y="0"/>
                  <a:pt x="8097183" y="997748"/>
                  <a:pt x="8097183" y="2233280"/>
                </a:cubicBezTo>
                <a:cubicBezTo>
                  <a:pt x="8097183" y="3468811"/>
                  <a:pt x="7095002" y="4466563"/>
                  <a:pt x="5864418" y="4466563"/>
                </a:cubicBezTo>
                <a:cubicBezTo>
                  <a:pt x="5822468" y="4466563"/>
                  <a:pt x="5775853" y="4466563"/>
                  <a:pt x="5738563" y="4461902"/>
                </a:cubicBezTo>
                <a:lnTo>
                  <a:pt x="5738563" y="4466563"/>
                </a:lnTo>
                <a:lnTo>
                  <a:pt x="4837637" y="4466563"/>
                </a:lnTo>
                <a:lnTo>
                  <a:pt x="4725231" y="4466563"/>
                </a:lnTo>
                <a:lnTo>
                  <a:pt x="4198201" y="4466563"/>
                </a:lnTo>
                <a:lnTo>
                  <a:pt x="4072346" y="4466563"/>
                </a:lnTo>
                <a:lnTo>
                  <a:pt x="3171419" y="4466563"/>
                </a:lnTo>
                <a:lnTo>
                  <a:pt x="3059014" y="4466563"/>
                </a:lnTo>
                <a:lnTo>
                  <a:pt x="2313485" y="4466563"/>
                </a:lnTo>
                <a:lnTo>
                  <a:pt x="1666217" y="4466563"/>
                </a:lnTo>
                <a:lnTo>
                  <a:pt x="647268" y="4466563"/>
                </a:lnTo>
                <a:lnTo>
                  <a:pt x="0" y="4466563"/>
                </a:lnTo>
                <a:lnTo>
                  <a:pt x="0" y="2815615"/>
                </a:lnTo>
                <a:lnTo>
                  <a:pt x="452417" y="281561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3" name="Slide Number Placeholder 5">
            <a:extLst>
              <a:ext uri="{FF2B5EF4-FFF2-40B4-BE49-F238E27FC236}">
                <a16:creationId xmlns:a16="http://schemas.microsoft.com/office/drawing/2014/main" id="{7036C250-FBAB-4B59-B7C7-3866450FE5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7" name="Text Placeholder 17">
            <a:extLst>
              <a:ext uri="{FF2B5EF4-FFF2-40B4-BE49-F238E27FC236}">
                <a16:creationId xmlns:a16="http://schemas.microsoft.com/office/drawing/2014/main" id="{382D9EF9-F866-B982-4A32-608F09A8F391}"/>
              </a:ext>
            </a:extLst>
          </p:cNvPr>
          <p:cNvSpPr>
            <a:spLocks noGrp="1"/>
          </p:cNvSpPr>
          <p:nvPr>
            <p:ph type="body" sz="quarter" idx="23" hasCustomPrompt="1"/>
          </p:nvPr>
        </p:nvSpPr>
        <p:spPr>
          <a:xfrm>
            <a:off x="455461" y="4096920"/>
            <a:ext cx="10614687" cy="1248936"/>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B01F4608-B26D-6B1C-7CC5-53B255813DEF}"/>
              </a:ext>
            </a:extLst>
          </p:cNvPr>
          <p:cNvSpPr>
            <a:spLocks noGrp="1"/>
          </p:cNvSpPr>
          <p:nvPr>
            <p:ph type="body" sz="quarter" idx="66" hasCustomPrompt="1"/>
          </p:nvPr>
        </p:nvSpPr>
        <p:spPr>
          <a:xfrm rot="16200000">
            <a:off x="-995641" y="1005985"/>
            <a:ext cx="2449745"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10104879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Photo/Text Slide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C66CE20-4F9E-FEAC-513B-A94340530F35}"/>
              </a:ext>
            </a:extLst>
          </p:cNvPr>
          <p:cNvSpPr/>
          <p:nvPr userDrawn="1"/>
        </p:nvSpPr>
        <p:spPr>
          <a:xfrm rot="16200000">
            <a:off x="-1008681" y="994824"/>
            <a:ext cx="2469817"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5400000">
            <a:off x="8456527" y="-708051"/>
            <a:ext cx="2637007" cy="483393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EC7C69"/>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7946949" y="1680945"/>
            <a:ext cx="379694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10011341" y="1857125"/>
            <a:ext cx="1532272" cy="870198"/>
          </a:xfrm>
          <a:prstGeom prst="rect">
            <a:avLst/>
          </a:prstGeom>
        </p:spPr>
        <p:txBody>
          <a:bodyPr anchor="t">
            <a:noAutofit/>
          </a:bodyPr>
          <a:lstStyle>
            <a:lvl1pPr marL="0" indent="0" algn="r">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10346310" y="922205"/>
            <a:ext cx="1197303" cy="319777"/>
          </a:xfrm>
          <a:prstGeom prst="rect">
            <a:avLst/>
          </a:prstGeom>
        </p:spPr>
        <p:txBody>
          <a:bodyPr anchor="t">
            <a:noAutofit/>
          </a:bodyPr>
          <a:lstStyle>
            <a:lvl1pPr marL="0" indent="0" algn="r">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0" name="Freeform 9">
            <a:extLst>
              <a:ext uri="{FF2B5EF4-FFF2-40B4-BE49-F238E27FC236}">
                <a16:creationId xmlns:a16="http://schemas.microsoft.com/office/drawing/2014/main" id="{ED8F36CA-7EDA-8F93-3327-64F428FB19C8}"/>
              </a:ext>
            </a:extLst>
          </p:cNvPr>
          <p:cNvSpPr>
            <a:spLocks noGrp="1"/>
          </p:cNvSpPr>
          <p:nvPr>
            <p:ph type="pic" sz="quarter" idx="22"/>
          </p:nvPr>
        </p:nvSpPr>
        <p:spPr>
          <a:xfrm>
            <a:off x="0" y="148452"/>
            <a:ext cx="8097183" cy="3704457"/>
          </a:xfrm>
          <a:custGeom>
            <a:avLst/>
            <a:gdLst>
              <a:gd name="connsiteX0" fmla="*/ 452417 w 8097183"/>
              <a:gd name="connsiteY0" fmla="*/ 0 h 4466563"/>
              <a:gd name="connsiteX1" fmla="*/ 647268 w 8097183"/>
              <a:gd name="connsiteY1" fmla="*/ 0 h 4466563"/>
              <a:gd name="connsiteX2" fmla="*/ 1666217 w 8097183"/>
              <a:gd name="connsiteY2" fmla="*/ 0 h 4466563"/>
              <a:gd name="connsiteX3" fmla="*/ 2313486 w 8097183"/>
              <a:gd name="connsiteY3" fmla="*/ 0 h 4466563"/>
              <a:gd name="connsiteX4" fmla="*/ 3059015 w 8097183"/>
              <a:gd name="connsiteY4" fmla="*/ 0 h 4466563"/>
              <a:gd name="connsiteX5" fmla="*/ 3171419 w 8097183"/>
              <a:gd name="connsiteY5" fmla="*/ 0 h 4466563"/>
              <a:gd name="connsiteX6" fmla="*/ 4072346 w 8097183"/>
              <a:gd name="connsiteY6" fmla="*/ 0 h 4466563"/>
              <a:gd name="connsiteX7" fmla="*/ 4198202 w 8097183"/>
              <a:gd name="connsiteY7" fmla="*/ 0 h 4466563"/>
              <a:gd name="connsiteX8" fmla="*/ 4725231 w 8097183"/>
              <a:gd name="connsiteY8" fmla="*/ 0 h 4466563"/>
              <a:gd name="connsiteX9" fmla="*/ 4837637 w 8097183"/>
              <a:gd name="connsiteY9" fmla="*/ 0 h 4466563"/>
              <a:gd name="connsiteX10" fmla="*/ 5738563 w 8097183"/>
              <a:gd name="connsiteY10" fmla="*/ 0 h 4466563"/>
              <a:gd name="connsiteX11" fmla="*/ 5738563 w 8097183"/>
              <a:gd name="connsiteY11" fmla="*/ 4661 h 4466563"/>
              <a:gd name="connsiteX12" fmla="*/ 5864419 w 8097183"/>
              <a:gd name="connsiteY12" fmla="*/ 0 h 4466563"/>
              <a:gd name="connsiteX13" fmla="*/ 8097183 w 8097183"/>
              <a:gd name="connsiteY13" fmla="*/ 2233280 h 4466563"/>
              <a:gd name="connsiteX14" fmla="*/ 5864418 w 8097183"/>
              <a:gd name="connsiteY14" fmla="*/ 4466563 h 4466563"/>
              <a:gd name="connsiteX15" fmla="*/ 5738563 w 8097183"/>
              <a:gd name="connsiteY15" fmla="*/ 4461902 h 4466563"/>
              <a:gd name="connsiteX16" fmla="*/ 5738563 w 8097183"/>
              <a:gd name="connsiteY16" fmla="*/ 4466563 h 4466563"/>
              <a:gd name="connsiteX17" fmla="*/ 4837637 w 8097183"/>
              <a:gd name="connsiteY17" fmla="*/ 4466563 h 4466563"/>
              <a:gd name="connsiteX18" fmla="*/ 4725231 w 8097183"/>
              <a:gd name="connsiteY18" fmla="*/ 4466563 h 4466563"/>
              <a:gd name="connsiteX19" fmla="*/ 4198201 w 8097183"/>
              <a:gd name="connsiteY19" fmla="*/ 4466563 h 4466563"/>
              <a:gd name="connsiteX20" fmla="*/ 4072346 w 8097183"/>
              <a:gd name="connsiteY20" fmla="*/ 4466563 h 4466563"/>
              <a:gd name="connsiteX21" fmla="*/ 3171419 w 8097183"/>
              <a:gd name="connsiteY21" fmla="*/ 4466563 h 4466563"/>
              <a:gd name="connsiteX22" fmla="*/ 3059014 w 8097183"/>
              <a:gd name="connsiteY22" fmla="*/ 4466563 h 4466563"/>
              <a:gd name="connsiteX23" fmla="*/ 2313485 w 8097183"/>
              <a:gd name="connsiteY23" fmla="*/ 4466563 h 4466563"/>
              <a:gd name="connsiteX24" fmla="*/ 1666217 w 8097183"/>
              <a:gd name="connsiteY24" fmla="*/ 4466563 h 4466563"/>
              <a:gd name="connsiteX25" fmla="*/ 647268 w 8097183"/>
              <a:gd name="connsiteY25" fmla="*/ 4466563 h 4466563"/>
              <a:gd name="connsiteX26" fmla="*/ 0 w 8097183"/>
              <a:gd name="connsiteY26" fmla="*/ 4466563 h 4466563"/>
              <a:gd name="connsiteX27" fmla="*/ 0 w 8097183"/>
              <a:gd name="connsiteY27" fmla="*/ 2815615 h 4466563"/>
              <a:gd name="connsiteX28" fmla="*/ 452417 w 8097183"/>
              <a:gd name="connsiteY28" fmla="*/ 2815615 h 446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097183" h="4466563">
                <a:moveTo>
                  <a:pt x="452417" y="0"/>
                </a:moveTo>
                <a:lnTo>
                  <a:pt x="647268" y="0"/>
                </a:lnTo>
                <a:lnTo>
                  <a:pt x="1666217" y="0"/>
                </a:lnTo>
                <a:lnTo>
                  <a:pt x="2313486" y="0"/>
                </a:lnTo>
                <a:lnTo>
                  <a:pt x="3059015" y="0"/>
                </a:lnTo>
                <a:lnTo>
                  <a:pt x="3171419" y="0"/>
                </a:lnTo>
                <a:lnTo>
                  <a:pt x="4072346" y="0"/>
                </a:lnTo>
                <a:lnTo>
                  <a:pt x="4198202" y="0"/>
                </a:lnTo>
                <a:lnTo>
                  <a:pt x="4725231" y="0"/>
                </a:lnTo>
                <a:lnTo>
                  <a:pt x="4837637" y="0"/>
                </a:lnTo>
                <a:lnTo>
                  <a:pt x="5738563" y="0"/>
                </a:lnTo>
                <a:lnTo>
                  <a:pt x="5738563" y="4661"/>
                </a:lnTo>
                <a:cubicBezTo>
                  <a:pt x="5780513" y="0"/>
                  <a:pt x="5822468" y="0"/>
                  <a:pt x="5864419" y="0"/>
                </a:cubicBezTo>
                <a:cubicBezTo>
                  <a:pt x="7099666" y="0"/>
                  <a:pt x="8097183" y="997748"/>
                  <a:pt x="8097183" y="2233280"/>
                </a:cubicBezTo>
                <a:cubicBezTo>
                  <a:pt x="8097183" y="3468811"/>
                  <a:pt x="7095002" y="4466563"/>
                  <a:pt x="5864418" y="4466563"/>
                </a:cubicBezTo>
                <a:cubicBezTo>
                  <a:pt x="5822468" y="4466563"/>
                  <a:pt x="5775853" y="4466563"/>
                  <a:pt x="5738563" y="4461902"/>
                </a:cubicBezTo>
                <a:lnTo>
                  <a:pt x="5738563" y="4466563"/>
                </a:lnTo>
                <a:lnTo>
                  <a:pt x="4837637" y="4466563"/>
                </a:lnTo>
                <a:lnTo>
                  <a:pt x="4725231" y="4466563"/>
                </a:lnTo>
                <a:lnTo>
                  <a:pt x="4198201" y="4466563"/>
                </a:lnTo>
                <a:lnTo>
                  <a:pt x="4072346" y="4466563"/>
                </a:lnTo>
                <a:lnTo>
                  <a:pt x="3171419" y="4466563"/>
                </a:lnTo>
                <a:lnTo>
                  <a:pt x="3059014" y="4466563"/>
                </a:lnTo>
                <a:lnTo>
                  <a:pt x="2313485" y="4466563"/>
                </a:lnTo>
                <a:lnTo>
                  <a:pt x="1666217" y="4466563"/>
                </a:lnTo>
                <a:lnTo>
                  <a:pt x="647268" y="4466563"/>
                </a:lnTo>
                <a:lnTo>
                  <a:pt x="0" y="4466563"/>
                </a:lnTo>
                <a:lnTo>
                  <a:pt x="0" y="2815615"/>
                </a:lnTo>
                <a:lnTo>
                  <a:pt x="452417" y="281561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3" name="Slide Number Placeholder 5">
            <a:extLst>
              <a:ext uri="{FF2B5EF4-FFF2-40B4-BE49-F238E27FC236}">
                <a16:creationId xmlns:a16="http://schemas.microsoft.com/office/drawing/2014/main" id="{7036C250-FBAB-4B59-B7C7-3866450FE5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7" name="Text Placeholder 17">
            <a:extLst>
              <a:ext uri="{FF2B5EF4-FFF2-40B4-BE49-F238E27FC236}">
                <a16:creationId xmlns:a16="http://schemas.microsoft.com/office/drawing/2014/main" id="{382D9EF9-F866-B982-4A32-608F09A8F391}"/>
              </a:ext>
            </a:extLst>
          </p:cNvPr>
          <p:cNvSpPr>
            <a:spLocks noGrp="1"/>
          </p:cNvSpPr>
          <p:nvPr>
            <p:ph type="body" sz="quarter" idx="23" hasCustomPrompt="1"/>
          </p:nvPr>
        </p:nvSpPr>
        <p:spPr>
          <a:xfrm>
            <a:off x="455461" y="4096920"/>
            <a:ext cx="10614687" cy="1248936"/>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B01F4608-B26D-6B1C-7CC5-53B255813DEF}"/>
              </a:ext>
            </a:extLst>
          </p:cNvPr>
          <p:cNvSpPr>
            <a:spLocks noGrp="1"/>
          </p:cNvSpPr>
          <p:nvPr>
            <p:ph type="body" sz="quarter" idx="66" hasCustomPrompt="1"/>
          </p:nvPr>
        </p:nvSpPr>
        <p:spPr>
          <a:xfrm rot="16200000">
            <a:off x="-995641" y="1005985"/>
            <a:ext cx="2449745"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12925684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Photo/Text Slide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C66CE20-4F9E-FEAC-513B-A94340530F35}"/>
              </a:ext>
            </a:extLst>
          </p:cNvPr>
          <p:cNvSpPr/>
          <p:nvPr userDrawn="1"/>
        </p:nvSpPr>
        <p:spPr>
          <a:xfrm rot="16200000">
            <a:off x="-1008681" y="994824"/>
            <a:ext cx="2469817"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5400000">
            <a:off x="8456527" y="-708051"/>
            <a:ext cx="2637007" cy="483393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FBA63B"/>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7946949" y="1680945"/>
            <a:ext cx="379694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10011341" y="1857125"/>
            <a:ext cx="1532272" cy="870198"/>
          </a:xfrm>
          <a:prstGeom prst="rect">
            <a:avLst/>
          </a:prstGeom>
        </p:spPr>
        <p:txBody>
          <a:bodyPr anchor="t">
            <a:noAutofit/>
          </a:bodyPr>
          <a:lstStyle>
            <a:lvl1pPr marL="0" indent="0" algn="r">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10346310" y="922205"/>
            <a:ext cx="1197303" cy="319777"/>
          </a:xfrm>
          <a:prstGeom prst="rect">
            <a:avLst/>
          </a:prstGeom>
        </p:spPr>
        <p:txBody>
          <a:bodyPr anchor="t">
            <a:noAutofit/>
          </a:bodyPr>
          <a:lstStyle>
            <a:lvl1pPr marL="0" indent="0" algn="r">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0" name="Freeform 9">
            <a:extLst>
              <a:ext uri="{FF2B5EF4-FFF2-40B4-BE49-F238E27FC236}">
                <a16:creationId xmlns:a16="http://schemas.microsoft.com/office/drawing/2014/main" id="{ED8F36CA-7EDA-8F93-3327-64F428FB19C8}"/>
              </a:ext>
            </a:extLst>
          </p:cNvPr>
          <p:cNvSpPr>
            <a:spLocks noGrp="1"/>
          </p:cNvSpPr>
          <p:nvPr>
            <p:ph type="pic" sz="quarter" idx="22"/>
          </p:nvPr>
        </p:nvSpPr>
        <p:spPr>
          <a:xfrm>
            <a:off x="0" y="148452"/>
            <a:ext cx="8097183" cy="3704457"/>
          </a:xfrm>
          <a:custGeom>
            <a:avLst/>
            <a:gdLst>
              <a:gd name="connsiteX0" fmla="*/ 452417 w 8097183"/>
              <a:gd name="connsiteY0" fmla="*/ 0 h 4466563"/>
              <a:gd name="connsiteX1" fmla="*/ 647268 w 8097183"/>
              <a:gd name="connsiteY1" fmla="*/ 0 h 4466563"/>
              <a:gd name="connsiteX2" fmla="*/ 1666217 w 8097183"/>
              <a:gd name="connsiteY2" fmla="*/ 0 h 4466563"/>
              <a:gd name="connsiteX3" fmla="*/ 2313486 w 8097183"/>
              <a:gd name="connsiteY3" fmla="*/ 0 h 4466563"/>
              <a:gd name="connsiteX4" fmla="*/ 3059015 w 8097183"/>
              <a:gd name="connsiteY4" fmla="*/ 0 h 4466563"/>
              <a:gd name="connsiteX5" fmla="*/ 3171419 w 8097183"/>
              <a:gd name="connsiteY5" fmla="*/ 0 h 4466563"/>
              <a:gd name="connsiteX6" fmla="*/ 4072346 w 8097183"/>
              <a:gd name="connsiteY6" fmla="*/ 0 h 4466563"/>
              <a:gd name="connsiteX7" fmla="*/ 4198202 w 8097183"/>
              <a:gd name="connsiteY7" fmla="*/ 0 h 4466563"/>
              <a:gd name="connsiteX8" fmla="*/ 4725231 w 8097183"/>
              <a:gd name="connsiteY8" fmla="*/ 0 h 4466563"/>
              <a:gd name="connsiteX9" fmla="*/ 4837637 w 8097183"/>
              <a:gd name="connsiteY9" fmla="*/ 0 h 4466563"/>
              <a:gd name="connsiteX10" fmla="*/ 5738563 w 8097183"/>
              <a:gd name="connsiteY10" fmla="*/ 0 h 4466563"/>
              <a:gd name="connsiteX11" fmla="*/ 5738563 w 8097183"/>
              <a:gd name="connsiteY11" fmla="*/ 4661 h 4466563"/>
              <a:gd name="connsiteX12" fmla="*/ 5864419 w 8097183"/>
              <a:gd name="connsiteY12" fmla="*/ 0 h 4466563"/>
              <a:gd name="connsiteX13" fmla="*/ 8097183 w 8097183"/>
              <a:gd name="connsiteY13" fmla="*/ 2233280 h 4466563"/>
              <a:gd name="connsiteX14" fmla="*/ 5864418 w 8097183"/>
              <a:gd name="connsiteY14" fmla="*/ 4466563 h 4466563"/>
              <a:gd name="connsiteX15" fmla="*/ 5738563 w 8097183"/>
              <a:gd name="connsiteY15" fmla="*/ 4461902 h 4466563"/>
              <a:gd name="connsiteX16" fmla="*/ 5738563 w 8097183"/>
              <a:gd name="connsiteY16" fmla="*/ 4466563 h 4466563"/>
              <a:gd name="connsiteX17" fmla="*/ 4837637 w 8097183"/>
              <a:gd name="connsiteY17" fmla="*/ 4466563 h 4466563"/>
              <a:gd name="connsiteX18" fmla="*/ 4725231 w 8097183"/>
              <a:gd name="connsiteY18" fmla="*/ 4466563 h 4466563"/>
              <a:gd name="connsiteX19" fmla="*/ 4198201 w 8097183"/>
              <a:gd name="connsiteY19" fmla="*/ 4466563 h 4466563"/>
              <a:gd name="connsiteX20" fmla="*/ 4072346 w 8097183"/>
              <a:gd name="connsiteY20" fmla="*/ 4466563 h 4466563"/>
              <a:gd name="connsiteX21" fmla="*/ 3171419 w 8097183"/>
              <a:gd name="connsiteY21" fmla="*/ 4466563 h 4466563"/>
              <a:gd name="connsiteX22" fmla="*/ 3059014 w 8097183"/>
              <a:gd name="connsiteY22" fmla="*/ 4466563 h 4466563"/>
              <a:gd name="connsiteX23" fmla="*/ 2313485 w 8097183"/>
              <a:gd name="connsiteY23" fmla="*/ 4466563 h 4466563"/>
              <a:gd name="connsiteX24" fmla="*/ 1666217 w 8097183"/>
              <a:gd name="connsiteY24" fmla="*/ 4466563 h 4466563"/>
              <a:gd name="connsiteX25" fmla="*/ 647268 w 8097183"/>
              <a:gd name="connsiteY25" fmla="*/ 4466563 h 4466563"/>
              <a:gd name="connsiteX26" fmla="*/ 0 w 8097183"/>
              <a:gd name="connsiteY26" fmla="*/ 4466563 h 4466563"/>
              <a:gd name="connsiteX27" fmla="*/ 0 w 8097183"/>
              <a:gd name="connsiteY27" fmla="*/ 2815615 h 4466563"/>
              <a:gd name="connsiteX28" fmla="*/ 452417 w 8097183"/>
              <a:gd name="connsiteY28" fmla="*/ 2815615 h 446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097183" h="4466563">
                <a:moveTo>
                  <a:pt x="452417" y="0"/>
                </a:moveTo>
                <a:lnTo>
                  <a:pt x="647268" y="0"/>
                </a:lnTo>
                <a:lnTo>
                  <a:pt x="1666217" y="0"/>
                </a:lnTo>
                <a:lnTo>
                  <a:pt x="2313486" y="0"/>
                </a:lnTo>
                <a:lnTo>
                  <a:pt x="3059015" y="0"/>
                </a:lnTo>
                <a:lnTo>
                  <a:pt x="3171419" y="0"/>
                </a:lnTo>
                <a:lnTo>
                  <a:pt x="4072346" y="0"/>
                </a:lnTo>
                <a:lnTo>
                  <a:pt x="4198202" y="0"/>
                </a:lnTo>
                <a:lnTo>
                  <a:pt x="4725231" y="0"/>
                </a:lnTo>
                <a:lnTo>
                  <a:pt x="4837637" y="0"/>
                </a:lnTo>
                <a:lnTo>
                  <a:pt x="5738563" y="0"/>
                </a:lnTo>
                <a:lnTo>
                  <a:pt x="5738563" y="4661"/>
                </a:lnTo>
                <a:cubicBezTo>
                  <a:pt x="5780513" y="0"/>
                  <a:pt x="5822468" y="0"/>
                  <a:pt x="5864419" y="0"/>
                </a:cubicBezTo>
                <a:cubicBezTo>
                  <a:pt x="7099666" y="0"/>
                  <a:pt x="8097183" y="997748"/>
                  <a:pt x="8097183" y="2233280"/>
                </a:cubicBezTo>
                <a:cubicBezTo>
                  <a:pt x="8097183" y="3468811"/>
                  <a:pt x="7095002" y="4466563"/>
                  <a:pt x="5864418" y="4466563"/>
                </a:cubicBezTo>
                <a:cubicBezTo>
                  <a:pt x="5822468" y="4466563"/>
                  <a:pt x="5775853" y="4466563"/>
                  <a:pt x="5738563" y="4461902"/>
                </a:cubicBezTo>
                <a:lnTo>
                  <a:pt x="5738563" y="4466563"/>
                </a:lnTo>
                <a:lnTo>
                  <a:pt x="4837637" y="4466563"/>
                </a:lnTo>
                <a:lnTo>
                  <a:pt x="4725231" y="4466563"/>
                </a:lnTo>
                <a:lnTo>
                  <a:pt x="4198201" y="4466563"/>
                </a:lnTo>
                <a:lnTo>
                  <a:pt x="4072346" y="4466563"/>
                </a:lnTo>
                <a:lnTo>
                  <a:pt x="3171419" y="4466563"/>
                </a:lnTo>
                <a:lnTo>
                  <a:pt x="3059014" y="4466563"/>
                </a:lnTo>
                <a:lnTo>
                  <a:pt x="2313485" y="4466563"/>
                </a:lnTo>
                <a:lnTo>
                  <a:pt x="1666217" y="4466563"/>
                </a:lnTo>
                <a:lnTo>
                  <a:pt x="647268" y="4466563"/>
                </a:lnTo>
                <a:lnTo>
                  <a:pt x="0" y="4466563"/>
                </a:lnTo>
                <a:lnTo>
                  <a:pt x="0" y="2815615"/>
                </a:lnTo>
                <a:lnTo>
                  <a:pt x="452417" y="281561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3" name="Slide Number Placeholder 5">
            <a:extLst>
              <a:ext uri="{FF2B5EF4-FFF2-40B4-BE49-F238E27FC236}">
                <a16:creationId xmlns:a16="http://schemas.microsoft.com/office/drawing/2014/main" id="{7036C250-FBAB-4B59-B7C7-3866450FE5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7" name="Text Placeholder 17">
            <a:extLst>
              <a:ext uri="{FF2B5EF4-FFF2-40B4-BE49-F238E27FC236}">
                <a16:creationId xmlns:a16="http://schemas.microsoft.com/office/drawing/2014/main" id="{382D9EF9-F866-B982-4A32-608F09A8F391}"/>
              </a:ext>
            </a:extLst>
          </p:cNvPr>
          <p:cNvSpPr>
            <a:spLocks noGrp="1"/>
          </p:cNvSpPr>
          <p:nvPr>
            <p:ph type="body" sz="quarter" idx="23" hasCustomPrompt="1"/>
          </p:nvPr>
        </p:nvSpPr>
        <p:spPr>
          <a:xfrm>
            <a:off x="455461" y="4096920"/>
            <a:ext cx="10614687" cy="1248936"/>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B01F4608-B26D-6B1C-7CC5-53B255813DEF}"/>
              </a:ext>
            </a:extLst>
          </p:cNvPr>
          <p:cNvSpPr>
            <a:spLocks noGrp="1"/>
          </p:cNvSpPr>
          <p:nvPr>
            <p:ph type="body" sz="quarter" idx="66" hasCustomPrompt="1"/>
          </p:nvPr>
        </p:nvSpPr>
        <p:spPr>
          <a:xfrm rot="16200000">
            <a:off x="-995641" y="1005985"/>
            <a:ext cx="2449745"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723363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Slide ">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28A51C95-9D83-623E-DEE4-83954D3B5AE2}"/>
              </a:ext>
            </a:extLst>
          </p:cNvPr>
          <p:cNvSpPr/>
          <p:nvPr userDrawn="1"/>
        </p:nvSpPr>
        <p:spPr>
          <a:xfrm flipH="1">
            <a:off x="7210213" y="5165523"/>
            <a:ext cx="4981787" cy="778675"/>
          </a:xfrm>
          <a:custGeom>
            <a:avLst/>
            <a:gdLst>
              <a:gd name="connsiteX0" fmla="*/ 4421111 w 4981787"/>
              <a:gd name="connsiteY0" fmla="*/ 0 h 778675"/>
              <a:gd name="connsiteX1" fmla="*/ 3596277 w 4981787"/>
              <a:gd name="connsiteY1" fmla="*/ 0 h 778675"/>
              <a:gd name="connsiteX2" fmla="*/ 0 w 4981787"/>
              <a:gd name="connsiteY2" fmla="*/ 0 h 778675"/>
              <a:gd name="connsiteX3" fmla="*/ 0 w 4981787"/>
              <a:gd name="connsiteY3" fmla="*/ 778675 h 778675"/>
              <a:gd name="connsiteX4" fmla="*/ 4156953 w 4981787"/>
              <a:gd name="connsiteY4" fmla="*/ 778675 h 778675"/>
              <a:gd name="connsiteX5" fmla="*/ 4981787 w 4981787"/>
              <a:gd name="connsiteY5" fmla="*/ 778675 h 778675"/>
              <a:gd name="connsiteX6" fmla="*/ 4981787 w 4981787"/>
              <a:gd name="connsiteY6" fmla="*/ 421337 h 778675"/>
              <a:gd name="connsiteX7" fmla="*/ 4421111 w 4981787"/>
              <a:gd name="connsiteY7" fmla="*/ 0 h 77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81787" h="778675">
                <a:moveTo>
                  <a:pt x="4421111" y="0"/>
                </a:moveTo>
                <a:lnTo>
                  <a:pt x="3596277" y="0"/>
                </a:lnTo>
                <a:lnTo>
                  <a:pt x="0" y="0"/>
                </a:lnTo>
                <a:lnTo>
                  <a:pt x="0" y="778675"/>
                </a:lnTo>
                <a:lnTo>
                  <a:pt x="4156953" y="778675"/>
                </a:lnTo>
                <a:lnTo>
                  <a:pt x="4981787" y="778675"/>
                </a:lnTo>
                <a:lnTo>
                  <a:pt x="4981787" y="421337"/>
                </a:lnTo>
                <a:cubicBezTo>
                  <a:pt x="4981787" y="189335"/>
                  <a:pt x="4729839" y="0"/>
                  <a:pt x="4421111" y="0"/>
                </a:cubicBezTo>
                <a:close/>
              </a:path>
            </a:pathLst>
          </a:custGeom>
          <a:solidFill>
            <a:srgbClr val="FBA63B"/>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5" name="Freeform 24">
            <a:extLst>
              <a:ext uri="{FF2B5EF4-FFF2-40B4-BE49-F238E27FC236}">
                <a16:creationId xmlns:a16="http://schemas.microsoft.com/office/drawing/2014/main" id="{FB9E3E15-2522-D9C7-47C3-415B63464703}"/>
              </a:ext>
            </a:extLst>
          </p:cNvPr>
          <p:cNvSpPr/>
          <p:nvPr userDrawn="1"/>
        </p:nvSpPr>
        <p:spPr>
          <a:xfrm>
            <a:off x="-39761" y="2405242"/>
            <a:ext cx="6414658" cy="3336184"/>
          </a:xfrm>
          <a:custGeom>
            <a:avLst/>
            <a:gdLst>
              <a:gd name="connsiteX0" fmla="*/ 0 w 6414658"/>
              <a:gd name="connsiteY0" fmla="*/ 0 h 3336184"/>
              <a:gd name="connsiteX1" fmla="*/ 4748066 w 6414658"/>
              <a:gd name="connsiteY1" fmla="*/ 0 h 3336184"/>
              <a:gd name="connsiteX2" fmla="*/ 4748066 w 6414658"/>
              <a:gd name="connsiteY2" fmla="*/ 79 h 3336184"/>
              <a:gd name="connsiteX3" fmla="*/ 4917338 w 6414658"/>
              <a:gd name="connsiteY3" fmla="*/ 8596 h 3336184"/>
              <a:gd name="connsiteX4" fmla="*/ 6414658 w 6414658"/>
              <a:gd name="connsiteY4" fmla="*/ 1668093 h 3336184"/>
              <a:gd name="connsiteX5" fmla="*/ 4916764 w 6414658"/>
              <a:gd name="connsiteY5" fmla="*/ 3327590 h 3336184"/>
              <a:gd name="connsiteX6" fmla="*/ 4748066 w 6414658"/>
              <a:gd name="connsiteY6" fmla="*/ 3336106 h 3336184"/>
              <a:gd name="connsiteX7" fmla="*/ 4748066 w 6414658"/>
              <a:gd name="connsiteY7" fmla="*/ 3336181 h 3336184"/>
              <a:gd name="connsiteX8" fmla="*/ 4746579 w 6414658"/>
              <a:gd name="connsiteY8" fmla="*/ 3336181 h 3336184"/>
              <a:gd name="connsiteX9" fmla="*/ 4746519 w 6414658"/>
              <a:gd name="connsiteY9" fmla="*/ 3336184 h 3336184"/>
              <a:gd name="connsiteX10" fmla="*/ 4746437 w 6414658"/>
              <a:gd name="connsiteY10" fmla="*/ 3336181 h 3336184"/>
              <a:gd name="connsiteX11" fmla="*/ 4652490 w 6414658"/>
              <a:gd name="connsiteY11" fmla="*/ 3336181 h 3336184"/>
              <a:gd name="connsiteX12" fmla="*/ 4652490 w 6414658"/>
              <a:gd name="connsiteY12" fmla="*/ 3336184 h 3336184"/>
              <a:gd name="connsiteX13" fmla="*/ 2812197 w 6414658"/>
              <a:gd name="connsiteY13" fmla="*/ 3336184 h 3336184"/>
              <a:gd name="connsiteX14" fmla="*/ 2812197 w 6414658"/>
              <a:gd name="connsiteY14" fmla="*/ 3336181 h 3336184"/>
              <a:gd name="connsiteX15" fmla="*/ 0 w 6414658"/>
              <a:gd name="connsiteY15" fmla="*/ 3336181 h 333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14658" h="3336184">
                <a:moveTo>
                  <a:pt x="0" y="0"/>
                </a:moveTo>
                <a:lnTo>
                  <a:pt x="4748066" y="0"/>
                </a:lnTo>
                <a:lnTo>
                  <a:pt x="4748066" y="79"/>
                </a:lnTo>
                <a:lnTo>
                  <a:pt x="4917338" y="8596"/>
                </a:lnTo>
                <a:cubicBezTo>
                  <a:pt x="5759641" y="93850"/>
                  <a:pt x="6414658" y="802922"/>
                  <a:pt x="6414658" y="1668093"/>
                </a:cubicBezTo>
                <a:cubicBezTo>
                  <a:pt x="6414658" y="2533262"/>
                  <a:pt x="5756579" y="3242335"/>
                  <a:pt x="4916764" y="3327590"/>
                </a:cubicBezTo>
                <a:lnTo>
                  <a:pt x="4748066" y="3336106"/>
                </a:lnTo>
                <a:lnTo>
                  <a:pt x="4748066" y="3336181"/>
                </a:lnTo>
                <a:lnTo>
                  <a:pt x="4746579" y="3336181"/>
                </a:lnTo>
                <a:lnTo>
                  <a:pt x="4746519" y="3336184"/>
                </a:lnTo>
                <a:lnTo>
                  <a:pt x="4746437" y="3336181"/>
                </a:lnTo>
                <a:lnTo>
                  <a:pt x="4652490" y="3336181"/>
                </a:lnTo>
                <a:lnTo>
                  <a:pt x="4652490" y="3336184"/>
                </a:lnTo>
                <a:lnTo>
                  <a:pt x="2812197" y="3336184"/>
                </a:lnTo>
                <a:lnTo>
                  <a:pt x="2812197" y="3336181"/>
                </a:lnTo>
                <a:lnTo>
                  <a:pt x="0" y="3336181"/>
                </a:lnTo>
                <a:close/>
              </a:path>
            </a:pathLst>
          </a:cu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object 3">
            <a:extLst>
              <a:ext uri="{FF2B5EF4-FFF2-40B4-BE49-F238E27FC236}">
                <a16:creationId xmlns:a16="http://schemas.microsoft.com/office/drawing/2014/main" id="{4EB31FB1-367A-D7AC-046D-9AAC71D3B7CA}"/>
              </a:ext>
            </a:extLst>
          </p:cNvPr>
          <p:cNvSpPr/>
          <p:nvPr userDrawn="1"/>
        </p:nvSpPr>
        <p:spPr>
          <a:xfrm>
            <a:off x="9232269" y="1076909"/>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30" name="Freeform 29">
            <a:extLst>
              <a:ext uri="{FF2B5EF4-FFF2-40B4-BE49-F238E27FC236}">
                <a16:creationId xmlns:a16="http://schemas.microsoft.com/office/drawing/2014/main" id="{E7A73EEE-7365-180F-BE9D-B8FD2CAD094B}"/>
              </a:ext>
            </a:extLst>
          </p:cNvPr>
          <p:cNvSpPr>
            <a:spLocks noGrp="1"/>
          </p:cNvSpPr>
          <p:nvPr>
            <p:ph type="pic" sz="quarter" idx="19"/>
          </p:nvPr>
        </p:nvSpPr>
        <p:spPr>
          <a:xfrm>
            <a:off x="5957002" y="1303139"/>
            <a:ext cx="6234998" cy="4198861"/>
          </a:xfrm>
          <a:custGeom>
            <a:avLst/>
            <a:gdLst>
              <a:gd name="connsiteX0" fmla="*/ 2122138 w 6234998"/>
              <a:gd name="connsiteY0" fmla="*/ 0 h 4198861"/>
              <a:gd name="connsiteX1" fmla="*/ 2245434 w 6234998"/>
              <a:gd name="connsiteY1" fmla="*/ 4566 h 4198861"/>
              <a:gd name="connsiteX2" fmla="*/ 2245434 w 6234998"/>
              <a:gd name="connsiteY2" fmla="*/ 0 h 4198861"/>
              <a:gd name="connsiteX3" fmla="*/ 3128047 w 6234998"/>
              <a:gd name="connsiteY3" fmla="*/ 0 h 4198861"/>
              <a:gd name="connsiteX4" fmla="*/ 3238167 w 6234998"/>
              <a:gd name="connsiteY4" fmla="*/ 0 h 4198861"/>
              <a:gd name="connsiteX5" fmla="*/ 3275267 w 6234998"/>
              <a:gd name="connsiteY5" fmla="*/ 0 h 4198861"/>
              <a:gd name="connsiteX6" fmla="*/ 3275267 w 6234998"/>
              <a:gd name="connsiteY6" fmla="*/ 226190 h 4198861"/>
              <a:gd name="connsiteX7" fmla="*/ 6234963 w 6234998"/>
              <a:gd name="connsiteY7" fmla="*/ 226190 h 4198861"/>
              <a:gd name="connsiteX8" fmla="*/ 6234963 w 6234998"/>
              <a:gd name="connsiteY8" fmla="*/ 0 h 4198861"/>
              <a:gd name="connsiteX9" fmla="*/ 6234998 w 6234998"/>
              <a:gd name="connsiteY9" fmla="*/ 0 h 4198861"/>
              <a:gd name="connsiteX10" fmla="*/ 6234998 w 6234998"/>
              <a:gd name="connsiteY10" fmla="*/ 3862384 h 4198861"/>
              <a:gd name="connsiteX11" fmla="*/ 2638721 w 6234998"/>
              <a:gd name="connsiteY11" fmla="*/ 3862384 h 4198861"/>
              <a:gd name="connsiteX12" fmla="*/ 1813887 w 6234998"/>
              <a:gd name="connsiteY12" fmla="*/ 3862384 h 4198861"/>
              <a:gd name="connsiteX13" fmla="*/ 1297402 w 6234998"/>
              <a:gd name="connsiteY13" fmla="*/ 4120011 h 4198861"/>
              <a:gd name="connsiteX14" fmla="*/ 1264701 w 6234998"/>
              <a:gd name="connsiteY14" fmla="*/ 4198861 h 4198861"/>
              <a:gd name="connsiteX15" fmla="*/ 1078582 w 6234998"/>
              <a:gd name="connsiteY15" fmla="*/ 4112121 h 4198861"/>
              <a:gd name="connsiteX16" fmla="*/ 307781 w 6234998"/>
              <a:gd name="connsiteY16" fmla="*/ 3412066 h 4198861"/>
              <a:gd name="connsiteX17" fmla="*/ 296799 w 6234998"/>
              <a:gd name="connsiteY17" fmla="*/ 3393965 h 4198861"/>
              <a:gd name="connsiteX18" fmla="*/ 301948 w 6234998"/>
              <a:gd name="connsiteY18" fmla="*/ 3382497 h 4198861"/>
              <a:gd name="connsiteX19" fmla="*/ 417895 w 6234998"/>
              <a:gd name="connsiteY19" fmla="*/ 2770196 h 4198861"/>
              <a:gd name="connsiteX20" fmla="*/ 80940 w 6234998"/>
              <a:gd name="connsiteY20" fmla="*/ 1763461 h 4198861"/>
              <a:gd name="connsiteX21" fmla="*/ 0 w 6234998"/>
              <a:gd name="connsiteY21" fmla="*/ 1665934 h 4198861"/>
              <a:gd name="connsiteX22" fmla="*/ 33314 w 6234998"/>
              <a:gd name="connsiteY22" fmla="*/ 1536503 h 4198861"/>
              <a:gd name="connsiteX23" fmla="*/ 2122138 w 6234998"/>
              <a:gd name="connsiteY23" fmla="*/ 0 h 4198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234998" h="4198861">
                <a:moveTo>
                  <a:pt x="2122138" y="0"/>
                </a:moveTo>
                <a:cubicBezTo>
                  <a:pt x="2163235" y="0"/>
                  <a:pt x="2208903" y="0"/>
                  <a:pt x="2245434" y="4566"/>
                </a:cubicBezTo>
                <a:lnTo>
                  <a:pt x="2245434" y="0"/>
                </a:lnTo>
                <a:lnTo>
                  <a:pt x="3128047" y="0"/>
                </a:lnTo>
                <a:lnTo>
                  <a:pt x="3238167" y="0"/>
                </a:lnTo>
                <a:lnTo>
                  <a:pt x="3275267" y="0"/>
                </a:lnTo>
                <a:lnTo>
                  <a:pt x="3275267" y="226190"/>
                </a:lnTo>
                <a:lnTo>
                  <a:pt x="6234963" y="226190"/>
                </a:lnTo>
                <a:lnTo>
                  <a:pt x="6234963" y="0"/>
                </a:lnTo>
                <a:lnTo>
                  <a:pt x="6234998" y="0"/>
                </a:lnTo>
                <a:lnTo>
                  <a:pt x="6234998" y="3862384"/>
                </a:lnTo>
                <a:lnTo>
                  <a:pt x="2638721" y="3862384"/>
                </a:lnTo>
                <a:lnTo>
                  <a:pt x="1813887" y="3862384"/>
                </a:lnTo>
                <a:cubicBezTo>
                  <a:pt x="1582341" y="3862384"/>
                  <a:pt x="1382734" y="3968885"/>
                  <a:pt x="1297402" y="4120011"/>
                </a:cubicBezTo>
                <a:lnTo>
                  <a:pt x="1264701" y="4198861"/>
                </a:lnTo>
                <a:lnTo>
                  <a:pt x="1078582" y="4112121"/>
                </a:lnTo>
                <a:cubicBezTo>
                  <a:pt x="768617" y="3943931"/>
                  <a:pt x="504112" y="3703006"/>
                  <a:pt x="307781" y="3412066"/>
                </a:cubicBezTo>
                <a:lnTo>
                  <a:pt x="296799" y="3393965"/>
                </a:lnTo>
                <a:lnTo>
                  <a:pt x="301948" y="3382497"/>
                </a:lnTo>
                <a:cubicBezTo>
                  <a:pt x="376765" y="3193025"/>
                  <a:pt x="417895" y="2986488"/>
                  <a:pt x="417895" y="2770196"/>
                </a:cubicBezTo>
                <a:cubicBezTo>
                  <a:pt x="417895" y="2391684"/>
                  <a:pt x="292521" y="2043050"/>
                  <a:pt x="80940" y="1763461"/>
                </a:cubicBezTo>
                <a:lnTo>
                  <a:pt x="0" y="1665934"/>
                </a:lnTo>
                <a:lnTo>
                  <a:pt x="33314" y="1536503"/>
                </a:lnTo>
                <a:cubicBezTo>
                  <a:pt x="310805" y="645283"/>
                  <a:pt x="1142613" y="0"/>
                  <a:pt x="2122138" y="0"/>
                </a:cubicBezTo>
                <a:close/>
              </a:path>
            </a:pathLst>
          </a:custGeom>
          <a:solidFill>
            <a:schemeClr val="bg1">
              <a:lumMod val="95000"/>
            </a:schemeClr>
          </a:solidFill>
        </p:spPr>
        <p:txBody>
          <a:bodyPr wrap="square">
            <a:noAutofit/>
          </a:bodyPr>
          <a:lstStyle>
            <a:lvl1pPr marL="0" indent="0" algn="ctr">
              <a:buNone/>
              <a:defRPr>
                <a:solidFill>
                  <a:schemeClr val="bg1">
                    <a:lumMod val="95000"/>
                  </a:schemeClr>
                </a:solidFill>
              </a:defRPr>
            </a:lvl1pPr>
          </a:lstStyle>
          <a:p>
            <a:endParaRPr lang="en-US" dirty="0"/>
          </a:p>
        </p:txBody>
      </p:sp>
      <p:sp>
        <p:nvSpPr>
          <p:cNvPr id="27" name="Text Placeholder 23">
            <a:extLst>
              <a:ext uri="{FF2B5EF4-FFF2-40B4-BE49-F238E27FC236}">
                <a16:creationId xmlns:a16="http://schemas.microsoft.com/office/drawing/2014/main" id="{74D6682C-F555-E900-9A32-F2E1975ABE2D}"/>
              </a:ext>
            </a:extLst>
          </p:cNvPr>
          <p:cNvSpPr>
            <a:spLocks noGrp="1"/>
          </p:cNvSpPr>
          <p:nvPr>
            <p:ph type="body" sz="quarter" idx="15" hasCustomPrompt="1"/>
          </p:nvPr>
        </p:nvSpPr>
        <p:spPr>
          <a:xfrm>
            <a:off x="553654" y="4185564"/>
            <a:ext cx="5089964" cy="697353"/>
          </a:xfrm>
          <a:prstGeom prst="rect">
            <a:avLst/>
          </a:prstGeom>
        </p:spPr>
        <p:txBody>
          <a:bodyPr>
            <a:noAutofit/>
          </a:bodyPr>
          <a:lstStyle>
            <a:lvl1pPr marL="0" indent="0" algn="l">
              <a:buNone/>
              <a:defRPr sz="4800" b="1" baseline="0">
                <a:solidFill>
                  <a:schemeClr val="bg1"/>
                </a:solidFill>
                <a:latin typeface="+mn-lt"/>
              </a:defRPr>
            </a:lvl1pPr>
          </a:lstStyle>
          <a:p>
            <a:pPr lvl="0"/>
            <a:r>
              <a:rPr lang="en-US" dirty="0"/>
              <a:t>Epic Stays</a:t>
            </a:r>
          </a:p>
        </p:txBody>
      </p:sp>
      <p:sp>
        <p:nvSpPr>
          <p:cNvPr id="28" name="Text Placeholder 23">
            <a:extLst>
              <a:ext uri="{FF2B5EF4-FFF2-40B4-BE49-F238E27FC236}">
                <a16:creationId xmlns:a16="http://schemas.microsoft.com/office/drawing/2014/main" id="{A30E17E1-7F76-F9B6-EF94-0CA7B47A4BEC}"/>
              </a:ext>
            </a:extLst>
          </p:cNvPr>
          <p:cNvSpPr>
            <a:spLocks noGrp="1"/>
          </p:cNvSpPr>
          <p:nvPr>
            <p:ph type="body" sz="quarter" idx="16" hasCustomPrompt="1"/>
          </p:nvPr>
        </p:nvSpPr>
        <p:spPr>
          <a:xfrm>
            <a:off x="553654" y="3562838"/>
            <a:ext cx="5089964" cy="697353"/>
          </a:xfrm>
          <a:prstGeom prst="rect">
            <a:avLst/>
          </a:prstGeom>
        </p:spPr>
        <p:txBody>
          <a:bodyPr>
            <a:normAutofit/>
          </a:bodyPr>
          <a:lstStyle>
            <a:lvl1pPr marL="0" indent="0" algn="l">
              <a:buNone/>
              <a:defRPr sz="3600" b="0" i="0">
                <a:solidFill>
                  <a:schemeClr val="bg1"/>
                </a:solidFill>
                <a:latin typeface="+mn-lt"/>
              </a:defRPr>
            </a:lvl1pPr>
          </a:lstStyle>
          <a:p>
            <a:pPr lvl="0"/>
            <a:r>
              <a:rPr lang="en-US" dirty="0"/>
              <a:t>Your guide to</a:t>
            </a:r>
          </a:p>
        </p:txBody>
      </p:sp>
      <p:sp>
        <p:nvSpPr>
          <p:cNvPr id="10" name="Text Placeholder 23">
            <a:extLst>
              <a:ext uri="{FF2B5EF4-FFF2-40B4-BE49-F238E27FC236}">
                <a16:creationId xmlns:a16="http://schemas.microsoft.com/office/drawing/2014/main" id="{C18B7723-77FE-5BC3-BCDF-3133F9EBDD75}"/>
              </a:ext>
            </a:extLst>
          </p:cNvPr>
          <p:cNvSpPr>
            <a:spLocks noGrp="1"/>
          </p:cNvSpPr>
          <p:nvPr>
            <p:ph type="body" sz="quarter" idx="17" hasCustomPrompt="1"/>
          </p:nvPr>
        </p:nvSpPr>
        <p:spPr>
          <a:xfrm>
            <a:off x="7210213" y="5320492"/>
            <a:ext cx="4981787" cy="679345"/>
          </a:xfrm>
          <a:prstGeom prst="rect">
            <a:avLst/>
          </a:prstGeom>
        </p:spPr>
        <p:txBody>
          <a:bodyPr>
            <a:noAutofit/>
          </a:bodyPr>
          <a:lstStyle>
            <a:lvl1pPr marL="0" indent="0" algn="ctr">
              <a:buNone/>
              <a:defRPr sz="2800" b="0" i="0">
                <a:solidFill>
                  <a:schemeClr val="bg1"/>
                </a:solidFill>
                <a:latin typeface="+mn-lt"/>
              </a:defRPr>
            </a:lvl1pPr>
          </a:lstStyle>
          <a:p>
            <a:pPr lvl="0"/>
            <a:r>
              <a:rPr lang="en-US" dirty="0" err="1"/>
              <a:t>www.epicstays.eu</a:t>
            </a:r>
            <a:endParaRPr lang="en-US" dirty="0"/>
          </a:p>
        </p:txBody>
      </p:sp>
      <p:pic>
        <p:nvPicPr>
          <p:cNvPr id="2" name="Picture 1">
            <a:extLst>
              <a:ext uri="{FF2B5EF4-FFF2-40B4-BE49-F238E27FC236}">
                <a16:creationId xmlns:a16="http://schemas.microsoft.com/office/drawing/2014/main" id="{552D84C8-F650-72DA-C963-282BFA2B990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89868" y="346930"/>
            <a:ext cx="2882520" cy="1786177"/>
          </a:xfrm>
          <a:prstGeom prst="rect">
            <a:avLst/>
          </a:prstGeom>
        </p:spPr>
      </p:pic>
      <p:pic>
        <p:nvPicPr>
          <p:cNvPr id="12" name="Picture 11" descr="Co-funded by the European Union logo in png for web usage">
            <a:extLst>
              <a:ext uri="{FF2B5EF4-FFF2-40B4-BE49-F238E27FC236}">
                <a16:creationId xmlns:a16="http://schemas.microsoft.com/office/drawing/2014/main" id="{F38FA00A-5536-10FA-7E69-F7497EB7BDB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845636" y="6345603"/>
            <a:ext cx="1530819" cy="319792"/>
          </a:xfrm>
          <a:prstGeom prst="rect">
            <a:avLst/>
          </a:prstGeom>
          <a:noFill/>
          <a:ln>
            <a:noFill/>
          </a:ln>
        </p:spPr>
      </p:pic>
      <p:sp>
        <p:nvSpPr>
          <p:cNvPr id="14" name="Rectangle 13">
            <a:extLst>
              <a:ext uri="{FF2B5EF4-FFF2-40B4-BE49-F238E27FC236}">
                <a16:creationId xmlns:a16="http://schemas.microsoft.com/office/drawing/2014/main" id="{BC0EB9F1-D05A-E4B2-7B1D-EA4A4D249737}"/>
              </a:ext>
            </a:extLst>
          </p:cNvPr>
          <p:cNvSpPr/>
          <p:nvPr userDrawn="1"/>
        </p:nvSpPr>
        <p:spPr>
          <a:xfrm>
            <a:off x="3345743" y="6199117"/>
            <a:ext cx="4292836" cy="553998"/>
          </a:xfrm>
          <a:prstGeom prst="rect">
            <a:avLst/>
          </a:prstGeom>
        </p:spPr>
        <p:txBody>
          <a:bodyPr wrap="square">
            <a:spAutoFit/>
          </a:bodyPr>
          <a:lstStyle/>
          <a:p>
            <a:pPr algn="just">
              <a:lnSpc>
                <a:spcPts val="880"/>
              </a:lnSpc>
            </a:pPr>
            <a:r>
              <a:rPr lang="en-US" sz="800" dirty="0">
                <a:solidFill>
                  <a:schemeClr val="tx1"/>
                </a:solidFill>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grpSp>
        <p:nvGrpSpPr>
          <p:cNvPr id="15" name="Group 14">
            <a:extLst>
              <a:ext uri="{FF2B5EF4-FFF2-40B4-BE49-F238E27FC236}">
                <a16:creationId xmlns:a16="http://schemas.microsoft.com/office/drawing/2014/main" id="{E74111D7-91B3-9D15-09A8-B071A5C3D6AB}"/>
              </a:ext>
            </a:extLst>
          </p:cNvPr>
          <p:cNvGrpSpPr/>
          <p:nvPr userDrawn="1"/>
        </p:nvGrpSpPr>
        <p:grpSpPr>
          <a:xfrm>
            <a:off x="441852" y="5906548"/>
            <a:ext cx="1307461" cy="742180"/>
            <a:chOff x="340586" y="8789227"/>
            <a:chExt cx="1307461" cy="742180"/>
          </a:xfrm>
        </p:grpSpPr>
        <p:sp>
          <p:nvSpPr>
            <p:cNvPr id="16" name="Rectangle 15">
              <a:extLst>
                <a:ext uri="{FF2B5EF4-FFF2-40B4-BE49-F238E27FC236}">
                  <a16:creationId xmlns:a16="http://schemas.microsoft.com/office/drawing/2014/main" id="{11058133-DBC5-ACCD-E759-4C543DC4BECF}"/>
                </a:ext>
              </a:extLst>
            </p:cNvPr>
            <p:cNvSpPr/>
            <p:nvPr userDrawn="1"/>
          </p:nvSpPr>
          <p:spPr>
            <a:xfrm>
              <a:off x="340586" y="8789227"/>
              <a:ext cx="1307461" cy="369332"/>
            </a:xfrm>
            <a:prstGeom prst="rect">
              <a:avLst/>
            </a:prstGeom>
          </p:spPr>
          <p:txBody>
            <a:bodyPr wrap="square" anchor="ctr">
              <a:spAutoFit/>
            </a:bodyPr>
            <a:lstStyle/>
            <a:p>
              <a:pPr algn="just"/>
              <a:r>
                <a:rPr lang="en-US" sz="900" b="1" dirty="0">
                  <a:solidFill>
                    <a:schemeClr val="tx1"/>
                  </a:solidFill>
                  <a:latin typeface="+mj-lt"/>
                </a:rPr>
                <a:t>EPIC STAYS is licensed </a:t>
              </a:r>
            </a:p>
            <a:p>
              <a:pPr algn="just"/>
              <a:r>
                <a:rPr lang="en-US" sz="900" b="1" dirty="0">
                  <a:solidFill>
                    <a:schemeClr val="tx1"/>
                  </a:solidFill>
                  <a:latin typeface="+mj-lt"/>
                </a:rPr>
                <a:t>under </a:t>
              </a:r>
              <a:r>
                <a:rPr lang="en-US" sz="900" b="1" dirty="0">
                  <a:solidFill>
                    <a:srgbClr val="459597"/>
                  </a:solidFill>
                  <a:latin typeface="+mj-lt"/>
                  <a:hlinkClick r:id="rId4">
                    <a:extLst>
                      <a:ext uri="{A12FA001-AC4F-418D-AE19-62706E023703}">
                        <ahyp:hlinkClr xmlns:ahyp="http://schemas.microsoft.com/office/drawing/2018/hyperlinkcolor" val="tx"/>
                      </a:ext>
                    </a:extLst>
                  </a:hlinkClick>
                </a:rPr>
                <a:t>CC BY-SA 4.0</a:t>
              </a:r>
              <a:endParaRPr lang="en-US" sz="900" b="1" dirty="0">
                <a:solidFill>
                  <a:schemeClr val="tx1">
                    <a:lumMod val="50000"/>
                    <a:lumOff val="50000"/>
                  </a:schemeClr>
                </a:solidFill>
                <a:latin typeface="+mj-lt"/>
              </a:endParaRPr>
            </a:p>
          </p:txBody>
        </p:sp>
        <p:pic>
          <p:nvPicPr>
            <p:cNvPr id="17" name="Picture 16">
              <a:extLst>
                <a:ext uri="{FF2B5EF4-FFF2-40B4-BE49-F238E27FC236}">
                  <a16:creationId xmlns:a16="http://schemas.microsoft.com/office/drawing/2014/main" id="{A323537A-72A2-78E1-E9E4-2D49E776E4A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3792" y="9172027"/>
              <a:ext cx="1022236" cy="359380"/>
            </a:xfrm>
            <a:prstGeom prst="rect">
              <a:avLst/>
            </a:prstGeom>
          </p:spPr>
        </p:pic>
      </p:grpSp>
      <p:sp>
        <p:nvSpPr>
          <p:cNvPr id="19" name="Text Placeholder 23">
            <a:extLst>
              <a:ext uri="{FF2B5EF4-FFF2-40B4-BE49-F238E27FC236}">
                <a16:creationId xmlns:a16="http://schemas.microsoft.com/office/drawing/2014/main" id="{29538861-2B30-B1F1-C558-F20C42AC0A91}"/>
              </a:ext>
            </a:extLst>
          </p:cNvPr>
          <p:cNvSpPr>
            <a:spLocks noGrp="1"/>
          </p:cNvSpPr>
          <p:nvPr>
            <p:ph type="body" sz="quarter" idx="65" hasCustomPrompt="1"/>
          </p:nvPr>
        </p:nvSpPr>
        <p:spPr>
          <a:xfrm>
            <a:off x="9238279" y="10769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2208650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 Device 0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35F255-6A56-2A77-E9C6-5B560E90E3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44693" y="1421160"/>
            <a:ext cx="6629107" cy="4819843"/>
          </a:xfrm>
          <a:prstGeom prst="rect">
            <a:avLst/>
          </a:prstGeom>
          <a:noFill/>
        </p:spPr>
      </p:pic>
      <p:sp>
        <p:nvSpPr>
          <p:cNvPr id="6" name="Picture Placeholder 9">
            <a:extLst>
              <a:ext uri="{FF2B5EF4-FFF2-40B4-BE49-F238E27FC236}">
                <a16:creationId xmlns:a16="http://schemas.microsoft.com/office/drawing/2014/main" id="{1486B446-7EE2-A521-0043-FE2D14242AAD}"/>
              </a:ext>
            </a:extLst>
          </p:cNvPr>
          <p:cNvSpPr>
            <a:spLocks noGrp="1"/>
          </p:cNvSpPr>
          <p:nvPr>
            <p:ph type="pic" sz="quarter" idx="13"/>
          </p:nvPr>
        </p:nvSpPr>
        <p:spPr>
          <a:xfrm>
            <a:off x="6096000" y="1917699"/>
            <a:ext cx="4726114" cy="3022601"/>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
        <p:nvSpPr>
          <p:cNvPr id="7" name="Slide Number Placeholder 5">
            <a:extLst>
              <a:ext uri="{FF2B5EF4-FFF2-40B4-BE49-F238E27FC236}">
                <a16:creationId xmlns:a16="http://schemas.microsoft.com/office/drawing/2014/main" id="{C8FFBAD9-4E8A-6469-5BFF-24DC7A7880A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8" name="Text Placeholder 17">
            <a:extLst>
              <a:ext uri="{FF2B5EF4-FFF2-40B4-BE49-F238E27FC236}">
                <a16:creationId xmlns:a16="http://schemas.microsoft.com/office/drawing/2014/main" id="{E97BE9FB-E051-35D2-BB96-1EE0023E29A4}"/>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7A6B5D46-F116-3C5A-6E7C-6AC77517284F}"/>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10" name="Text Placeholder 23">
            <a:extLst>
              <a:ext uri="{FF2B5EF4-FFF2-40B4-BE49-F238E27FC236}">
                <a16:creationId xmlns:a16="http://schemas.microsoft.com/office/drawing/2014/main" id="{66738C6A-58E4-9F9B-8C5E-591310DDCAB2}"/>
              </a:ext>
            </a:extLst>
          </p:cNvPr>
          <p:cNvSpPr>
            <a:spLocks noGrp="1"/>
          </p:cNvSpPr>
          <p:nvPr>
            <p:ph type="body" sz="quarter" idx="19"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5753182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ext + Device 0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35F255-6A56-2A77-E9C6-5B560E90E3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50667" y="1421160"/>
            <a:ext cx="5481351" cy="3985341"/>
          </a:xfrm>
          <a:prstGeom prst="rect">
            <a:avLst/>
          </a:prstGeom>
          <a:noFill/>
        </p:spPr>
      </p:pic>
      <p:sp>
        <p:nvSpPr>
          <p:cNvPr id="6" name="Picture Placeholder 9">
            <a:extLst>
              <a:ext uri="{FF2B5EF4-FFF2-40B4-BE49-F238E27FC236}">
                <a16:creationId xmlns:a16="http://schemas.microsoft.com/office/drawing/2014/main" id="{1486B446-7EE2-A521-0043-FE2D14242AAD}"/>
              </a:ext>
            </a:extLst>
          </p:cNvPr>
          <p:cNvSpPr>
            <a:spLocks noGrp="1"/>
          </p:cNvSpPr>
          <p:nvPr>
            <p:ph type="pic" sz="quarter" idx="13"/>
          </p:nvPr>
        </p:nvSpPr>
        <p:spPr>
          <a:xfrm>
            <a:off x="7469994" y="1917699"/>
            <a:ext cx="3710338" cy="2499271"/>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
        <p:nvSpPr>
          <p:cNvPr id="7" name="Slide Number Placeholder 5">
            <a:extLst>
              <a:ext uri="{FF2B5EF4-FFF2-40B4-BE49-F238E27FC236}">
                <a16:creationId xmlns:a16="http://schemas.microsoft.com/office/drawing/2014/main" id="{C8FFBAD9-4E8A-6469-5BFF-24DC7A7880A9}"/>
              </a:ext>
            </a:extLst>
          </p:cNvPr>
          <p:cNvSpPr>
            <a:spLocks noGrp="1"/>
          </p:cNvSpPr>
          <p:nvPr>
            <p:ph type="sldNum" sz="quarter" idx="4"/>
          </p:nvPr>
        </p:nvSpPr>
        <p:spPr>
          <a:xfrm>
            <a:off x="11810530" y="6546433"/>
            <a:ext cx="371723" cy="257623"/>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8" name="Text Placeholder 17">
            <a:extLst>
              <a:ext uri="{FF2B5EF4-FFF2-40B4-BE49-F238E27FC236}">
                <a16:creationId xmlns:a16="http://schemas.microsoft.com/office/drawing/2014/main" id="{E97BE9FB-E051-35D2-BB96-1EE0023E29A4}"/>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7A6B5D46-F116-3C5A-6E7C-6AC77517284F}"/>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10" name="Text Placeholder 23">
            <a:extLst>
              <a:ext uri="{FF2B5EF4-FFF2-40B4-BE49-F238E27FC236}">
                <a16:creationId xmlns:a16="http://schemas.microsoft.com/office/drawing/2014/main" id="{66738C6A-58E4-9F9B-8C5E-591310DDCAB2}"/>
              </a:ext>
            </a:extLst>
          </p:cNvPr>
          <p:cNvSpPr>
            <a:spLocks noGrp="1"/>
          </p:cNvSpPr>
          <p:nvPr>
            <p:ph type="body" sz="quarter" idx="19"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29880752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ext + Device 01">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C8FFBAD9-4E8A-6469-5BFF-24DC7A7880A9}"/>
              </a:ext>
            </a:extLst>
          </p:cNvPr>
          <p:cNvSpPr>
            <a:spLocks noGrp="1"/>
          </p:cNvSpPr>
          <p:nvPr>
            <p:ph type="sldNum" sz="quarter" idx="4"/>
          </p:nvPr>
        </p:nvSpPr>
        <p:spPr>
          <a:xfrm>
            <a:off x="11810530" y="6546433"/>
            <a:ext cx="371723" cy="257623"/>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8" name="Text Placeholder 17">
            <a:extLst>
              <a:ext uri="{FF2B5EF4-FFF2-40B4-BE49-F238E27FC236}">
                <a16:creationId xmlns:a16="http://schemas.microsoft.com/office/drawing/2014/main" id="{E97BE9FB-E051-35D2-BB96-1EE0023E29A4}"/>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7A6B5D46-F116-3C5A-6E7C-6AC77517284F}"/>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10" name="Text Placeholder 23">
            <a:extLst>
              <a:ext uri="{FF2B5EF4-FFF2-40B4-BE49-F238E27FC236}">
                <a16:creationId xmlns:a16="http://schemas.microsoft.com/office/drawing/2014/main" id="{66738C6A-58E4-9F9B-8C5E-591310DDCAB2}"/>
              </a:ext>
            </a:extLst>
          </p:cNvPr>
          <p:cNvSpPr>
            <a:spLocks noGrp="1"/>
          </p:cNvSpPr>
          <p:nvPr>
            <p:ph type="body" sz="quarter" idx="19"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25727361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 Device 0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DD8D624-C2EB-D1C7-4B03-7BAC84FBB9AD}"/>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a:xfrm>
            <a:off x="6474192" y="1328699"/>
            <a:ext cx="4881979" cy="5529299"/>
          </a:xfrm>
          <a:custGeom>
            <a:avLst/>
            <a:gdLst>
              <a:gd name="connsiteX0" fmla="*/ 0 w 4991918"/>
              <a:gd name="connsiteY0" fmla="*/ 0 h 5653816"/>
              <a:gd name="connsiteX1" fmla="*/ 4991918 w 4991918"/>
              <a:gd name="connsiteY1" fmla="*/ 0 h 5653816"/>
              <a:gd name="connsiteX2" fmla="*/ 4991918 w 4991918"/>
              <a:gd name="connsiteY2" fmla="*/ 5653816 h 5653816"/>
              <a:gd name="connsiteX3" fmla="*/ 0 w 4991918"/>
              <a:gd name="connsiteY3" fmla="*/ 5653816 h 5653816"/>
            </a:gdLst>
            <a:ahLst/>
            <a:cxnLst>
              <a:cxn ang="0">
                <a:pos x="connsiteX0" y="connsiteY0"/>
              </a:cxn>
              <a:cxn ang="0">
                <a:pos x="connsiteX1" y="connsiteY1"/>
              </a:cxn>
              <a:cxn ang="0">
                <a:pos x="connsiteX2" y="connsiteY2"/>
              </a:cxn>
              <a:cxn ang="0">
                <a:pos x="connsiteX3" y="connsiteY3"/>
              </a:cxn>
            </a:cxnLst>
            <a:rect l="l" t="t" r="r" b="b"/>
            <a:pathLst>
              <a:path w="4991918" h="5653816">
                <a:moveTo>
                  <a:pt x="0" y="0"/>
                </a:moveTo>
                <a:lnTo>
                  <a:pt x="4991918" y="0"/>
                </a:lnTo>
                <a:lnTo>
                  <a:pt x="4991918" y="5653816"/>
                </a:lnTo>
                <a:lnTo>
                  <a:pt x="0" y="5653816"/>
                </a:lnTo>
                <a:close/>
              </a:path>
            </a:pathLst>
          </a:custGeom>
        </p:spPr>
      </p:pic>
      <p:sp>
        <p:nvSpPr>
          <p:cNvPr id="9" name="Picture Placeholder 9">
            <a:extLst>
              <a:ext uri="{FF2B5EF4-FFF2-40B4-BE49-F238E27FC236}">
                <a16:creationId xmlns:a16="http://schemas.microsoft.com/office/drawing/2014/main" id="{6EB8F01E-06BF-8F01-5A40-30285A91F4ED}"/>
              </a:ext>
            </a:extLst>
          </p:cNvPr>
          <p:cNvSpPr>
            <a:spLocks noGrp="1"/>
          </p:cNvSpPr>
          <p:nvPr>
            <p:ph type="pic" sz="quarter" idx="13"/>
          </p:nvPr>
        </p:nvSpPr>
        <p:spPr>
          <a:xfrm>
            <a:off x="6966760" y="2884487"/>
            <a:ext cx="3896842" cy="3973513"/>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
        <p:nvSpPr>
          <p:cNvPr id="4" name="Slide Number Placeholder 5">
            <a:extLst>
              <a:ext uri="{FF2B5EF4-FFF2-40B4-BE49-F238E27FC236}">
                <a16:creationId xmlns:a16="http://schemas.microsoft.com/office/drawing/2014/main" id="{5433680D-BD5D-B256-25AF-7651ACEBE90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Text Placeholder 17">
            <a:extLst>
              <a:ext uri="{FF2B5EF4-FFF2-40B4-BE49-F238E27FC236}">
                <a16:creationId xmlns:a16="http://schemas.microsoft.com/office/drawing/2014/main" id="{E99CF2CF-252F-3C98-8370-182AEA23FA3C}"/>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6" name="Text Placeholder 23">
            <a:extLst>
              <a:ext uri="{FF2B5EF4-FFF2-40B4-BE49-F238E27FC236}">
                <a16:creationId xmlns:a16="http://schemas.microsoft.com/office/drawing/2014/main" id="{BCE58870-5ECB-E7F6-23AE-2DCD281AACA1}"/>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10" name="Text Placeholder 23">
            <a:extLst>
              <a:ext uri="{FF2B5EF4-FFF2-40B4-BE49-F238E27FC236}">
                <a16:creationId xmlns:a16="http://schemas.microsoft.com/office/drawing/2014/main" id="{A912C181-762F-F0A0-77F9-36A40E6CB0BB}"/>
              </a:ext>
            </a:extLst>
          </p:cNvPr>
          <p:cNvSpPr>
            <a:spLocks noGrp="1"/>
          </p:cNvSpPr>
          <p:nvPr>
            <p:ph type="body" sz="quarter" idx="19"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
        <p:nvSpPr>
          <p:cNvPr id="11" name="object 3">
            <a:extLst>
              <a:ext uri="{FF2B5EF4-FFF2-40B4-BE49-F238E27FC236}">
                <a16:creationId xmlns:a16="http://schemas.microsoft.com/office/drawing/2014/main" id="{129A9620-C0F4-CBC3-4970-ACD6FCC8D090}"/>
              </a:ext>
            </a:extLst>
          </p:cNvPr>
          <p:cNvSpPr/>
          <p:nvPr userDrawn="1"/>
        </p:nvSpPr>
        <p:spPr>
          <a:xfrm rot="16200000">
            <a:off x="9615266" y="515190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12" name="Text Placeholder 23">
            <a:extLst>
              <a:ext uri="{FF2B5EF4-FFF2-40B4-BE49-F238E27FC236}">
                <a16:creationId xmlns:a16="http://schemas.microsoft.com/office/drawing/2014/main" id="{8370C565-93FA-ECE8-6FE8-6914FFDDAF3C}"/>
              </a:ext>
            </a:extLst>
          </p:cNvPr>
          <p:cNvSpPr>
            <a:spLocks noGrp="1"/>
          </p:cNvSpPr>
          <p:nvPr>
            <p:ph type="body" sz="quarter" idx="65" hasCustomPrompt="1"/>
          </p:nvPr>
        </p:nvSpPr>
        <p:spPr>
          <a:xfrm rot="16200000">
            <a:off x="9621276" y="5151904"/>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866515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 Device 03">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5B1AF3C-4A0E-1C81-74A3-55E033E3DF81}"/>
              </a:ext>
            </a:extLst>
          </p:cNvPr>
          <p:cNvPicPr>
            <a:picLocks noChangeAspect="1"/>
          </p:cNvPicPr>
          <p:nvPr userDrawn="1"/>
        </p:nvPicPr>
        <p:blipFill>
          <a:blip r:embed="rId2" cstate="print">
            <a:extLst>
              <a:ext uri="{28A0092B-C50C-407E-A947-70E740481C1C}">
                <a14:useLocalDpi xmlns:a14="http://schemas.microsoft.com/office/drawing/2010/main"/>
              </a:ext>
            </a:extLst>
          </a:blip>
          <a:srcRect b="8549"/>
          <a:stretch>
            <a:fillRect/>
          </a:stretch>
        </p:blipFill>
        <p:spPr>
          <a:xfrm>
            <a:off x="7624257" y="1895475"/>
            <a:ext cx="4071434" cy="4962525"/>
          </a:xfrm>
          <a:custGeom>
            <a:avLst/>
            <a:gdLst>
              <a:gd name="connsiteX0" fmla="*/ 0 w 3809685"/>
              <a:gd name="connsiteY0" fmla="*/ 0 h 4643489"/>
              <a:gd name="connsiteX1" fmla="*/ 3809685 w 3809685"/>
              <a:gd name="connsiteY1" fmla="*/ 0 h 4643489"/>
              <a:gd name="connsiteX2" fmla="*/ 3809685 w 3809685"/>
              <a:gd name="connsiteY2" fmla="*/ 4643489 h 4643489"/>
              <a:gd name="connsiteX3" fmla="*/ 0 w 3809685"/>
              <a:gd name="connsiteY3" fmla="*/ 4643489 h 4643489"/>
            </a:gdLst>
            <a:ahLst/>
            <a:cxnLst>
              <a:cxn ang="0">
                <a:pos x="connsiteX0" y="connsiteY0"/>
              </a:cxn>
              <a:cxn ang="0">
                <a:pos x="connsiteX1" y="connsiteY1"/>
              </a:cxn>
              <a:cxn ang="0">
                <a:pos x="connsiteX2" y="connsiteY2"/>
              </a:cxn>
              <a:cxn ang="0">
                <a:pos x="connsiteX3" y="connsiteY3"/>
              </a:cxn>
            </a:cxnLst>
            <a:rect l="l" t="t" r="r" b="b"/>
            <a:pathLst>
              <a:path w="3809685" h="4643489">
                <a:moveTo>
                  <a:pt x="0" y="0"/>
                </a:moveTo>
                <a:lnTo>
                  <a:pt x="3809685" y="0"/>
                </a:lnTo>
                <a:lnTo>
                  <a:pt x="3809685" y="4643489"/>
                </a:lnTo>
                <a:lnTo>
                  <a:pt x="0" y="4643489"/>
                </a:lnTo>
                <a:close/>
              </a:path>
            </a:pathLst>
          </a:custGeom>
        </p:spPr>
      </p:pic>
      <p:sp>
        <p:nvSpPr>
          <p:cNvPr id="12" name="Picture Placeholder 14">
            <a:extLst>
              <a:ext uri="{FF2B5EF4-FFF2-40B4-BE49-F238E27FC236}">
                <a16:creationId xmlns:a16="http://schemas.microsoft.com/office/drawing/2014/main" id="{51C44BA5-BF7A-7ADD-01ED-C8DFB7937810}"/>
              </a:ext>
            </a:extLst>
          </p:cNvPr>
          <p:cNvSpPr>
            <a:spLocks noGrp="1"/>
          </p:cNvSpPr>
          <p:nvPr>
            <p:ph type="pic" sz="quarter" idx="12"/>
          </p:nvPr>
        </p:nvSpPr>
        <p:spPr>
          <a:xfrm>
            <a:off x="8325568" y="2306834"/>
            <a:ext cx="3028041" cy="4529737"/>
          </a:xfrm>
          <a:custGeom>
            <a:avLst/>
            <a:gdLst>
              <a:gd name="connsiteX0" fmla="*/ 910260 w 4900611"/>
              <a:gd name="connsiteY0" fmla="*/ 4784374 h 6322218"/>
              <a:gd name="connsiteX1" fmla="*/ 910260 w 4900611"/>
              <a:gd name="connsiteY1" fmla="*/ 5430211 h 6322218"/>
              <a:gd name="connsiteX2" fmla="*/ 3961468 w 4900611"/>
              <a:gd name="connsiteY2" fmla="*/ 5430211 h 6322218"/>
              <a:gd name="connsiteX3" fmla="*/ 3961468 w 4900611"/>
              <a:gd name="connsiteY3" fmla="*/ 4784374 h 6322218"/>
              <a:gd name="connsiteX4" fmla="*/ 0 w 4900611"/>
              <a:gd name="connsiteY4" fmla="*/ 0 h 6322218"/>
              <a:gd name="connsiteX5" fmla="*/ 4900611 w 4900611"/>
              <a:gd name="connsiteY5" fmla="*/ 0 h 6322218"/>
              <a:gd name="connsiteX6" fmla="*/ 4900611 w 4900611"/>
              <a:gd name="connsiteY6" fmla="*/ 6322218 h 6322218"/>
              <a:gd name="connsiteX7" fmla="*/ 0 w 4900611"/>
              <a:gd name="connsiteY7" fmla="*/ 6322218 h 6322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00611" h="6322218">
                <a:moveTo>
                  <a:pt x="910260" y="4784374"/>
                </a:moveTo>
                <a:lnTo>
                  <a:pt x="910260" y="5430211"/>
                </a:lnTo>
                <a:lnTo>
                  <a:pt x="3961468" y="5430211"/>
                </a:lnTo>
                <a:lnTo>
                  <a:pt x="3961468" y="4784374"/>
                </a:lnTo>
                <a:close/>
                <a:moveTo>
                  <a:pt x="0" y="0"/>
                </a:moveTo>
                <a:lnTo>
                  <a:pt x="4900611" y="0"/>
                </a:lnTo>
                <a:lnTo>
                  <a:pt x="4900611" y="6322218"/>
                </a:lnTo>
                <a:lnTo>
                  <a:pt x="0" y="6322218"/>
                </a:lnTo>
                <a:close/>
              </a:path>
            </a:pathLst>
          </a:custGeom>
          <a:solidFill>
            <a:schemeClr val="bg1">
              <a:lumMod val="95000"/>
            </a:schemeClr>
          </a:solidFill>
        </p:spPr>
        <p:txBody>
          <a:bodyPr wrap="square">
            <a:noAutofit/>
          </a:bodyPr>
          <a:lstStyle>
            <a:lvl1pPr>
              <a:defRPr lang="fr-CA">
                <a:solidFill>
                  <a:schemeClr val="bg1">
                    <a:lumMod val="95000"/>
                  </a:schemeClr>
                </a:solidFill>
              </a:defRPr>
            </a:lvl1pPr>
          </a:lstStyle>
          <a:p>
            <a:endParaRPr lang="fr-CA" dirty="0"/>
          </a:p>
        </p:txBody>
      </p:sp>
      <p:sp>
        <p:nvSpPr>
          <p:cNvPr id="4" name="Slide Number Placeholder 5">
            <a:extLst>
              <a:ext uri="{FF2B5EF4-FFF2-40B4-BE49-F238E27FC236}">
                <a16:creationId xmlns:a16="http://schemas.microsoft.com/office/drawing/2014/main" id="{A22AB95E-FC8F-3340-8544-E4709B0FF23C}"/>
              </a:ext>
            </a:extLst>
          </p:cNvPr>
          <p:cNvSpPr>
            <a:spLocks noGrp="1"/>
          </p:cNvSpPr>
          <p:nvPr>
            <p:ph type="sldNum" sz="quarter" idx="4"/>
          </p:nvPr>
        </p:nvSpPr>
        <p:spPr>
          <a:xfrm>
            <a:off x="12092883" y="6565872"/>
            <a:ext cx="391443" cy="292128"/>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Text Placeholder 17">
            <a:extLst>
              <a:ext uri="{FF2B5EF4-FFF2-40B4-BE49-F238E27FC236}">
                <a16:creationId xmlns:a16="http://schemas.microsoft.com/office/drawing/2014/main" id="{892931D4-5413-2541-04ED-8124FB232F81}"/>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6" name="Text Placeholder 23">
            <a:extLst>
              <a:ext uri="{FF2B5EF4-FFF2-40B4-BE49-F238E27FC236}">
                <a16:creationId xmlns:a16="http://schemas.microsoft.com/office/drawing/2014/main" id="{CAD6D65B-EFA3-B983-2D37-588496A0C331}"/>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23">
            <a:extLst>
              <a:ext uri="{FF2B5EF4-FFF2-40B4-BE49-F238E27FC236}">
                <a16:creationId xmlns:a16="http://schemas.microsoft.com/office/drawing/2014/main" id="{D8318322-0D20-7ECE-CC2F-EABF1AE9F6C7}"/>
              </a:ext>
            </a:extLst>
          </p:cNvPr>
          <p:cNvSpPr>
            <a:spLocks noGrp="1"/>
          </p:cNvSpPr>
          <p:nvPr>
            <p:ph type="body" sz="quarter" idx="20"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2905739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 Device 04">
    <p:spTree>
      <p:nvGrpSpPr>
        <p:cNvPr id="1" name=""/>
        <p:cNvGrpSpPr/>
        <p:nvPr/>
      </p:nvGrpSpPr>
      <p:grpSpPr>
        <a:xfrm>
          <a:off x="0" y="0"/>
          <a:ext cx="0" cy="0"/>
          <a:chOff x="0" y="0"/>
          <a:chExt cx="0" cy="0"/>
        </a:xfrm>
      </p:grpSpPr>
      <p:pic>
        <p:nvPicPr>
          <p:cNvPr id="5" name="Graphic 106">
            <a:extLst>
              <a:ext uri="{FF2B5EF4-FFF2-40B4-BE49-F238E27FC236}">
                <a16:creationId xmlns:a16="http://schemas.microsoft.com/office/drawing/2014/main" id="{32DC14AD-82AA-2CF8-9D15-33E7E705BB24}"/>
              </a:ext>
            </a:extLst>
          </p:cNvPr>
          <p:cNvPicPr>
            <a:picLocks noChangeAspect="1"/>
          </p:cNvPicPr>
          <p:nvPr userDrawn="1"/>
        </p:nvPicPr>
        <p:blipFill>
          <a:blip r:embed="rId2"/>
          <a:stretch>
            <a:fillRect/>
          </a:stretch>
        </p:blipFill>
        <p:spPr>
          <a:xfrm rot="16200000">
            <a:off x="7299606" y="-200345"/>
            <a:ext cx="4043074" cy="5741714"/>
          </a:xfrm>
          <a:custGeom>
            <a:avLst/>
            <a:gdLst>
              <a:gd name="connsiteX0" fmla="*/ 485 w 1756089"/>
              <a:gd name="connsiteY0" fmla="*/ 268 h 2493884"/>
              <a:gd name="connsiteX1" fmla="*/ 1756574 w 1756089"/>
              <a:gd name="connsiteY1" fmla="*/ 268 h 2493884"/>
              <a:gd name="connsiteX2" fmla="*/ 1756574 w 1756089"/>
              <a:gd name="connsiteY2" fmla="*/ 2494153 h 2493884"/>
              <a:gd name="connsiteX3" fmla="*/ 485 w 1756089"/>
              <a:gd name="connsiteY3" fmla="*/ 2494153 h 2493884"/>
            </a:gdLst>
            <a:ahLst/>
            <a:cxnLst>
              <a:cxn ang="0">
                <a:pos x="connsiteX0" y="connsiteY0"/>
              </a:cxn>
              <a:cxn ang="0">
                <a:pos x="connsiteX1" y="connsiteY1"/>
              </a:cxn>
              <a:cxn ang="0">
                <a:pos x="connsiteX2" y="connsiteY2"/>
              </a:cxn>
              <a:cxn ang="0">
                <a:pos x="connsiteX3" y="connsiteY3"/>
              </a:cxn>
            </a:cxnLst>
            <a:rect l="l" t="t" r="r" b="b"/>
            <a:pathLst>
              <a:path w="1756089" h="2493884">
                <a:moveTo>
                  <a:pt x="485" y="268"/>
                </a:moveTo>
                <a:lnTo>
                  <a:pt x="1756574" y="268"/>
                </a:lnTo>
                <a:lnTo>
                  <a:pt x="1756574" y="2494153"/>
                </a:lnTo>
                <a:lnTo>
                  <a:pt x="485" y="2494153"/>
                </a:lnTo>
                <a:close/>
              </a:path>
            </a:pathLst>
          </a:custGeom>
        </p:spPr>
      </p:pic>
      <p:sp>
        <p:nvSpPr>
          <p:cNvPr id="6" name="Picture Placeholder 112">
            <a:extLst>
              <a:ext uri="{FF2B5EF4-FFF2-40B4-BE49-F238E27FC236}">
                <a16:creationId xmlns:a16="http://schemas.microsoft.com/office/drawing/2014/main" id="{79B22CC8-2DAF-65D6-7B92-F6CDB8F52306}"/>
              </a:ext>
            </a:extLst>
          </p:cNvPr>
          <p:cNvSpPr>
            <a:spLocks noGrp="1"/>
          </p:cNvSpPr>
          <p:nvPr>
            <p:ph type="pic" sz="quarter" idx="20"/>
          </p:nvPr>
        </p:nvSpPr>
        <p:spPr>
          <a:xfrm>
            <a:off x="7143400" y="1219242"/>
            <a:ext cx="3918486" cy="2209758"/>
          </a:xfrm>
          <a:custGeom>
            <a:avLst/>
            <a:gdLst>
              <a:gd name="connsiteX0" fmla="*/ 0 w 2981385"/>
              <a:gd name="connsiteY0" fmla="*/ 0 h 1681297"/>
              <a:gd name="connsiteX1" fmla="*/ 2981385 w 2981385"/>
              <a:gd name="connsiteY1" fmla="*/ 0 h 1681297"/>
              <a:gd name="connsiteX2" fmla="*/ 2981385 w 2981385"/>
              <a:gd name="connsiteY2" fmla="*/ 1042963 h 1681297"/>
              <a:gd name="connsiteX3" fmla="*/ 2903109 w 2981385"/>
              <a:gd name="connsiteY3" fmla="*/ 1014846 h 1681297"/>
              <a:gd name="connsiteX4" fmla="*/ 2812268 w 2981385"/>
              <a:gd name="connsiteY4" fmla="*/ 920940 h 1681297"/>
              <a:gd name="connsiteX5" fmla="*/ 2796591 w 2981385"/>
              <a:gd name="connsiteY5" fmla="*/ 817700 h 1681297"/>
              <a:gd name="connsiteX6" fmla="*/ 2546198 w 2981385"/>
              <a:gd name="connsiteY6" fmla="*/ 514202 h 1681297"/>
              <a:gd name="connsiteX7" fmla="*/ 2327045 w 2981385"/>
              <a:gd name="connsiteY7" fmla="*/ 798918 h 1681297"/>
              <a:gd name="connsiteX8" fmla="*/ 2339610 w 2981385"/>
              <a:gd name="connsiteY8" fmla="*/ 1121198 h 1681297"/>
              <a:gd name="connsiteX9" fmla="*/ 2471145 w 2981385"/>
              <a:gd name="connsiteY9" fmla="*/ 1365241 h 1681297"/>
              <a:gd name="connsiteX10" fmla="*/ 2712200 w 2981385"/>
              <a:gd name="connsiteY10" fmla="*/ 1646846 h 1681297"/>
              <a:gd name="connsiteX11" fmla="*/ 2679844 w 2981385"/>
              <a:gd name="connsiteY11" fmla="*/ 1681297 h 1681297"/>
              <a:gd name="connsiteX12" fmla="*/ 0 w 2981385"/>
              <a:gd name="connsiteY12" fmla="*/ 1681297 h 168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81385" h="1681297">
                <a:moveTo>
                  <a:pt x="0" y="0"/>
                </a:moveTo>
                <a:lnTo>
                  <a:pt x="2981385" y="0"/>
                </a:lnTo>
                <a:lnTo>
                  <a:pt x="2981385" y="1042963"/>
                </a:lnTo>
                <a:cubicBezTo>
                  <a:pt x="2962594" y="1030515"/>
                  <a:pt x="2903109" y="1014846"/>
                  <a:pt x="2903109" y="1014846"/>
                </a:cubicBezTo>
                <a:cubicBezTo>
                  <a:pt x="2874868" y="970950"/>
                  <a:pt x="2812268" y="920940"/>
                  <a:pt x="2812268" y="920940"/>
                </a:cubicBezTo>
                <a:cubicBezTo>
                  <a:pt x="2815381" y="880266"/>
                  <a:pt x="2796591" y="817700"/>
                  <a:pt x="2796591" y="817700"/>
                </a:cubicBezTo>
                <a:cubicBezTo>
                  <a:pt x="2718427" y="586213"/>
                  <a:pt x="2546198" y="514202"/>
                  <a:pt x="2546198" y="514202"/>
                </a:cubicBezTo>
                <a:cubicBezTo>
                  <a:pt x="2360401" y="450523"/>
                  <a:pt x="2295691" y="698790"/>
                  <a:pt x="2327045" y="798918"/>
                </a:cubicBezTo>
                <a:cubicBezTo>
                  <a:pt x="2358401" y="899048"/>
                  <a:pt x="2330270" y="1021070"/>
                  <a:pt x="2339610" y="1121198"/>
                </a:cubicBezTo>
                <a:cubicBezTo>
                  <a:pt x="2349061" y="1221326"/>
                  <a:pt x="2471145" y="1365241"/>
                  <a:pt x="2471145" y="1365241"/>
                </a:cubicBezTo>
                <a:lnTo>
                  <a:pt x="2712200" y="1646846"/>
                </a:lnTo>
                <a:lnTo>
                  <a:pt x="2679844" y="1681297"/>
                </a:lnTo>
                <a:lnTo>
                  <a:pt x="0" y="1681297"/>
                </a:lnTo>
                <a:close/>
              </a:path>
            </a:pathLst>
          </a:custGeom>
          <a:solidFill>
            <a:schemeClr val="bg1">
              <a:lumMod val="95000"/>
            </a:schemeClr>
          </a:solidFill>
        </p:spPr>
        <p:txBody>
          <a:bodyPr wrap="square">
            <a:noAutofit/>
          </a:bodyPr>
          <a:lstStyle>
            <a:lvl1pPr marL="0" indent="0" algn="ctr">
              <a:buNone/>
              <a:defRPr sz="1600">
                <a:solidFill>
                  <a:schemeClr val="bg1">
                    <a:lumMod val="95000"/>
                  </a:schemeClr>
                </a:solidFill>
              </a:defRPr>
            </a:lvl1pPr>
          </a:lstStyle>
          <a:p>
            <a:endParaRPr lang="en-US" dirty="0"/>
          </a:p>
          <a:p>
            <a:r>
              <a:rPr lang="en-US" dirty="0"/>
              <a:t>Click to add photo </a:t>
            </a:r>
          </a:p>
        </p:txBody>
      </p:sp>
      <p:sp>
        <p:nvSpPr>
          <p:cNvPr id="7" name="Slide Number Placeholder 5">
            <a:extLst>
              <a:ext uri="{FF2B5EF4-FFF2-40B4-BE49-F238E27FC236}">
                <a16:creationId xmlns:a16="http://schemas.microsoft.com/office/drawing/2014/main" id="{2A37C2A4-2B3F-1B9C-F7C3-0DC3E394D7E1}"/>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8" name="Text Placeholder 17">
            <a:extLst>
              <a:ext uri="{FF2B5EF4-FFF2-40B4-BE49-F238E27FC236}">
                <a16:creationId xmlns:a16="http://schemas.microsoft.com/office/drawing/2014/main" id="{FA3A7B1A-82F0-193D-CCDC-5C96249A34BD}"/>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71A8E9F8-516B-15D5-81F8-F961C5CA1B45}"/>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10" name="Text Placeholder 23">
            <a:extLst>
              <a:ext uri="{FF2B5EF4-FFF2-40B4-BE49-F238E27FC236}">
                <a16:creationId xmlns:a16="http://schemas.microsoft.com/office/drawing/2014/main" id="{D721C18E-EFB9-9B0B-67DA-A6787F1111A6}"/>
              </a:ext>
            </a:extLst>
          </p:cNvPr>
          <p:cNvSpPr>
            <a:spLocks noGrp="1"/>
          </p:cNvSpPr>
          <p:nvPr>
            <p:ph type="body" sz="quarter" idx="21"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138781307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Gallery 01">
    <p:spTree>
      <p:nvGrpSpPr>
        <p:cNvPr id="1" name=""/>
        <p:cNvGrpSpPr/>
        <p:nvPr/>
      </p:nvGrpSpPr>
      <p:grpSpPr>
        <a:xfrm>
          <a:off x="0" y="0"/>
          <a:ext cx="0" cy="0"/>
          <a:chOff x="0" y="0"/>
          <a:chExt cx="0" cy="0"/>
        </a:xfrm>
      </p:grpSpPr>
      <p:sp>
        <p:nvSpPr>
          <p:cNvPr id="30" name="object 3">
            <a:extLst>
              <a:ext uri="{FF2B5EF4-FFF2-40B4-BE49-F238E27FC236}">
                <a16:creationId xmlns:a16="http://schemas.microsoft.com/office/drawing/2014/main" id="{F8A3C61E-F16A-DA4C-1484-C7ECE9A5A563}"/>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46015" y="4082142"/>
            <a:ext cx="44598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5694219"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4" name="Picture Placeholder 12">
            <a:extLst>
              <a:ext uri="{FF2B5EF4-FFF2-40B4-BE49-F238E27FC236}">
                <a16:creationId xmlns:a16="http://schemas.microsoft.com/office/drawing/2014/main" id="{1FF4E48B-21C2-D02C-412F-20993FD30A5A}"/>
              </a:ext>
            </a:extLst>
          </p:cNvPr>
          <p:cNvSpPr>
            <a:spLocks noGrp="1"/>
          </p:cNvSpPr>
          <p:nvPr>
            <p:ph type="pic" sz="quarter" idx="74"/>
          </p:nvPr>
        </p:nvSpPr>
        <p:spPr>
          <a:xfrm>
            <a:off x="5832763" y="-1"/>
            <a:ext cx="5694219" cy="3342069"/>
          </a:xfrm>
          <a:prstGeom prst="rect">
            <a:avLst/>
          </a:prstGeom>
          <a:solidFill>
            <a:schemeClr val="bg1">
              <a:lumMod val="95000"/>
            </a:schemeClr>
          </a:solidFill>
        </p:spPr>
        <p:txBody>
          <a:bodyPr/>
          <a:lstStyle/>
          <a:p>
            <a:endParaRPr lang="en-GB"/>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29" name="Freeform 28">
            <a:extLst>
              <a:ext uri="{FF2B5EF4-FFF2-40B4-BE49-F238E27FC236}">
                <a16:creationId xmlns:a16="http://schemas.microsoft.com/office/drawing/2014/main" id="{EB20269D-D790-E5FA-6398-700750D43B63}"/>
              </a:ext>
            </a:extLst>
          </p:cNvPr>
          <p:cNvSpPr>
            <a:spLocks noGrp="1"/>
          </p:cNvSpPr>
          <p:nvPr>
            <p:ph type="pic" sz="quarter" idx="76"/>
          </p:nvPr>
        </p:nvSpPr>
        <p:spPr>
          <a:xfrm>
            <a:off x="5832763" y="3526971"/>
            <a:ext cx="5694219" cy="3342069"/>
          </a:xfrm>
          <a:custGeom>
            <a:avLst/>
            <a:gdLst>
              <a:gd name="connsiteX0" fmla="*/ 0 w 5694219"/>
              <a:gd name="connsiteY0" fmla="*/ 0 h 3342069"/>
              <a:gd name="connsiteX1" fmla="*/ 5694219 w 5694219"/>
              <a:gd name="connsiteY1" fmla="*/ 0 h 3342069"/>
              <a:gd name="connsiteX2" fmla="*/ 5694219 w 5694219"/>
              <a:gd name="connsiteY2" fmla="*/ 382001 h 3342069"/>
              <a:gd name="connsiteX3" fmla="*/ 5454783 w 5694219"/>
              <a:gd name="connsiteY3" fmla="*/ 382001 h 3342069"/>
              <a:gd name="connsiteX4" fmla="*/ 5454783 w 5694219"/>
              <a:gd name="connsiteY4" fmla="*/ 3341697 h 3342069"/>
              <a:gd name="connsiteX5" fmla="*/ 5694219 w 5694219"/>
              <a:gd name="connsiteY5" fmla="*/ 3341697 h 3342069"/>
              <a:gd name="connsiteX6" fmla="*/ 5694219 w 5694219"/>
              <a:gd name="connsiteY6" fmla="*/ 3342069 h 3342069"/>
              <a:gd name="connsiteX7" fmla="*/ 0 w 5694219"/>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4219" h="3342069">
                <a:moveTo>
                  <a:pt x="0" y="0"/>
                </a:moveTo>
                <a:lnTo>
                  <a:pt x="5694219" y="0"/>
                </a:lnTo>
                <a:lnTo>
                  <a:pt x="5694219" y="382001"/>
                </a:lnTo>
                <a:lnTo>
                  <a:pt x="5454783" y="382001"/>
                </a:lnTo>
                <a:lnTo>
                  <a:pt x="5454783" y="3341697"/>
                </a:lnTo>
                <a:lnTo>
                  <a:pt x="5694219" y="3341697"/>
                </a:lnTo>
                <a:lnTo>
                  <a:pt x="5694219" y="3342069"/>
                </a:lnTo>
                <a:lnTo>
                  <a:pt x="0" y="3342069"/>
                </a:lnTo>
                <a:close/>
              </a:path>
            </a:pathLst>
          </a:custGeom>
          <a:solidFill>
            <a:schemeClr val="bg1">
              <a:lumMod val="95000"/>
            </a:schemeClr>
          </a:solidFill>
        </p:spPr>
        <p:txBody>
          <a:bodyPr wrap="square">
            <a:noAutofit/>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9526596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Gallery 02">
    <p:spTree>
      <p:nvGrpSpPr>
        <p:cNvPr id="1" name=""/>
        <p:cNvGrpSpPr/>
        <p:nvPr/>
      </p:nvGrpSpPr>
      <p:grpSpPr>
        <a:xfrm>
          <a:off x="0" y="0"/>
          <a:ext cx="0" cy="0"/>
          <a:chOff x="0" y="0"/>
          <a:chExt cx="0" cy="0"/>
        </a:xfrm>
      </p:grpSpPr>
      <p:sp>
        <p:nvSpPr>
          <p:cNvPr id="30" name="object 3">
            <a:extLst>
              <a:ext uri="{FF2B5EF4-FFF2-40B4-BE49-F238E27FC236}">
                <a16:creationId xmlns:a16="http://schemas.microsoft.com/office/drawing/2014/main" id="{F8A3C61E-F16A-DA4C-1484-C7ECE9A5A563}"/>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31625" y="4082142"/>
            <a:ext cx="46037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11526983"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29" name="Picture Placeholder 28">
            <a:extLst>
              <a:ext uri="{FF2B5EF4-FFF2-40B4-BE49-F238E27FC236}">
                <a16:creationId xmlns:a16="http://schemas.microsoft.com/office/drawing/2014/main" id="{EB20269D-D790-E5FA-6398-700750D43B63}"/>
              </a:ext>
            </a:extLst>
          </p:cNvPr>
          <p:cNvSpPr>
            <a:spLocks noGrp="1"/>
          </p:cNvSpPr>
          <p:nvPr>
            <p:ph type="pic" sz="quarter" idx="76"/>
          </p:nvPr>
        </p:nvSpPr>
        <p:spPr>
          <a:xfrm>
            <a:off x="5832763" y="3526971"/>
            <a:ext cx="5694219" cy="3342069"/>
          </a:xfrm>
          <a:custGeom>
            <a:avLst/>
            <a:gdLst>
              <a:gd name="connsiteX0" fmla="*/ 0 w 5694219"/>
              <a:gd name="connsiteY0" fmla="*/ 0 h 3342069"/>
              <a:gd name="connsiteX1" fmla="*/ 5694219 w 5694219"/>
              <a:gd name="connsiteY1" fmla="*/ 0 h 3342069"/>
              <a:gd name="connsiteX2" fmla="*/ 5694219 w 5694219"/>
              <a:gd name="connsiteY2" fmla="*/ 382001 h 3342069"/>
              <a:gd name="connsiteX3" fmla="*/ 5454783 w 5694219"/>
              <a:gd name="connsiteY3" fmla="*/ 382001 h 3342069"/>
              <a:gd name="connsiteX4" fmla="*/ 5454783 w 5694219"/>
              <a:gd name="connsiteY4" fmla="*/ 3341697 h 3342069"/>
              <a:gd name="connsiteX5" fmla="*/ 5694219 w 5694219"/>
              <a:gd name="connsiteY5" fmla="*/ 3341697 h 3342069"/>
              <a:gd name="connsiteX6" fmla="*/ 5694219 w 5694219"/>
              <a:gd name="connsiteY6" fmla="*/ 3342069 h 3342069"/>
              <a:gd name="connsiteX7" fmla="*/ 0 w 5694219"/>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4219" h="3342069">
                <a:moveTo>
                  <a:pt x="0" y="0"/>
                </a:moveTo>
                <a:lnTo>
                  <a:pt x="5694219" y="0"/>
                </a:lnTo>
                <a:lnTo>
                  <a:pt x="5694219" y="382001"/>
                </a:lnTo>
                <a:lnTo>
                  <a:pt x="5454783" y="382001"/>
                </a:lnTo>
                <a:lnTo>
                  <a:pt x="5454783" y="3341697"/>
                </a:lnTo>
                <a:lnTo>
                  <a:pt x="5694219" y="3341697"/>
                </a:lnTo>
                <a:lnTo>
                  <a:pt x="5694219" y="3342069"/>
                </a:lnTo>
                <a:lnTo>
                  <a:pt x="0" y="3342069"/>
                </a:lnTo>
                <a:close/>
              </a:path>
            </a:pathLst>
          </a:custGeom>
          <a:solidFill>
            <a:schemeClr val="bg1">
              <a:lumMod val="95000"/>
            </a:schemeClr>
          </a:solidFill>
        </p:spPr>
        <p:txBody>
          <a:bodyPr wrap="square">
            <a:noAutofit/>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0862246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Gallery 03">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683285E7-580D-481F-9E69-9B07D7743482}"/>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Freeform 1">
            <a:extLst>
              <a:ext uri="{FF2B5EF4-FFF2-40B4-BE49-F238E27FC236}">
                <a16:creationId xmlns:a16="http://schemas.microsoft.com/office/drawing/2014/main" id="{61FF9C18-7E4C-4444-EA26-AE03FF1A4F65}"/>
              </a:ext>
            </a:extLst>
          </p:cNvPr>
          <p:cNvSpPr>
            <a:spLocks noGrp="1"/>
          </p:cNvSpPr>
          <p:nvPr>
            <p:ph type="pic" sz="quarter" idx="75"/>
          </p:nvPr>
        </p:nvSpPr>
        <p:spPr>
          <a:xfrm>
            <a:off x="-1" y="3526971"/>
            <a:ext cx="11526983" cy="3342069"/>
          </a:xfrm>
          <a:custGeom>
            <a:avLst/>
            <a:gdLst>
              <a:gd name="connsiteX0" fmla="*/ 0 w 11526983"/>
              <a:gd name="connsiteY0" fmla="*/ 0 h 3342069"/>
              <a:gd name="connsiteX1" fmla="*/ 11526983 w 11526983"/>
              <a:gd name="connsiteY1" fmla="*/ 0 h 3342069"/>
              <a:gd name="connsiteX2" fmla="*/ 11526983 w 11526983"/>
              <a:gd name="connsiteY2" fmla="*/ 382001 h 3342069"/>
              <a:gd name="connsiteX3" fmla="*/ 11287547 w 11526983"/>
              <a:gd name="connsiteY3" fmla="*/ 382001 h 3342069"/>
              <a:gd name="connsiteX4" fmla="*/ 11287547 w 11526983"/>
              <a:gd name="connsiteY4" fmla="*/ 3341697 h 3342069"/>
              <a:gd name="connsiteX5" fmla="*/ 11526983 w 11526983"/>
              <a:gd name="connsiteY5" fmla="*/ 3341697 h 3342069"/>
              <a:gd name="connsiteX6" fmla="*/ 11526983 w 11526983"/>
              <a:gd name="connsiteY6" fmla="*/ 3342069 h 3342069"/>
              <a:gd name="connsiteX7" fmla="*/ 0 w 11526983"/>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26983" h="3342069">
                <a:moveTo>
                  <a:pt x="0" y="0"/>
                </a:moveTo>
                <a:lnTo>
                  <a:pt x="11526983" y="0"/>
                </a:lnTo>
                <a:lnTo>
                  <a:pt x="11526983" y="382001"/>
                </a:lnTo>
                <a:lnTo>
                  <a:pt x="11287547" y="382001"/>
                </a:lnTo>
                <a:lnTo>
                  <a:pt x="11287547" y="3341697"/>
                </a:lnTo>
                <a:lnTo>
                  <a:pt x="11526983" y="3341697"/>
                </a:lnTo>
                <a:lnTo>
                  <a:pt x="11526983" y="3342069"/>
                </a:lnTo>
                <a:lnTo>
                  <a:pt x="0" y="3342069"/>
                </a:lnTo>
                <a:close/>
              </a:path>
            </a:pathLst>
          </a:custGeom>
          <a:solidFill>
            <a:schemeClr val="bg1">
              <a:lumMod val="95000"/>
            </a:schemeClr>
          </a:solidFill>
        </p:spPr>
        <p:txBody>
          <a:bodyPr wrap="square">
            <a:noAutofit/>
          </a:bodyPr>
          <a:lstStyle/>
          <a:p>
            <a:endParaRPr lang="en-GB"/>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46015" y="4082142"/>
            <a:ext cx="44598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11526983"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7205021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Gallery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C69984F8-E61C-6543-43E4-8B2A69F3879A}"/>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10" name="Freeform 9">
            <a:extLst>
              <a:ext uri="{FF2B5EF4-FFF2-40B4-BE49-F238E27FC236}">
                <a16:creationId xmlns:a16="http://schemas.microsoft.com/office/drawing/2014/main" id="{38B3A626-8AAD-5C07-63EB-ECD7DE8E9F87}"/>
              </a:ext>
            </a:extLst>
          </p:cNvPr>
          <p:cNvSpPr>
            <a:spLocks noGrp="1"/>
          </p:cNvSpPr>
          <p:nvPr>
            <p:ph type="pic" sz="quarter" idx="76"/>
          </p:nvPr>
        </p:nvSpPr>
        <p:spPr>
          <a:xfrm>
            <a:off x="5832763" y="2344365"/>
            <a:ext cx="5694219" cy="2178997"/>
          </a:xfrm>
          <a:custGeom>
            <a:avLst/>
            <a:gdLst>
              <a:gd name="connsiteX0" fmla="*/ 0 w 5694219"/>
              <a:gd name="connsiteY0" fmla="*/ 0 h 2178997"/>
              <a:gd name="connsiteX1" fmla="*/ 5694219 w 5694219"/>
              <a:gd name="connsiteY1" fmla="*/ 0 h 2178997"/>
              <a:gd name="connsiteX2" fmla="*/ 5694219 w 5694219"/>
              <a:gd name="connsiteY2" fmla="*/ 1564607 h 2178997"/>
              <a:gd name="connsiteX3" fmla="*/ 5454783 w 5694219"/>
              <a:gd name="connsiteY3" fmla="*/ 1564607 h 2178997"/>
              <a:gd name="connsiteX4" fmla="*/ 5454783 w 5694219"/>
              <a:gd name="connsiteY4" fmla="*/ 2178997 h 2178997"/>
              <a:gd name="connsiteX5" fmla="*/ 0 w 5694219"/>
              <a:gd name="connsiteY5" fmla="*/ 2178997 h 2178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4219" h="2178997">
                <a:moveTo>
                  <a:pt x="0" y="0"/>
                </a:moveTo>
                <a:lnTo>
                  <a:pt x="5694219" y="0"/>
                </a:lnTo>
                <a:lnTo>
                  <a:pt x="5694219" y="1564607"/>
                </a:lnTo>
                <a:lnTo>
                  <a:pt x="5454783" y="1564607"/>
                </a:lnTo>
                <a:lnTo>
                  <a:pt x="5454783" y="2178997"/>
                </a:lnTo>
                <a:lnTo>
                  <a:pt x="0" y="2178997"/>
                </a:lnTo>
                <a:close/>
              </a:path>
            </a:pathLst>
          </a:custGeom>
          <a:solidFill>
            <a:schemeClr val="bg1">
              <a:lumMod val="95000"/>
            </a:schemeClr>
          </a:solidFill>
        </p:spPr>
        <p:txBody>
          <a:bodyPr wrap="square">
            <a:noAutofit/>
          </a:bodyPr>
          <a:lstStyle/>
          <a:p>
            <a:endParaRPr lang="en-GB"/>
          </a:p>
        </p:txBody>
      </p:sp>
      <p:sp>
        <p:nvSpPr>
          <p:cNvPr id="6" name="Freeform 5">
            <a:extLst>
              <a:ext uri="{FF2B5EF4-FFF2-40B4-BE49-F238E27FC236}">
                <a16:creationId xmlns:a16="http://schemas.microsoft.com/office/drawing/2014/main" id="{EF504E28-163C-C046-DD0F-13F27627BBD4}"/>
              </a:ext>
            </a:extLst>
          </p:cNvPr>
          <p:cNvSpPr>
            <a:spLocks noGrp="1"/>
          </p:cNvSpPr>
          <p:nvPr>
            <p:ph type="pic" sz="quarter" idx="77"/>
          </p:nvPr>
        </p:nvSpPr>
        <p:spPr>
          <a:xfrm>
            <a:off x="5832763" y="4688732"/>
            <a:ext cx="5454783" cy="2178997"/>
          </a:xfrm>
          <a:custGeom>
            <a:avLst/>
            <a:gdLst>
              <a:gd name="connsiteX0" fmla="*/ 0 w 5454783"/>
              <a:gd name="connsiteY0" fmla="*/ 0 h 2178997"/>
              <a:gd name="connsiteX1" fmla="*/ 5454783 w 5454783"/>
              <a:gd name="connsiteY1" fmla="*/ 0 h 2178997"/>
              <a:gd name="connsiteX2" fmla="*/ 5454783 w 5454783"/>
              <a:gd name="connsiteY2" fmla="*/ 2178997 h 2178997"/>
              <a:gd name="connsiteX3" fmla="*/ 0 w 5454783"/>
              <a:gd name="connsiteY3" fmla="*/ 2178997 h 2178997"/>
            </a:gdLst>
            <a:ahLst/>
            <a:cxnLst>
              <a:cxn ang="0">
                <a:pos x="connsiteX0" y="connsiteY0"/>
              </a:cxn>
              <a:cxn ang="0">
                <a:pos x="connsiteX1" y="connsiteY1"/>
              </a:cxn>
              <a:cxn ang="0">
                <a:pos x="connsiteX2" y="connsiteY2"/>
              </a:cxn>
              <a:cxn ang="0">
                <a:pos x="connsiteX3" y="connsiteY3"/>
              </a:cxn>
            </a:cxnLst>
            <a:rect l="l" t="t" r="r" b="b"/>
            <a:pathLst>
              <a:path w="5454783" h="2178997">
                <a:moveTo>
                  <a:pt x="0" y="0"/>
                </a:moveTo>
                <a:lnTo>
                  <a:pt x="5454783" y="0"/>
                </a:lnTo>
                <a:lnTo>
                  <a:pt x="5454783" y="2178997"/>
                </a:lnTo>
                <a:lnTo>
                  <a:pt x="0" y="2178997"/>
                </a:lnTo>
                <a:close/>
              </a:path>
            </a:pathLst>
          </a:custGeom>
          <a:solidFill>
            <a:schemeClr val="bg1">
              <a:lumMod val="95000"/>
            </a:schemeClr>
          </a:solidFill>
        </p:spPr>
        <p:txBody>
          <a:bodyPr wrap="square">
            <a:noAutofit/>
          </a:bodyPr>
          <a:lstStyle/>
          <a:p>
            <a:endParaRPr lang="en-GB"/>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31625" y="4082142"/>
            <a:ext cx="46037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5694219"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4" name="Picture Placeholder 12">
            <a:extLst>
              <a:ext uri="{FF2B5EF4-FFF2-40B4-BE49-F238E27FC236}">
                <a16:creationId xmlns:a16="http://schemas.microsoft.com/office/drawing/2014/main" id="{1FF4E48B-21C2-D02C-412F-20993FD30A5A}"/>
              </a:ext>
            </a:extLst>
          </p:cNvPr>
          <p:cNvSpPr>
            <a:spLocks noGrp="1"/>
          </p:cNvSpPr>
          <p:nvPr>
            <p:ph type="pic" sz="quarter" idx="74"/>
          </p:nvPr>
        </p:nvSpPr>
        <p:spPr>
          <a:xfrm>
            <a:off x="5832763" y="-1"/>
            <a:ext cx="5694219" cy="2178997"/>
          </a:xfrm>
          <a:prstGeom prst="rect">
            <a:avLst/>
          </a:prstGeom>
          <a:solidFill>
            <a:schemeClr val="bg1">
              <a:lumMod val="95000"/>
            </a:schemeClr>
          </a:solidFill>
        </p:spPr>
        <p:txBody>
          <a:bodyPr/>
          <a:lstStyle/>
          <a:p>
            <a:endParaRPr lang="en-GB"/>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290069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s Slide 01">
    <p:spTree>
      <p:nvGrpSpPr>
        <p:cNvPr id="1" name=""/>
        <p:cNvGrpSpPr/>
        <p:nvPr/>
      </p:nvGrpSpPr>
      <p:grpSpPr>
        <a:xfrm>
          <a:off x="0" y="0"/>
          <a:ext cx="0" cy="0"/>
          <a:chOff x="0" y="0"/>
          <a:chExt cx="0" cy="0"/>
        </a:xfrm>
      </p:grpSpPr>
      <p:sp>
        <p:nvSpPr>
          <p:cNvPr id="44" name="Freeform 43">
            <a:extLst>
              <a:ext uri="{FF2B5EF4-FFF2-40B4-BE49-F238E27FC236}">
                <a16:creationId xmlns:a16="http://schemas.microsoft.com/office/drawing/2014/main" id="{7263AFD7-3BAB-8E0E-41DF-51372F40E69A}"/>
              </a:ext>
            </a:extLst>
          </p:cNvPr>
          <p:cNvSpPr/>
          <p:nvPr userDrawn="1"/>
        </p:nvSpPr>
        <p:spPr>
          <a:xfrm>
            <a:off x="6929984"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FBA63B"/>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EDA3A190-F984-7B05-2392-6EE8C339C1FE}"/>
              </a:ext>
            </a:extLst>
          </p:cNvPr>
          <p:cNvSpPr/>
          <p:nvPr userDrawn="1"/>
        </p:nvSpPr>
        <p:spPr>
          <a:xfrm rot="10800000">
            <a:off x="3729613" y="342496"/>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45959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8" name="object 3">
            <a:extLst>
              <a:ext uri="{FF2B5EF4-FFF2-40B4-BE49-F238E27FC236}">
                <a16:creationId xmlns:a16="http://schemas.microsoft.com/office/drawing/2014/main" id="{DE86D902-E7B4-FF83-527C-1268935F12B0}"/>
              </a:ext>
            </a:extLst>
          </p:cNvPr>
          <p:cNvSpPr/>
          <p:nvPr userDrawn="1"/>
        </p:nvSpPr>
        <p:spPr>
          <a:xfrm rot="16200000">
            <a:off x="1703146"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4" name="Freeform 3">
            <a:extLst>
              <a:ext uri="{FF2B5EF4-FFF2-40B4-BE49-F238E27FC236}">
                <a16:creationId xmlns:a16="http://schemas.microsoft.com/office/drawing/2014/main" id="{579DE3B8-3F5E-FF57-8203-9E6B4768F77A}"/>
              </a:ext>
            </a:extLst>
          </p:cNvPr>
          <p:cNvSpPr/>
          <p:nvPr userDrawn="1"/>
        </p:nvSpPr>
        <p:spPr>
          <a:xfrm>
            <a:off x="543033" y="2521170"/>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EC7C69"/>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Text Placeholder 32">
            <a:extLst>
              <a:ext uri="{FF2B5EF4-FFF2-40B4-BE49-F238E27FC236}">
                <a16:creationId xmlns:a16="http://schemas.microsoft.com/office/drawing/2014/main" id="{956BFD1E-3718-630F-9C42-C9649D9936F9}"/>
              </a:ext>
            </a:extLst>
          </p:cNvPr>
          <p:cNvSpPr>
            <a:spLocks noGrp="1"/>
          </p:cNvSpPr>
          <p:nvPr>
            <p:ph type="body" sz="quarter" idx="18" hasCustomPrompt="1"/>
          </p:nvPr>
        </p:nvSpPr>
        <p:spPr>
          <a:xfrm>
            <a:off x="558534" y="4243251"/>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8" name="Text Placeholder 32">
            <a:extLst>
              <a:ext uri="{FF2B5EF4-FFF2-40B4-BE49-F238E27FC236}">
                <a16:creationId xmlns:a16="http://schemas.microsoft.com/office/drawing/2014/main" id="{49B6294C-EC15-36C2-74CE-695F5668E6A3}"/>
              </a:ext>
            </a:extLst>
          </p:cNvPr>
          <p:cNvSpPr>
            <a:spLocks noGrp="1"/>
          </p:cNvSpPr>
          <p:nvPr>
            <p:ph type="body" sz="quarter" idx="19" hasCustomPrompt="1"/>
          </p:nvPr>
        </p:nvSpPr>
        <p:spPr>
          <a:xfrm>
            <a:off x="571972" y="3674563"/>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9" name="Text Placeholder 32">
            <a:extLst>
              <a:ext uri="{FF2B5EF4-FFF2-40B4-BE49-F238E27FC236}">
                <a16:creationId xmlns:a16="http://schemas.microsoft.com/office/drawing/2014/main" id="{5D6EE418-B1D3-0556-EDEE-628FB5891AE0}"/>
              </a:ext>
            </a:extLst>
          </p:cNvPr>
          <p:cNvSpPr>
            <a:spLocks noGrp="1"/>
          </p:cNvSpPr>
          <p:nvPr>
            <p:ph type="body" sz="quarter" idx="20" hasCustomPrompt="1"/>
          </p:nvPr>
        </p:nvSpPr>
        <p:spPr>
          <a:xfrm>
            <a:off x="1219971" y="3837402"/>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0" name="Straight Connector 9">
            <a:extLst>
              <a:ext uri="{FF2B5EF4-FFF2-40B4-BE49-F238E27FC236}">
                <a16:creationId xmlns:a16="http://schemas.microsoft.com/office/drawing/2014/main" id="{2A5E65B9-B032-EF49-8461-BFA65C53002D}"/>
              </a:ext>
            </a:extLst>
          </p:cNvPr>
          <p:cNvCxnSpPr>
            <a:cxnSpLocks/>
          </p:cNvCxnSpPr>
          <p:nvPr userDrawn="1"/>
        </p:nvCxnSpPr>
        <p:spPr>
          <a:xfrm flipV="1">
            <a:off x="543032" y="4140316"/>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Freeform 26">
            <a:extLst>
              <a:ext uri="{FF2B5EF4-FFF2-40B4-BE49-F238E27FC236}">
                <a16:creationId xmlns:a16="http://schemas.microsoft.com/office/drawing/2014/main" id="{071122C1-0DBA-21F0-E9AF-2E8EF0078FB4}"/>
              </a:ext>
            </a:extLst>
          </p:cNvPr>
          <p:cNvSpPr>
            <a:spLocks noGrp="1"/>
          </p:cNvSpPr>
          <p:nvPr>
            <p:ph type="pic" sz="quarter" idx="67"/>
          </p:nvPr>
        </p:nvSpPr>
        <p:spPr>
          <a:xfrm>
            <a:off x="540029"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23" name="Text Placeholder 23">
            <a:extLst>
              <a:ext uri="{FF2B5EF4-FFF2-40B4-BE49-F238E27FC236}">
                <a16:creationId xmlns:a16="http://schemas.microsoft.com/office/drawing/2014/main" id="{C1478FC6-3221-D38D-4BFA-101F85A70602}"/>
              </a:ext>
            </a:extLst>
          </p:cNvPr>
          <p:cNvSpPr>
            <a:spLocks noGrp="1"/>
          </p:cNvSpPr>
          <p:nvPr>
            <p:ph type="body" sz="quarter" idx="66" hasCustomPrompt="1"/>
          </p:nvPr>
        </p:nvSpPr>
        <p:spPr>
          <a:xfrm rot="16200000">
            <a:off x="1718251"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9" name="object 3">
            <a:extLst>
              <a:ext uri="{FF2B5EF4-FFF2-40B4-BE49-F238E27FC236}">
                <a16:creationId xmlns:a16="http://schemas.microsoft.com/office/drawing/2014/main" id="{F76A21AE-2578-2444-0FF1-A5BC33671349}"/>
              </a:ext>
            </a:extLst>
          </p:cNvPr>
          <p:cNvSpPr/>
          <p:nvPr userDrawn="1"/>
        </p:nvSpPr>
        <p:spPr>
          <a:xfrm rot="16200000">
            <a:off x="4891348" y="4769513"/>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30" name="Freeform 29">
            <a:extLst>
              <a:ext uri="{FF2B5EF4-FFF2-40B4-BE49-F238E27FC236}">
                <a16:creationId xmlns:a16="http://schemas.microsoft.com/office/drawing/2014/main" id="{321E9D60-3805-0000-1904-0B2C7E3B1550}"/>
              </a:ext>
            </a:extLst>
          </p:cNvPr>
          <p:cNvSpPr>
            <a:spLocks noGrp="1"/>
          </p:cNvSpPr>
          <p:nvPr>
            <p:ph type="pic" sz="quarter" idx="69"/>
          </p:nvPr>
        </p:nvSpPr>
        <p:spPr>
          <a:xfrm>
            <a:off x="3728231" y="3506787"/>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31" name="Text Placeholder 23">
            <a:extLst>
              <a:ext uri="{FF2B5EF4-FFF2-40B4-BE49-F238E27FC236}">
                <a16:creationId xmlns:a16="http://schemas.microsoft.com/office/drawing/2014/main" id="{FE9E71F1-AFF5-4371-3E21-CA16DF81BAB3}"/>
              </a:ext>
            </a:extLst>
          </p:cNvPr>
          <p:cNvSpPr>
            <a:spLocks noGrp="1"/>
          </p:cNvSpPr>
          <p:nvPr>
            <p:ph type="body" sz="quarter" idx="70" hasCustomPrompt="1"/>
          </p:nvPr>
        </p:nvSpPr>
        <p:spPr>
          <a:xfrm rot="16200000">
            <a:off x="4906453" y="47786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34" name="Text Placeholder 32">
            <a:extLst>
              <a:ext uri="{FF2B5EF4-FFF2-40B4-BE49-F238E27FC236}">
                <a16:creationId xmlns:a16="http://schemas.microsoft.com/office/drawing/2014/main" id="{594BAFA5-AC5D-D483-97BD-694FF4215BCB}"/>
              </a:ext>
            </a:extLst>
          </p:cNvPr>
          <p:cNvSpPr>
            <a:spLocks noGrp="1"/>
          </p:cNvSpPr>
          <p:nvPr>
            <p:ph type="body" sz="quarter" idx="71" hasCustomPrompt="1"/>
          </p:nvPr>
        </p:nvSpPr>
        <p:spPr>
          <a:xfrm>
            <a:off x="3739878" y="186763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36" name="Text Placeholder 32">
            <a:extLst>
              <a:ext uri="{FF2B5EF4-FFF2-40B4-BE49-F238E27FC236}">
                <a16:creationId xmlns:a16="http://schemas.microsoft.com/office/drawing/2014/main" id="{A354B995-A8AC-DDA0-B372-E8EA021210F6}"/>
              </a:ext>
            </a:extLst>
          </p:cNvPr>
          <p:cNvSpPr>
            <a:spLocks noGrp="1"/>
          </p:cNvSpPr>
          <p:nvPr>
            <p:ph type="body" sz="quarter" idx="72" hasCustomPrompt="1"/>
          </p:nvPr>
        </p:nvSpPr>
        <p:spPr>
          <a:xfrm>
            <a:off x="3753316" y="129894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02</a:t>
            </a:r>
            <a:endParaRPr lang="en-US" dirty="0"/>
          </a:p>
        </p:txBody>
      </p:sp>
      <p:sp>
        <p:nvSpPr>
          <p:cNvPr id="40" name="Text Placeholder 32">
            <a:extLst>
              <a:ext uri="{FF2B5EF4-FFF2-40B4-BE49-F238E27FC236}">
                <a16:creationId xmlns:a16="http://schemas.microsoft.com/office/drawing/2014/main" id="{0728D1F7-D9FD-69F6-1C0B-77B8401340A3}"/>
              </a:ext>
            </a:extLst>
          </p:cNvPr>
          <p:cNvSpPr>
            <a:spLocks noGrp="1"/>
          </p:cNvSpPr>
          <p:nvPr>
            <p:ph type="body" sz="quarter" idx="73" hasCustomPrompt="1"/>
          </p:nvPr>
        </p:nvSpPr>
        <p:spPr>
          <a:xfrm>
            <a:off x="4401315" y="146178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41" name="Straight Connector 40">
            <a:extLst>
              <a:ext uri="{FF2B5EF4-FFF2-40B4-BE49-F238E27FC236}">
                <a16:creationId xmlns:a16="http://schemas.microsoft.com/office/drawing/2014/main" id="{91D6FE6B-A426-4D0D-01A3-BBD13DABA2A1}"/>
              </a:ext>
            </a:extLst>
          </p:cNvPr>
          <p:cNvCxnSpPr>
            <a:cxnSpLocks/>
          </p:cNvCxnSpPr>
          <p:nvPr userDrawn="1"/>
        </p:nvCxnSpPr>
        <p:spPr>
          <a:xfrm flipV="1">
            <a:off x="3724376" y="176469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object 3">
            <a:extLst>
              <a:ext uri="{FF2B5EF4-FFF2-40B4-BE49-F238E27FC236}">
                <a16:creationId xmlns:a16="http://schemas.microsoft.com/office/drawing/2014/main" id="{188025B6-A722-4EA8-AE0E-2CF7CA414D65}"/>
              </a:ext>
            </a:extLst>
          </p:cNvPr>
          <p:cNvSpPr/>
          <p:nvPr userDrawn="1"/>
        </p:nvSpPr>
        <p:spPr>
          <a:xfrm rot="16200000">
            <a:off x="8090097"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45" name="Text Placeholder 32">
            <a:extLst>
              <a:ext uri="{FF2B5EF4-FFF2-40B4-BE49-F238E27FC236}">
                <a16:creationId xmlns:a16="http://schemas.microsoft.com/office/drawing/2014/main" id="{9198FEE8-44BD-0E36-3CE0-94BE53BC2BDA}"/>
              </a:ext>
            </a:extLst>
          </p:cNvPr>
          <p:cNvSpPr>
            <a:spLocks noGrp="1"/>
          </p:cNvSpPr>
          <p:nvPr>
            <p:ph type="body" sz="quarter" idx="74" hasCustomPrompt="1"/>
          </p:nvPr>
        </p:nvSpPr>
        <p:spPr>
          <a:xfrm>
            <a:off x="6945485"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46" name="Text Placeholder 32">
            <a:extLst>
              <a:ext uri="{FF2B5EF4-FFF2-40B4-BE49-F238E27FC236}">
                <a16:creationId xmlns:a16="http://schemas.microsoft.com/office/drawing/2014/main" id="{4AE00B4D-D121-2B75-3B44-FDE3DFE8E00D}"/>
              </a:ext>
            </a:extLst>
          </p:cNvPr>
          <p:cNvSpPr>
            <a:spLocks noGrp="1"/>
          </p:cNvSpPr>
          <p:nvPr>
            <p:ph type="body" sz="quarter" idx="75" hasCustomPrompt="1"/>
          </p:nvPr>
        </p:nvSpPr>
        <p:spPr>
          <a:xfrm>
            <a:off x="6958923"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03</a:t>
            </a:r>
            <a:endParaRPr lang="en-US" dirty="0"/>
          </a:p>
        </p:txBody>
      </p:sp>
      <p:sp>
        <p:nvSpPr>
          <p:cNvPr id="54" name="Text Placeholder 32">
            <a:extLst>
              <a:ext uri="{FF2B5EF4-FFF2-40B4-BE49-F238E27FC236}">
                <a16:creationId xmlns:a16="http://schemas.microsoft.com/office/drawing/2014/main" id="{992D58FF-0AA7-C6FB-F16A-3AEEEBBAFC18}"/>
              </a:ext>
            </a:extLst>
          </p:cNvPr>
          <p:cNvSpPr>
            <a:spLocks noGrp="1"/>
          </p:cNvSpPr>
          <p:nvPr>
            <p:ph type="body" sz="quarter" idx="76" hasCustomPrompt="1"/>
          </p:nvPr>
        </p:nvSpPr>
        <p:spPr>
          <a:xfrm>
            <a:off x="7606922"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55" name="Straight Connector 54">
            <a:extLst>
              <a:ext uri="{FF2B5EF4-FFF2-40B4-BE49-F238E27FC236}">
                <a16:creationId xmlns:a16="http://schemas.microsoft.com/office/drawing/2014/main" id="{05A7438C-23BE-5C91-3161-445555F79406}"/>
              </a:ext>
            </a:extLst>
          </p:cNvPr>
          <p:cNvCxnSpPr>
            <a:cxnSpLocks/>
          </p:cNvCxnSpPr>
          <p:nvPr userDrawn="1"/>
        </p:nvCxnSpPr>
        <p:spPr>
          <a:xfrm flipV="1">
            <a:off x="6929983"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6" name="Freeform 55">
            <a:extLst>
              <a:ext uri="{FF2B5EF4-FFF2-40B4-BE49-F238E27FC236}">
                <a16:creationId xmlns:a16="http://schemas.microsoft.com/office/drawing/2014/main" id="{BDA15F7A-A7A8-9191-1E86-0531DAF210A5}"/>
              </a:ext>
            </a:extLst>
          </p:cNvPr>
          <p:cNvSpPr>
            <a:spLocks noGrp="1"/>
          </p:cNvSpPr>
          <p:nvPr>
            <p:ph type="pic" sz="quarter" idx="77"/>
          </p:nvPr>
        </p:nvSpPr>
        <p:spPr>
          <a:xfrm>
            <a:off x="6926980"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57" name="Text Placeholder 23">
            <a:extLst>
              <a:ext uri="{FF2B5EF4-FFF2-40B4-BE49-F238E27FC236}">
                <a16:creationId xmlns:a16="http://schemas.microsoft.com/office/drawing/2014/main" id="{03FEF671-AD38-449A-7146-320D75633A36}"/>
              </a:ext>
            </a:extLst>
          </p:cNvPr>
          <p:cNvSpPr>
            <a:spLocks noGrp="1"/>
          </p:cNvSpPr>
          <p:nvPr>
            <p:ph type="body" sz="quarter" idx="78" hasCustomPrompt="1"/>
          </p:nvPr>
        </p:nvSpPr>
        <p:spPr>
          <a:xfrm rot="16200000">
            <a:off x="8105202"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73" name="Text Placeholder 32">
            <a:extLst>
              <a:ext uri="{FF2B5EF4-FFF2-40B4-BE49-F238E27FC236}">
                <a16:creationId xmlns:a16="http://schemas.microsoft.com/office/drawing/2014/main" id="{445291E5-E8FB-06B9-3A8F-F924A72BC11E}"/>
              </a:ext>
            </a:extLst>
          </p:cNvPr>
          <p:cNvSpPr>
            <a:spLocks noGrp="1"/>
          </p:cNvSpPr>
          <p:nvPr>
            <p:ph type="body" sz="quarter" idx="42" hasCustomPrompt="1"/>
          </p:nvPr>
        </p:nvSpPr>
        <p:spPr>
          <a:xfrm rot="16200000">
            <a:off x="8040727" y="2764577"/>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5959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Tree>
    <p:extLst>
      <p:ext uri="{BB962C8B-B14F-4D97-AF65-F5344CB8AC3E}">
        <p14:creationId xmlns:p14="http://schemas.microsoft.com/office/powerpoint/2010/main" val="193081380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Gallery 05">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C69984F8-E61C-6543-43E4-8B2A69F3879A}"/>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31625" y="4082142"/>
            <a:ext cx="46037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5694219"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4" name="Picture Placeholder 12">
            <a:extLst>
              <a:ext uri="{FF2B5EF4-FFF2-40B4-BE49-F238E27FC236}">
                <a16:creationId xmlns:a16="http://schemas.microsoft.com/office/drawing/2014/main" id="{1FF4E48B-21C2-D02C-412F-20993FD30A5A}"/>
              </a:ext>
            </a:extLst>
          </p:cNvPr>
          <p:cNvSpPr>
            <a:spLocks noGrp="1"/>
          </p:cNvSpPr>
          <p:nvPr>
            <p:ph type="pic" sz="quarter" idx="74"/>
          </p:nvPr>
        </p:nvSpPr>
        <p:spPr>
          <a:xfrm>
            <a:off x="5832763" y="-2"/>
            <a:ext cx="1799489" cy="3342069"/>
          </a:xfrm>
          <a:prstGeom prst="rect">
            <a:avLst/>
          </a:prstGeom>
          <a:solidFill>
            <a:schemeClr val="bg1">
              <a:lumMod val="95000"/>
            </a:schemeClr>
          </a:solidFill>
        </p:spPr>
        <p:txBody>
          <a:bodyPr/>
          <a:lstStyle/>
          <a:p>
            <a:endParaRPr lang="en-GB"/>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 name="Freeform 1">
            <a:extLst>
              <a:ext uri="{FF2B5EF4-FFF2-40B4-BE49-F238E27FC236}">
                <a16:creationId xmlns:a16="http://schemas.microsoft.com/office/drawing/2014/main" id="{3F88BD6C-5286-2FDF-1DA8-EB249E636D56}"/>
              </a:ext>
            </a:extLst>
          </p:cNvPr>
          <p:cNvSpPr>
            <a:spLocks noGrp="1"/>
          </p:cNvSpPr>
          <p:nvPr>
            <p:ph type="pic" sz="quarter" idx="76"/>
          </p:nvPr>
        </p:nvSpPr>
        <p:spPr>
          <a:xfrm>
            <a:off x="5832763" y="3526971"/>
            <a:ext cx="5694219" cy="3342069"/>
          </a:xfrm>
          <a:custGeom>
            <a:avLst/>
            <a:gdLst>
              <a:gd name="connsiteX0" fmla="*/ 0 w 5694219"/>
              <a:gd name="connsiteY0" fmla="*/ 0 h 3342069"/>
              <a:gd name="connsiteX1" fmla="*/ 5694219 w 5694219"/>
              <a:gd name="connsiteY1" fmla="*/ 0 h 3342069"/>
              <a:gd name="connsiteX2" fmla="*/ 5694219 w 5694219"/>
              <a:gd name="connsiteY2" fmla="*/ 382001 h 3342069"/>
              <a:gd name="connsiteX3" fmla="*/ 5454783 w 5694219"/>
              <a:gd name="connsiteY3" fmla="*/ 382001 h 3342069"/>
              <a:gd name="connsiteX4" fmla="*/ 5454783 w 5694219"/>
              <a:gd name="connsiteY4" fmla="*/ 3341697 h 3342069"/>
              <a:gd name="connsiteX5" fmla="*/ 5694219 w 5694219"/>
              <a:gd name="connsiteY5" fmla="*/ 3341697 h 3342069"/>
              <a:gd name="connsiteX6" fmla="*/ 5694219 w 5694219"/>
              <a:gd name="connsiteY6" fmla="*/ 3342069 h 3342069"/>
              <a:gd name="connsiteX7" fmla="*/ 0 w 5694219"/>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4219" h="3342069">
                <a:moveTo>
                  <a:pt x="0" y="0"/>
                </a:moveTo>
                <a:lnTo>
                  <a:pt x="5694219" y="0"/>
                </a:lnTo>
                <a:lnTo>
                  <a:pt x="5694219" y="382001"/>
                </a:lnTo>
                <a:lnTo>
                  <a:pt x="5454783" y="382001"/>
                </a:lnTo>
                <a:lnTo>
                  <a:pt x="5454783" y="3341697"/>
                </a:lnTo>
                <a:lnTo>
                  <a:pt x="5694219" y="3341697"/>
                </a:lnTo>
                <a:lnTo>
                  <a:pt x="5694219" y="3342069"/>
                </a:lnTo>
                <a:lnTo>
                  <a:pt x="0" y="3342069"/>
                </a:lnTo>
                <a:close/>
              </a:path>
            </a:pathLst>
          </a:custGeom>
          <a:solidFill>
            <a:schemeClr val="bg1">
              <a:lumMod val="95000"/>
            </a:schemeClr>
          </a:solidFill>
        </p:spPr>
        <p:txBody>
          <a:bodyPr wrap="square">
            <a:noAutofit/>
          </a:bodyPr>
          <a:lstStyle/>
          <a:p>
            <a:endParaRPr lang="en-GB"/>
          </a:p>
        </p:txBody>
      </p:sp>
      <p:sp>
        <p:nvSpPr>
          <p:cNvPr id="16" name="Picture Placeholder 12">
            <a:extLst>
              <a:ext uri="{FF2B5EF4-FFF2-40B4-BE49-F238E27FC236}">
                <a16:creationId xmlns:a16="http://schemas.microsoft.com/office/drawing/2014/main" id="{8C624E47-695B-5CA8-0DFF-70206D787EAF}"/>
              </a:ext>
            </a:extLst>
          </p:cNvPr>
          <p:cNvSpPr>
            <a:spLocks noGrp="1"/>
          </p:cNvSpPr>
          <p:nvPr>
            <p:ph type="pic" sz="quarter" idx="77"/>
          </p:nvPr>
        </p:nvSpPr>
        <p:spPr>
          <a:xfrm>
            <a:off x="7777018" y="-2"/>
            <a:ext cx="1799489" cy="3342069"/>
          </a:xfrm>
          <a:prstGeom prst="rect">
            <a:avLst/>
          </a:prstGeom>
          <a:solidFill>
            <a:schemeClr val="bg1">
              <a:lumMod val="95000"/>
            </a:schemeClr>
          </a:solidFill>
        </p:spPr>
        <p:txBody>
          <a:bodyPr/>
          <a:lstStyle/>
          <a:p>
            <a:endParaRPr lang="en-GB"/>
          </a:p>
        </p:txBody>
      </p:sp>
      <p:sp>
        <p:nvSpPr>
          <p:cNvPr id="17" name="Picture Placeholder 12">
            <a:extLst>
              <a:ext uri="{FF2B5EF4-FFF2-40B4-BE49-F238E27FC236}">
                <a16:creationId xmlns:a16="http://schemas.microsoft.com/office/drawing/2014/main" id="{9747594A-A68A-1C5A-3E82-B49221D19424}"/>
              </a:ext>
            </a:extLst>
          </p:cNvPr>
          <p:cNvSpPr>
            <a:spLocks noGrp="1"/>
          </p:cNvSpPr>
          <p:nvPr>
            <p:ph type="pic" sz="quarter" idx="78"/>
          </p:nvPr>
        </p:nvSpPr>
        <p:spPr>
          <a:xfrm>
            <a:off x="9721272" y="-2"/>
            <a:ext cx="1799489" cy="3342069"/>
          </a:xfrm>
          <a:prstGeom prst="rect">
            <a:avLst/>
          </a:prstGeom>
          <a:solidFill>
            <a:schemeClr val="bg1">
              <a:lumMod val="95000"/>
            </a:schemeClr>
          </a:solidFill>
        </p:spPr>
        <p:txBody>
          <a:bodyPr/>
          <a:lstStyle/>
          <a:p>
            <a:endParaRPr lang="en-GB"/>
          </a:p>
        </p:txBody>
      </p:sp>
    </p:spTree>
    <p:extLst>
      <p:ext uri="{BB962C8B-B14F-4D97-AF65-F5344CB8AC3E}">
        <p14:creationId xmlns:p14="http://schemas.microsoft.com/office/powerpoint/2010/main" val="19697178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0E807BD2-97E5-C5B5-B370-F5AF1F8A37FB}"/>
              </a:ext>
            </a:extLst>
          </p:cNvPr>
          <p:cNvSpPr/>
          <p:nvPr userDrawn="1"/>
        </p:nvSpPr>
        <p:spPr>
          <a:xfrm rot="5400000" flipH="1">
            <a:off x="5832064" y="-240813"/>
            <a:ext cx="6115866" cy="6604005"/>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8708808" y="4566502"/>
            <a:ext cx="3195486" cy="731140"/>
          </a:xfrm>
          <a:prstGeom prst="rect">
            <a:avLst/>
          </a:prstGeom>
        </p:spPr>
        <p:txBody>
          <a:bodyPr anchor="ctr">
            <a:normAutofit/>
          </a:bodyPr>
          <a:lstStyle>
            <a:lvl1pPr marL="0" indent="0" algn="r">
              <a:buNone/>
              <a:defRPr sz="2800" baseline="0">
                <a:solidFill>
                  <a:schemeClr val="bg1"/>
                </a:solidFill>
                <a:latin typeface="+mn-lt"/>
              </a:defRPr>
            </a:lvl1pPr>
          </a:lstStyle>
          <a:p>
            <a:pPr lvl="0"/>
            <a:r>
              <a:rPr lang="en-US" dirty="0"/>
              <a:t>follow our journey</a:t>
            </a:r>
          </a:p>
        </p:txBody>
      </p:sp>
      <p:sp>
        <p:nvSpPr>
          <p:cNvPr id="2" name="Freeform 1">
            <a:extLst>
              <a:ext uri="{FF2B5EF4-FFF2-40B4-BE49-F238E27FC236}">
                <a16:creationId xmlns:a16="http://schemas.microsoft.com/office/drawing/2014/main" id="{85DB1E34-A754-6299-9916-AB30C9F37056}"/>
              </a:ext>
            </a:extLst>
          </p:cNvPr>
          <p:cNvSpPr/>
          <p:nvPr userDrawn="1"/>
        </p:nvSpPr>
        <p:spPr>
          <a:xfrm>
            <a:off x="-36951" y="4542735"/>
            <a:ext cx="6700701" cy="778675"/>
          </a:xfrm>
          <a:custGeom>
            <a:avLst/>
            <a:gdLst>
              <a:gd name="connsiteX0" fmla="*/ 0 w 6700701"/>
              <a:gd name="connsiteY0" fmla="*/ 0 h 778675"/>
              <a:gd name="connsiteX1" fmla="*/ 824834 w 6700701"/>
              <a:gd name="connsiteY1" fmla="*/ 0 h 778675"/>
              <a:gd name="connsiteX2" fmla="*/ 5315191 w 6700701"/>
              <a:gd name="connsiteY2" fmla="*/ 0 h 778675"/>
              <a:gd name="connsiteX3" fmla="*/ 6140025 w 6700701"/>
              <a:gd name="connsiteY3" fmla="*/ 0 h 778675"/>
              <a:gd name="connsiteX4" fmla="*/ 6700701 w 6700701"/>
              <a:gd name="connsiteY4" fmla="*/ 421337 h 778675"/>
              <a:gd name="connsiteX5" fmla="*/ 6700701 w 6700701"/>
              <a:gd name="connsiteY5" fmla="*/ 778675 h 778675"/>
              <a:gd name="connsiteX6" fmla="*/ 5875867 w 6700701"/>
              <a:gd name="connsiteY6" fmla="*/ 778675 h 778675"/>
              <a:gd name="connsiteX7" fmla="*/ 843201 w 6700701"/>
              <a:gd name="connsiteY7" fmla="*/ 778675 h 778675"/>
              <a:gd name="connsiteX8" fmla="*/ 18367 w 6700701"/>
              <a:gd name="connsiteY8" fmla="*/ 778675 h 778675"/>
              <a:gd name="connsiteX9" fmla="*/ 18367 w 6700701"/>
              <a:gd name="connsiteY9" fmla="*/ 154913 h 778675"/>
              <a:gd name="connsiteX10" fmla="*/ 11904 w 6700701"/>
              <a:gd name="connsiteY10" fmla="*/ 58650 h 77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00701" h="778675">
                <a:moveTo>
                  <a:pt x="0" y="0"/>
                </a:moveTo>
                <a:lnTo>
                  <a:pt x="824834" y="0"/>
                </a:lnTo>
                <a:lnTo>
                  <a:pt x="5315191" y="0"/>
                </a:lnTo>
                <a:lnTo>
                  <a:pt x="6140025" y="0"/>
                </a:lnTo>
                <a:cubicBezTo>
                  <a:pt x="6448753" y="0"/>
                  <a:pt x="6700701" y="189335"/>
                  <a:pt x="6700701" y="421337"/>
                </a:cubicBezTo>
                <a:lnTo>
                  <a:pt x="6700701" y="778675"/>
                </a:lnTo>
                <a:lnTo>
                  <a:pt x="5875867" y="778675"/>
                </a:lnTo>
                <a:lnTo>
                  <a:pt x="843201" y="778675"/>
                </a:lnTo>
                <a:lnTo>
                  <a:pt x="18367" y="778675"/>
                </a:lnTo>
                <a:lnTo>
                  <a:pt x="18367" y="154913"/>
                </a:lnTo>
                <a:cubicBezTo>
                  <a:pt x="18367" y="122412"/>
                  <a:pt x="16178" y="90298"/>
                  <a:pt x="11904" y="58650"/>
                </a:cubicBezTo>
                <a:close/>
              </a:path>
            </a:pathLst>
          </a:custGeom>
          <a:solidFill>
            <a:srgbClr val="FBA63B"/>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9" name="Text Placeholder 23">
            <a:extLst>
              <a:ext uri="{FF2B5EF4-FFF2-40B4-BE49-F238E27FC236}">
                <a16:creationId xmlns:a16="http://schemas.microsoft.com/office/drawing/2014/main" id="{68D02844-8FD4-0761-81EA-96690D61DEE3}"/>
              </a:ext>
            </a:extLst>
          </p:cNvPr>
          <p:cNvSpPr>
            <a:spLocks noGrp="1"/>
          </p:cNvSpPr>
          <p:nvPr>
            <p:ph type="body" sz="quarter" idx="17" hasCustomPrompt="1"/>
          </p:nvPr>
        </p:nvSpPr>
        <p:spPr>
          <a:xfrm>
            <a:off x="603661" y="4708722"/>
            <a:ext cx="4414577" cy="679345"/>
          </a:xfrm>
          <a:prstGeom prst="rect">
            <a:avLst/>
          </a:prstGeom>
        </p:spPr>
        <p:txBody>
          <a:bodyPr>
            <a:noAutofit/>
          </a:bodyPr>
          <a:lstStyle>
            <a:lvl1pPr marL="0" indent="0" algn="l">
              <a:buNone/>
              <a:defRPr sz="2800" b="0" i="0">
                <a:solidFill>
                  <a:schemeClr val="bg1"/>
                </a:solidFill>
                <a:latin typeface="+mn-lt"/>
              </a:defRPr>
            </a:lvl1pPr>
          </a:lstStyle>
          <a:p>
            <a:pPr lvl="0"/>
            <a:r>
              <a:rPr lang="en-US" dirty="0" err="1"/>
              <a:t>www.epicstays.eu</a:t>
            </a:r>
            <a:endParaRPr lang="en-US" dirty="0"/>
          </a:p>
        </p:txBody>
      </p:sp>
      <p:pic>
        <p:nvPicPr>
          <p:cNvPr id="3" name="Picture 2">
            <a:extLst>
              <a:ext uri="{FF2B5EF4-FFF2-40B4-BE49-F238E27FC236}">
                <a16:creationId xmlns:a16="http://schemas.microsoft.com/office/drawing/2014/main" id="{CE0EE440-4826-E654-F6AE-1B53749CDEB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89868" y="346930"/>
            <a:ext cx="2882520" cy="1786177"/>
          </a:xfrm>
          <a:prstGeom prst="rect">
            <a:avLst/>
          </a:prstGeom>
        </p:spPr>
      </p:pic>
      <p:pic>
        <p:nvPicPr>
          <p:cNvPr id="4" name="Picture 3" descr="Co-funded by the European Union logo in png for web usage">
            <a:extLst>
              <a:ext uri="{FF2B5EF4-FFF2-40B4-BE49-F238E27FC236}">
                <a16:creationId xmlns:a16="http://schemas.microsoft.com/office/drawing/2014/main" id="{8BBBDFE7-FA04-3AB8-62A8-D970A1906FF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845636" y="6345603"/>
            <a:ext cx="1530819" cy="319792"/>
          </a:xfrm>
          <a:prstGeom prst="rect">
            <a:avLst/>
          </a:prstGeom>
          <a:noFill/>
          <a:ln>
            <a:noFill/>
          </a:ln>
        </p:spPr>
      </p:pic>
      <p:sp>
        <p:nvSpPr>
          <p:cNvPr id="5" name="Rectangle 4">
            <a:extLst>
              <a:ext uri="{FF2B5EF4-FFF2-40B4-BE49-F238E27FC236}">
                <a16:creationId xmlns:a16="http://schemas.microsoft.com/office/drawing/2014/main" id="{2F14D5EC-CFE7-019F-EE05-B294D3238EE0}"/>
              </a:ext>
            </a:extLst>
          </p:cNvPr>
          <p:cNvSpPr/>
          <p:nvPr userDrawn="1"/>
        </p:nvSpPr>
        <p:spPr>
          <a:xfrm>
            <a:off x="3345743" y="6199117"/>
            <a:ext cx="4292836" cy="553998"/>
          </a:xfrm>
          <a:prstGeom prst="rect">
            <a:avLst/>
          </a:prstGeom>
        </p:spPr>
        <p:txBody>
          <a:bodyPr wrap="square">
            <a:spAutoFit/>
          </a:bodyPr>
          <a:lstStyle/>
          <a:p>
            <a:pPr algn="just">
              <a:lnSpc>
                <a:spcPts val="880"/>
              </a:lnSpc>
            </a:pPr>
            <a:r>
              <a:rPr lang="en-US" sz="800" dirty="0">
                <a:solidFill>
                  <a:schemeClr val="tx1"/>
                </a:solidFill>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grpSp>
        <p:nvGrpSpPr>
          <p:cNvPr id="6" name="Group 5">
            <a:extLst>
              <a:ext uri="{FF2B5EF4-FFF2-40B4-BE49-F238E27FC236}">
                <a16:creationId xmlns:a16="http://schemas.microsoft.com/office/drawing/2014/main" id="{837936D7-4553-E9CC-FC55-D1B5E5D4647D}"/>
              </a:ext>
            </a:extLst>
          </p:cNvPr>
          <p:cNvGrpSpPr/>
          <p:nvPr userDrawn="1"/>
        </p:nvGrpSpPr>
        <p:grpSpPr>
          <a:xfrm>
            <a:off x="441852" y="5906548"/>
            <a:ext cx="1307461" cy="742180"/>
            <a:chOff x="340586" y="8789227"/>
            <a:chExt cx="1307461" cy="742180"/>
          </a:xfrm>
        </p:grpSpPr>
        <p:sp>
          <p:nvSpPr>
            <p:cNvPr id="16" name="Rectangle 15">
              <a:extLst>
                <a:ext uri="{FF2B5EF4-FFF2-40B4-BE49-F238E27FC236}">
                  <a16:creationId xmlns:a16="http://schemas.microsoft.com/office/drawing/2014/main" id="{34C90407-84FA-28AB-9FD2-61204671CEBA}"/>
                </a:ext>
              </a:extLst>
            </p:cNvPr>
            <p:cNvSpPr/>
            <p:nvPr userDrawn="1"/>
          </p:nvSpPr>
          <p:spPr>
            <a:xfrm>
              <a:off x="340586" y="8789227"/>
              <a:ext cx="1307461" cy="369332"/>
            </a:xfrm>
            <a:prstGeom prst="rect">
              <a:avLst/>
            </a:prstGeom>
          </p:spPr>
          <p:txBody>
            <a:bodyPr wrap="square" anchor="ctr">
              <a:spAutoFit/>
            </a:bodyPr>
            <a:lstStyle/>
            <a:p>
              <a:pPr algn="just"/>
              <a:r>
                <a:rPr lang="en-US" sz="900" b="1" dirty="0">
                  <a:solidFill>
                    <a:schemeClr val="tx1"/>
                  </a:solidFill>
                  <a:latin typeface="+mj-lt"/>
                </a:rPr>
                <a:t>EPIC STAYS is licensed </a:t>
              </a:r>
            </a:p>
            <a:p>
              <a:pPr algn="just"/>
              <a:r>
                <a:rPr lang="en-US" sz="900" b="1" dirty="0">
                  <a:solidFill>
                    <a:schemeClr val="tx1"/>
                  </a:solidFill>
                  <a:latin typeface="+mj-lt"/>
                </a:rPr>
                <a:t>under </a:t>
              </a:r>
              <a:r>
                <a:rPr lang="en-US" sz="900" b="1" dirty="0">
                  <a:solidFill>
                    <a:srgbClr val="459597"/>
                  </a:solidFill>
                  <a:latin typeface="+mj-lt"/>
                  <a:hlinkClick r:id="rId4">
                    <a:extLst>
                      <a:ext uri="{A12FA001-AC4F-418D-AE19-62706E023703}">
                        <ahyp:hlinkClr xmlns:ahyp="http://schemas.microsoft.com/office/drawing/2018/hyperlinkcolor" val="tx"/>
                      </a:ext>
                    </a:extLst>
                  </a:hlinkClick>
                </a:rPr>
                <a:t>CC BY-SA 4.0</a:t>
              </a:r>
              <a:endParaRPr lang="en-US" sz="900" b="1" dirty="0">
                <a:solidFill>
                  <a:schemeClr val="tx1">
                    <a:lumMod val="50000"/>
                    <a:lumOff val="50000"/>
                  </a:schemeClr>
                </a:solidFill>
                <a:latin typeface="+mj-lt"/>
              </a:endParaRPr>
            </a:p>
          </p:txBody>
        </p:sp>
        <p:pic>
          <p:nvPicPr>
            <p:cNvPr id="17" name="Picture 16">
              <a:extLst>
                <a:ext uri="{FF2B5EF4-FFF2-40B4-BE49-F238E27FC236}">
                  <a16:creationId xmlns:a16="http://schemas.microsoft.com/office/drawing/2014/main" id="{F8E08C42-E0A7-8749-9117-84638ABB9F9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3792" y="9172027"/>
              <a:ext cx="1022236" cy="359380"/>
            </a:xfrm>
            <a:prstGeom prst="rect">
              <a:avLst/>
            </a:prstGeom>
          </p:spPr>
        </p:pic>
      </p:grpSp>
    </p:spTree>
    <p:extLst>
      <p:ext uri="{BB962C8B-B14F-4D97-AF65-F5344CB8AC3E}">
        <p14:creationId xmlns:p14="http://schemas.microsoft.com/office/powerpoint/2010/main" val="30970682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3_Overview/Content Slide">
    <p:spTree>
      <p:nvGrpSpPr>
        <p:cNvPr id="1" name=""/>
        <p:cNvGrpSpPr/>
        <p:nvPr/>
      </p:nvGrpSpPr>
      <p:grpSpPr>
        <a:xfrm>
          <a:off x="0" y="0"/>
          <a:ext cx="0" cy="0"/>
          <a:chOff x="0" y="0"/>
          <a:chExt cx="0" cy="0"/>
        </a:xfrm>
      </p:grpSpPr>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10190900" cy="4671588"/>
          </a:xfrm>
          <a:prstGeom prst="rect">
            <a:avLst/>
          </a:prstGeom>
          <a:noFill/>
        </p:spPr>
        <p:txBody>
          <a:bodyPr/>
          <a:lstStyle>
            <a:lvl1pPr marL="0" indent="0">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buFont typeface="Arial" panose="020B0604020202020204" pitchFamily="34" charset="0"/>
              <a:buNone/>
            </a:pPr>
            <a:r>
              <a:rPr lang="en-GB" dirty="0"/>
              <a:t>Sub-heading</a:t>
            </a:r>
            <a:endParaRPr lang="en-US" dirty="0"/>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Project Overview</a:t>
            </a:r>
          </a:p>
        </p:txBody>
      </p:sp>
    </p:spTree>
    <p:extLst>
      <p:ext uri="{BB962C8B-B14F-4D97-AF65-F5344CB8AC3E}">
        <p14:creationId xmlns:p14="http://schemas.microsoft.com/office/powerpoint/2010/main" val="38857238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1_Text 0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A8784FC-5CB3-4F45-814E-B7B4448C237E}"/>
              </a:ext>
            </a:extLst>
          </p:cNvPr>
          <p:cNvSpPr/>
          <p:nvPr userDrawn="1"/>
        </p:nvSpPr>
        <p:spPr>
          <a:xfrm>
            <a:off x="0" y="0"/>
            <a:ext cx="12192000" cy="6858000"/>
          </a:xfrm>
          <a:prstGeom prst="rect">
            <a:avLst/>
          </a:pr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87256701-4367-4B43-AA8D-2E63BFA44D44}"/>
              </a:ext>
            </a:extLst>
          </p:cNvPr>
          <p:cNvSpPr/>
          <p:nvPr userDrawn="1"/>
        </p:nvSpPr>
        <p:spPr>
          <a:xfrm rot="5400000" flipH="1">
            <a:off x="3135240" y="-2479364"/>
            <a:ext cx="5949081" cy="11578483"/>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bg1"/>
          </a:solidFill>
          <a:ln w="24491" cap="flat">
            <a:noFill/>
            <a:prstDash val="solid"/>
            <a:miter/>
          </a:ln>
        </p:spPr>
        <p:txBody>
          <a:bodyPr wrap="square" rtlCol="0" anchor="ctr">
            <a:noAutofit/>
          </a:bodyPr>
          <a:lstStyle/>
          <a:p>
            <a:endParaRPr lang="en-US"/>
          </a:p>
        </p:txBody>
      </p:sp>
      <p:sp>
        <p:nvSpPr>
          <p:cNvPr id="14" name="Text Placeholder 17">
            <a:extLst>
              <a:ext uri="{FF2B5EF4-FFF2-40B4-BE49-F238E27FC236}">
                <a16:creationId xmlns:a16="http://schemas.microsoft.com/office/drawing/2014/main" id="{D8308B6F-0CE7-734D-BF98-9CFA2CF6AC8A}"/>
              </a:ext>
            </a:extLst>
          </p:cNvPr>
          <p:cNvSpPr>
            <a:spLocks noGrp="1"/>
          </p:cNvSpPr>
          <p:nvPr>
            <p:ph type="body" sz="quarter" idx="18" hasCustomPrompt="1"/>
          </p:nvPr>
        </p:nvSpPr>
        <p:spPr>
          <a:xfrm>
            <a:off x="798380" y="2045704"/>
            <a:ext cx="10595237" cy="3849918"/>
          </a:xfrm>
          <a:prstGeom prst="rect">
            <a:avLst/>
          </a:prstGeom>
        </p:spPr>
        <p:txBody>
          <a:bodyPr/>
          <a:lstStyle>
            <a:lvl1pPr marL="0" indent="0" algn="l">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5" name="Text Placeholder 23">
            <a:extLst>
              <a:ext uri="{FF2B5EF4-FFF2-40B4-BE49-F238E27FC236}">
                <a16:creationId xmlns:a16="http://schemas.microsoft.com/office/drawing/2014/main" id="{786512C5-08D4-B441-AF5E-5458E427934D}"/>
              </a:ext>
            </a:extLst>
          </p:cNvPr>
          <p:cNvSpPr>
            <a:spLocks noGrp="1"/>
          </p:cNvSpPr>
          <p:nvPr>
            <p:ph type="body" sz="quarter" idx="16" hasCustomPrompt="1"/>
          </p:nvPr>
        </p:nvSpPr>
        <p:spPr>
          <a:xfrm>
            <a:off x="798381" y="761603"/>
            <a:ext cx="10595237" cy="803654"/>
          </a:xfrm>
          <a:prstGeom prst="rect">
            <a:avLst/>
          </a:prstGeom>
        </p:spPr>
        <p:txBody>
          <a:bodyPr>
            <a:noAutofit/>
          </a:bodyPr>
          <a:lstStyle>
            <a:lvl1pPr marL="0" indent="0" algn="l">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Tree>
    <p:extLst>
      <p:ext uri="{BB962C8B-B14F-4D97-AF65-F5344CB8AC3E}">
        <p14:creationId xmlns:p14="http://schemas.microsoft.com/office/powerpoint/2010/main" val="2715232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ntents Slide 02">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C3515016-77D0-F673-A698-964A4A238443}"/>
              </a:ext>
            </a:extLst>
          </p:cNvPr>
          <p:cNvSpPr/>
          <p:nvPr userDrawn="1"/>
        </p:nvSpPr>
        <p:spPr>
          <a:xfrm>
            <a:off x="543033"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64AFAF"/>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 name="Freeform 1">
            <a:extLst>
              <a:ext uri="{FF2B5EF4-FFF2-40B4-BE49-F238E27FC236}">
                <a16:creationId xmlns:a16="http://schemas.microsoft.com/office/drawing/2014/main" id="{91134937-D6A1-E5BD-6DFD-B479BC9E4756}"/>
              </a:ext>
            </a:extLst>
          </p:cNvPr>
          <p:cNvSpPr/>
          <p:nvPr userDrawn="1"/>
        </p:nvSpPr>
        <p:spPr>
          <a:xfrm>
            <a:off x="6929984"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F6BF8C"/>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Freeform 6">
            <a:extLst>
              <a:ext uri="{FF2B5EF4-FFF2-40B4-BE49-F238E27FC236}">
                <a16:creationId xmlns:a16="http://schemas.microsoft.com/office/drawing/2014/main" id="{1CE52DF9-51AC-B5E3-9FE8-6CD0794E7F6C}"/>
              </a:ext>
            </a:extLst>
          </p:cNvPr>
          <p:cNvSpPr/>
          <p:nvPr userDrawn="1"/>
        </p:nvSpPr>
        <p:spPr>
          <a:xfrm rot="10800000">
            <a:off x="3729613" y="342496"/>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F1B4AC"/>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9" name="object 3">
            <a:extLst>
              <a:ext uri="{FF2B5EF4-FFF2-40B4-BE49-F238E27FC236}">
                <a16:creationId xmlns:a16="http://schemas.microsoft.com/office/drawing/2014/main" id="{2B7F1452-4174-3090-DD4E-6BCB133F1995}"/>
              </a:ext>
            </a:extLst>
          </p:cNvPr>
          <p:cNvSpPr/>
          <p:nvPr userDrawn="1"/>
        </p:nvSpPr>
        <p:spPr>
          <a:xfrm rot="16200000">
            <a:off x="1703146"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2" name="Text Placeholder 32">
            <a:extLst>
              <a:ext uri="{FF2B5EF4-FFF2-40B4-BE49-F238E27FC236}">
                <a16:creationId xmlns:a16="http://schemas.microsoft.com/office/drawing/2014/main" id="{2F46D999-1D1D-866D-E272-5988A6CDB47C}"/>
              </a:ext>
            </a:extLst>
          </p:cNvPr>
          <p:cNvSpPr>
            <a:spLocks noGrp="1"/>
          </p:cNvSpPr>
          <p:nvPr>
            <p:ph type="body" sz="quarter" idx="18" hasCustomPrompt="1"/>
          </p:nvPr>
        </p:nvSpPr>
        <p:spPr>
          <a:xfrm>
            <a:off x="558534"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3" name="Text Placeholder 32">
            <a:extLst>
              <a:ext uri="{FF2B5EF4-FFF2-40B4-BE49-F238E27FC236}">
                <a16:creationId xmlns:a16="http://schemas.microsoft.com/office/drawing/2014/main" id="{123C28DF-74C0-4CA9-CFC5-14D9DC8E52A2}"/>
              </a:ext>
            </a:extLst>
          </p:cNvPr>
          <p:cNvSpPr>
            <a:spLocks noGrp="1"/>
          </p:cNvSpPr>
          <p:nvPr>
            <p:ph type="body" sz="quarter" idx="19" hasCustomPrompt="1"/>
          </p:nvPr>
        </p:nvSpPr>
        <p:spPr>
          <a:xfrm>
            <a:off x="571972"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04</a:t>
            </a:r>
            <a:endParaRPr lang="en-US" dirty="0"/>
          </a:p>
        </p:txBody>
      </p:sp>
      <p:sp>
        <p:nvSpPr>
          <p:cNvPr id="14" name="Text Placeholder 32">
            <a:extLst>
              <a:ext uri="{FF2B5EF4-FFF2-40B4-BE49-F238E27FC236}">
                <a16:creationId xmlns:a16="http://schemas.microsoft.com/office/drawing/2014/main" id="{47D01B68-3293-E4BF-EA1E-13A77CB73CB8}"/>
              </a:ext>
            </a:extLst>
          </p:cNvPr>
          <p:cNvSpPr>
            <a:spLocks noGrp="1"/>
          </p:cNvSpPr>
          <p:nvPr>
            <p:ph type="body" sz="quarter" idx="20" hasCustomPrompt="1"/>
          </p:nvPr>
        </p:nvSpPr>
        <p:spPr>
          <a:xfrm>
            <a:off x="1219971"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5" name="Straight Connector 14">
            <a:extLst>
              <a:ext uri="{FF2B5EF4-FFF2-40B4-BE49-F238E27FC236}">
                <a16:creationId xmlns:a16="http://schemas.microsoft.com/office/drawing/2014/main" id="{F208E46D-99A0-E60A-03A5-6364C1D04727}"/>
              </a:ext>
            </a:extLst>
          </p:cNvPr>
          <p:cNvCxnSpPr>
            <a:cxnSpLocks/>
          </p:cNvCxnSpPr>
          <p:nvPr userDrawn="1"/>
        </p:nvCxnSpPr>
        <p:spPr>
          <a:xfrm flipV="1">
            <a:off x="543032"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Freeform 15">
            <a:extLst>
              <a:ext uri="{FF2B5EF4-FFF2-40B4-BE49-F238E27FC236}">
                <a16:creationId xmlns:a16="http://schemas.microsoft.com/office/drawing/2014/main" id="{1BA4959D-346B-00F7-AFFC-FA34638A3299}"/>
              </a:ext>
            </a:extLst>
          </p:cNvPr>
          <p:cNvSpPr>
            <a:spLocks noGrp="1"/>
          </p:cNvSpPr>
          <p:nvPr>
            <p:ph type="pic" sz="quarter" idx="67"/>
          </p:nvPr>
        </p:nvSpPr>
        <p:spPr>
          <a:xfrm>
            <a:off x="540029"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17" name="Text Placeholder 23">
            <a:extLst>
              <a:ext uri="{FF2B5EF4-FFF2-40B4-BE49-F238E27FC236}">
                <a16:creationId xmlns:a16="http://schemas.microsoft.com/office/drawing/2014/main" id="{AB7EF919-BA79-2119-6B33-7A2614842215}"/>
              </a:ext>
            </a:extLst>
          </p:cNvPr>
          <p:cNvSpPr>
            <a:spLocks noGrp="1"/>
          </p:cNvSpPr>
          <p:nvPr>
            <p:ph type="body" sz="quarter" idx="66" hasCustomPrompt="1"/>
          </p:nvPr>
        </p:nvSpPr>
        <p:spPr>
          <a:xfrm rot="16200000">
            <a:off x="1718251"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18" name="object 3">
            <a:extLst>
              <a:ext uri="{FF2B5EF4-FFF2-40B4-BE49-F238E27FC236}">
                <a16:creationId xmlns:a16="http://schemas.microsoft.com/office/drawing/2014/main" id="{F05CFEED-C536-E9BD-17F2-E4642610D0FB}"/>
              </a:ext>
            </a:extLst>
          </p:cNvPr>
          <p:cNvSpPr/>
          <p:nvPr userDrawn="1"/>
        </p:nvSpPr>
        <p:spPr>
          <a:xfrm rot="16200000">
            <a:off x="4891348" y="4769513"/>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9" name="Freeform 18">
            <a:extLst>
              <a:ext uri="{FF2B5EF4-FFF2-40B4-BE49-F238E27FC236}">
                <a16:creationId xmlns:a16="http://schemas.microsoft.com/office/drawing/2014/main" id="{1BA28C88-724A-FE7B-2FBF-776DF6E0FE47}"/>
              </a:ext>
            </a:extLst>
          </p:cNvPr>
          <p:cNvSpPr>
            <a:spLocks noGrp="1"/>
          </p:cNvSpPr>
          <p:nvPr>
            <p:ph type="pic" sz="quarter" idx="69"/>
          </p:nvPr>
        </p:nvSpPr>
        <p:spPr>
          <a:xfrm>
            <a:off x="3728231" y="3506787"/>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20" name="Text Placeholder 23">
            <a:extLst>
              <a:ext uri="{FF2B5EF4-FFF2-40B4-BE49-F238E27FC236}">
                <a16:creationId xmlns:a16="http://schemas.microsoft.com/office/drawing/2014/main" id="{A17206B8-5F50-1C4C-3928-B9A7DCF3D2EC}"/>
              </a:ext>
            </a:extLst>
          </p:cNvPr>
          <p:cNvSpPr>
            <a:spLocks noGrp="1"/>
          </p:cNvSpPr>
          <p:nvPr>
            <p:ph type="body" sz="quarter" idx="70" hasCustomPrompt="1"/>
          </p:nvPr>
        </p:nvSpPr>
        <p:spPr>
          <a:xfrm rot="16200000">
            <a:off x="4906453" y="47786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1" name="Text Placeholder 32">
            <a:extLst>
              <a:ext uri="{FF2B5EF4-FFF2-40B4-BE49-F238E27FC236}">
                <a16:creationId xmlns:a16="http://schemas.microsoft.com/office/drawing/2014/main" id="{2ACD06F4-312B-CD90-6485-1EA70D330B12}"/>
              </a:ext>
            </a:extLst>
          </p:cNvPr>
          <p:cNvSpPr>
            <a:spLocks noGrp="1"/>
          </p:cNvSpPr>
          <p:nvPr>
            <p:ph type="body" sz="quarter" idx="71" hasCustomPrompt="1"/>
          </p:nvPr>
        </p:nvSpPr>
        <p:spPr>
          <a:xfrm>
            <a:off x="3739878" y="186763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22" name="Text Placeholder 32">
            <a:extLst>
              <a:ext uri="{FF2B5EF4-FFF2-40B4-BE49-F238E27FC236}">
                <a16:creationId xmlns:a16="http://schemas.microsoft.com/office/drawing/2014/main" id="{995C8F85-BC2A-4D12-469F-35EEE1D4D056}"/>
              </a:ext>
            </a:extLst>
          </p:cNvPr>
          <p:cNvSpPr>
            <a:spLocks noGrp="1"/>
          </p:cNvSpPr>
          <p:nvPr>
            <p:ph type="body" sz="quarter" idx="72" hasCustomPrompt="1"/>
          </p:nvPr>
        </p:nvSpPr>
        <p:spPr>
          <a:xfrm>
            <a:off x="3753316" y="129894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05</a:t>
            </a:r>
            <a:endParaRPr lang="en-US" dirty="0"/>
          </a:p>
        </p:txBody>
      </p:sp>
      <p:sp>
        <p:nvSpPr>
          <p:cNvPr id="23" name="Text Placeholder 32">
            <a:extLst>
              <a:ext uri="{FF2B5EF4-FFF2-40B4-BE49-F238E27FC236}">
                <a16:creationId xmlns:a16="http://schemas.microsoft.com/office/drawing/2014/main" id="{77A28340-02D5-02C1-AAB3-C3FB58B4AC13}"/>
              </a:ext>
            </a:extLst>
          </p:cNvPr>
          <p:cNvSpPr>
            <a:spLocks noGrp="1"/>
          </p:cNvSpPr>
          <p:nvPr>
            <p:ph type="body" sz="quarter" idx="73" hasCustomPrompt="1"/>
          </p:nvPr>
        </p:nvSpPr>
        <p:spPr>
          <a:xfrm>
            <a:off x="4401315" y="146178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24" name="Straight Connector 23">
            <a:extLst>
              <a:ext uri="{FF2B5EF4-FFF2-40B4-BE49-F238E27FC236}">
                <a16:creationId xmlns:a16="http://schemas.microsoft.com/office/drawing/2014/main" id="{6FFD6034-6BEF-0DE1-CFBE-E18EA887A52F}"/>
              </a:ext>
            </a:extLst>
          </p:cNvPr>
          <p:cNvCxnSpPr>
            <a:cxnSpLocks/>
          </p:cNvCxnSpPr>
          <p:nvPr userDrawn="1"/>
        </p:nvCxnSpPr>
        <p:spPr>
          <a:xfrm flipV="1">
            <a:off x="3724376" y="176469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object 3">
            <a:extLst>
              <a:ext uri="{FF2B5EF4-FFF2-40B4-BE49-F238E27FC236}">
                <a16:creationId xmlns:a16="http://schemas.microsoft.com/office/drawing/2014/main" id="{FB22AF5F-9A3A-3354-2811-8618537D825F}"/>
              </a:ext>
            </a:extLst>
          </p:cNvPr>
          <p:cNvSpPr/>
          <p:nvPr userDrawn="1"/>
        </p:nvSpPr>
        <p:spPr>
          <a:xfrm rot="16200000">
            <a:off x="8090097"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6" name="Text Placeholder 32">
            <a:extLst>
              <a:ext uri="{FF2B5EF4-FFF2-40B4-BE49-F238E27FC236}">
                <a16:creationId xmlns:a16="http://schemas.microsoft.com/office/drawing/2014/main" id="{F471E7B9-7844-384D-43BA-B0C1B155CD87}"/>
              </a:ext>
            </a:extLst>
          </p:cNvPr>
          <p:cNvSpPr>
            <a:spLocks noGrp="1"/>
          </p:cNvSpPr>
          <p:nvPr>
            <p:ph type="body" sz="quarter" idx="74" hasCustomPrompt="1"/>
          </p:nvPr>
        </p:nvSpPr>
        <p:spPr>
          <a:xfrm>
            <a:off x="6945485"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27" name="Text Placeholder 32">
            <a:extLst>
              <a:ext uri="{FF2B5EF4-FFF2-40B4-BE49-F238E27FC236}">
                <a16:creationId xmlns:a16="http://schemas.microsoft.com/office/drawing/2014/main" id="{2BA82E59-7B7D-F7CF-769F-49F416B4D7EC}"/>
              </a:ext>
            </a:extLst>
          </p:cNvPr>
          <p:cNvSpPr>
            <a:spLocks noGrp="1"/>
          </p:cNvSpPr>
          <p:nvPr>
            <p:ph type="body" sz="quarter" idx="75" hasCustomPrompt="1"/>
          </p:nvPr>
        </p:nvSpPr>
        <p:spPr>
          <a:xfrm>
            <a:off x="6958923"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06</a:t>
            </a:r>
            <a:endParaRPr lang="en-US" dirty="0"/>
          </a:p>
        </p:txBody>
      </p:sp>
      <p:sp>
        <p:nvSpPr>
          <p:cNvPr id="28" name="Text Placeholder 32">
            <a:extLst>
              <a:ext uri="{FF2B5EF4-FFF2-40B4-BE49-F238E27FC236}">
                <a16:creationId xmlns:a16="http://schemas.microsoft.com/office/drawing/2014/main" id="{4C03374C-ED9D-BE83-20A8-2AE4D4BA84A7}"/>
              </a:ext>
            </a:extLst>
          </p:cNvPr>
          <p:cNvSpPr>
            <a:spLocks noGrp="1"/>
          </p:cNvSpPr>
          <p:nvPr>
            <p:ph type="body" sz="quarter" idx="76" hasCustomPrompt="1"/>
          </p:nvPr>
        </p:nvSpPr>
        <p:spPr>
          <a:xfrm>
            <a:off x="7606922"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29" name="Straight Connector 28">
            <a:extLst>
              <a:ext uri="{FF2B5EF4-FFF2-40B4-BE49-F238E27FC236}">
                <a16:creationId xmlns:a16="http://schemas.microsoft.com/office/drawing/2014/main" id="{6DCBBFC1-66FF-E287-91BE-5CB5DBD07931}"/>
              </a:ext>
            </a:extLst>
          </p:cNvPr>
          <p:cNvCxnSpPr>
            <a:cxnSpLocks/>
          </p:cNvCxnSpPr>
          <p:nvPr userDrawn="1"/>
        </p:nvCxnSpPr>
        <p:spPr>
          <a:xfrm flipV="1">
            <a:off x="6929983"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Freeform 29">
            <a:extLst>
              <a:ext uri="{FF2B5EF4-FFF2-40B4-BE49-F238E27FC236}">
                <a16:creationId xmlns:a16="http://schemas.microsoft.com/office/drawing/2014/main" id="{AB8EFDD0-11E6-3DFE-A668-3FEFAD9C3FB8}"/>
              </a:ext>
            </a:extLst>
          </p:cNvPr>
          <p:cNvSpPr>
            <a:spLocks noGrp="1"/>
          </p:cNvSpPr>
          <p:nvPr>
            <p:ph type="pic" sz="quarter" idx="77"/>
          </p:nvPr>
        </p:nvSpPr>
        <p:spPr>
          <a:xfrm>
            <a:off x="6926980"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31" name="Text Placeholder 23">
            <a:extLst>
              <a:ext uri="{FF2B5EF4-FFF2-40B4-BE49-F238E27FC236}">
                <a16:creationId xmlns:a16="http://schemas.microsoft.com/office/drawing/2014/main" id="{D390E0E8-5174-7E5B-D507-C782BD985FC7}"/>
              </a:ext>
            </a:extLst>
          </p:cNvPr>
          <p:cNvSpPr>
            <a:spLocks noGrp="1"/>
          </p:cNvSpPr>
          <p:nvPr>
            <p:ph type="body" sz="quarter" idx="78" hasCustomPrompt="1"/>
          </p:nvPr>
        </p:nvSpPr>
        <p:spPr>
          <a:xfrm rot="16200000">
            <a:off x="8105202"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32" name="Text Placeholder 32">
            <a:extLst>
              <a:ext uri="{FF2B5EF4-FFF2-40B4-BE49-F238E27FC236}">
                <a16:creationId xmlns:a16="http://schemas.microsoft.com/office/drawing/2014/main" id="{3DA85171-B6FA-218B-60BA-5086302B9CB3}"/>
              </a:ext>
            </a:extLst>
          </p:cNvPr>
          <p:cNvSpPr>
            <a:spLocks noGrp="1"/>
          </p:cNvSpPr>
          <p:nvPr>
            <p:ph type="body" sz="quarter" idx="42" hasCustomPrompt="1"/>
          </p:nvPr>
        </p:nvSpPr>
        <p:spPr>
          <a:xfrm rot="16200000">
            <a:off x="8040727" y="2764577"/>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5959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Tree>
    <p:extLst>
      <p:ext uri="{BB962C8B-B14F-4D97-AF65-F5344CB8AC3E}">
        <p14:creationId xmlns:p14="http://schemas.microsoft.com/office/powerpoint/2010/main" val="2409520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ntents Slide 03">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C3515016-77D0-F673-A698-964A4A238443}"/>
              </a:ext>
            </a:extLst>
          </p:cNvPr>
          <p:cNvSpPr/>
          <p:nvPr userDrawn="1"/>
        </p:nvSpPr>
        <p:spPr>
          <a:xfrm>
            <a:off x="543033"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82CCCA"/>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 name="Freeform 1">
            <a:extLst>
              <a:ext uri="{FF2B5EF4-FFF2-40B4-BE49-F238E27FC236}">
                <a16:creationId xmlns:a16="http://schemas.microsoft.com/office/drawing/2014/main" id="{91134937-D6A1-E5BD-6DFD-B479BC9E4756}"/>
              </a:ext>
            </a:extLst>
          </p:cNvPr>
          <p:cNvSpPr/>
          <p:nvPr userDrawn="1"/>
        </p:nvSpPr>
        <p:spPr>
          <a:xfrm>
            <a:off x="6929984"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45959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Freeform 6">
            <a:extLst>
              <a:ext uri="{FF2B5EF4-FFF2-40B4-BE49-F238E27FC236}">
                <a16:creationId xmlns:a16="http://schemas.microsoft.com/office/drawing/2014/main" id="{1CE52DF9-51AC-B5E3-9FE8-6CD0794E7F6C}"/>
              </a:ext>
            </a:extLst>
          </p:cNvPr>
          <p:cNvSpPr/>
          <p:nvPr userDrawn="1"/>
        </p:nvSpPr>
        <p:spPr>
          <a:xfrm rot="10800000">
            <a:off x="3729613" y="342496"/>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EC7C69"/>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9" name="object 3">
            <a:extLst>
              <a:ext uri="{FF2B5EF4-FFF2-40B4-BE49-F238E27FC236}">
                <a16:creationId xmlns:a16="http://schemas.microsoft.com/office/drawing/2014/main" id="{2B7F1452-4174-3090-DD4E-6BCB133F1995}"/>
              </a:ext>
            </a:extLst>
          </p:cNvPr>
          <p:cNvSpPr/>
          <p:nvPr userDrawn="1"/>
        </p:nvSpPr>
        <p:spPr>
          <a:xfrm rot="16200000">
            <a:off x="1703146"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2" name="Text Placeholder 32">
            <a:extLst>
              <a:ext uri="{FF2B5EF4-FFF2-40B4-BE49-F238E27FC236}">
                <a16:creationId xmlns:a16="http://schemas.microsoft.com/office/drawing/2014/main" id="{2F46D999-1D1D-866D-E272-5988A6CDB47C}"/>
              </a:ext>
            </a:extLst>
          </p:cNvPr>
          <p:cNvSpPr>
            <a:spLocks noGrp="1"/>
          </p:cNvSpPr>
          <p:nvPr>
            <p:ph type="body" sz="quarter" idx="18" hasCustomPrompt="1"/>
          </p:nvPr>
        </p:nvSpPr>
        <p:spPr>
          <a:xfrm>
            <a:off x="558534"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3" name="Text Placeholder 32">
            <a:extLst>
              <a:ext uri="{FF2B5EF4-FFF2-40B4-BE49-F238E27FC236}">
                <a16:creationId xmlns:a16="http://schemas.microsoft.com/office/drawing/2014/main" id="{123C28DF-74C0-4CA9-CFC5-14D9DC8E52A2}"/>
              </a:ext>
            </a:extLst>
          </p:cNvPr>
          <p:cNvSpPr>
            <a:spLocks noGrp="1"/>
          </p:cNvSpPr>
          <p:nvPr>
            <p:ph type="body" sz="quarter" idx="19" hasCustomPrompt="1"/>
          </p:nvPr>
        </p:nvSpPr>
        <p:spPr>
          <a:xfrm>
            <a:off x="571972"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07</a:t>
            </a:r>
            <a:endParaRPr lang="en-US" dirty="0"/>
          </a:p>
        </p:txBody>
      </p:sp>
      <p:sp>
        <p:nvSpPr>
          <p:cNvPr id="14" name="Text Placeholder 32">
            <a:extLst>
              <a:ext uri="{FF2B5EF4-FFF2-40B4-BE49-F238E27FC236}">
                <a16:creationId xmlns:a16="http://schemas.microsoft.com/office/drawing/2014/main" id="{47D01B68-3293-E4BF-EA1E-13A77CB73CB8}"/>
              </a:ext>
            </a:extLst>
          </p:cNvPr>
          <p:cNvSpPr>
            <a:spLocks noGrp="1"/>
          </p:cNvSpPr>
          <p:nvPr>
            <p:ph type="body" sz="quarter" idx="20" hasCustomPrompt="1"/>
          </p:nvPr>
        </p:nvSpPr>
        <p:spPr>
          <a:xfrm>
            <a:off x="1219971"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5" name="Straight Connector 14">
            <a:extLst>
              <a:ext uri="{FF2B5EF4-FFF2-40B4-BE49-F238E27FC236}">
                <a16:creationId xmlns:a16="http://schemas.microsoft.com/office/drawing/2014/main" id="{F208E46D-99A0-E60A-03A5-6364C1D04727}"/>
              </a:ext>
            </a:extLst>
          </p:cNvPr>
          <p:cNvCxnSpPr>
            <a:cxnSpLocks/>
          </p:cNvCxnSpPr>
          <p:nvPr userDrawn="1"/>
        </p:nvCxnSpPr>
        <p:spPr>
          <a:xfrm flipV="1">
            <a:off x="543032"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Picture Placeholder 15">
            <a:extLst>
              <a:ext uri="{FF2B5EF4-FFF2-40B4-BE49-F238E27FC236}">
                <a16:creationId xmlns:a16="http://schemas.microsoft.com/office/drawing/2014/main" id="{1BA4959D-346B-00F7-AFFC-FA34638A3299}"/>
              </a:ext>
            </a:extLst>
          </p:cNvPr>
          <p:cNvSpPr>
            <a:spLocks noGrp="1"/>
          </p:cNvSpPr>
          <p:nvPr>
            <p:ph type="pic" sz="quarter" idx="67"/>
          </p:nvPr>
        </p:nvSpPr>
        <p:spPr>
          <a:xfrm>
            <a:off x="540029"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17" name="Text Placeholder 23">
            <a:extLst>
              <a:ext uri="{FF2B5EF4-FFF2-40B4-BE49-F238E27FC236}">
                <a16:creationId xmlns:a16="http://schemas.microsoft.com/office/drawing/2014/main" id="{AB7EF919-BA79-2119-6B33-7A2614842215}"/>
              </a:ext>
            </a:extLst>
          </p:cNvPr>
          <p:cNvSpPr>
            <a:spLocks noGrp="1"/>
          </p:cNvSpPr>
          <p:nvPr>
            <p:ph type="body" sz="quarter" idx="66" hasCustomPrompt="1"/>
          </p:nvPr>
        </p:nvSpPr>
        <p:spPr>
          <a:xfrm rot="16200000">
            <a:off x="1718251"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18" name="object 3">
            <a:extLst>
              <a:ext uri="{FF2B5EF4-FFF2-40B4-BE49-F238E27FC236}">
                <a16:creationId xmlns:a16="http://schemas.microsoft.com/office/drawing/2014/main" id="{F05CFEED-C536-E9BD-17F2-E4642610D0FB}"/>
              </a:ext>
            </a:extLst>
          </p:cNvPr>
          <p:cNvSpPr/>
          <p:nvPr userDrawn="1"/>
        </p:nvSpPr>
        <p:spPr>
          <a:xfrm rot="16200000">
            <a:off x="4891348" y="4769513"/>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9" name="Picture Placeholder 18">
            <a:extLst>
              <a:ext uri="{FF2B5EF4-FFF2-40B4-BE49-F238E27FC236}">
                <a16:creationId xmlns:a16="http://schemas.microsoft.com/office/drawing/2014/main" id="{1BA28C88-724A-FE7B-2FBF-776DF6E0FE47}"/>
              </a:ext>
            </a:extLst>
          </p:cNvPr>
          <p:cNvSpPr>
            <a:spLocks noGrp="1"/>
          </p:cNvSpPr>
          <p:nvPr>
            <p:ph type="pic" sz="quarter" idx="69"/>
          </p:nvPr>
        </p:nvSpPr>
        <p:spPr>
          <a:xfrm>
            <a:off x="3728231" y="3506787"/>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20" name="Text Placeholder 23">
            <a:extLst>
              <a:ext uri="{FF2B5EF4-FFF2-40B4-BE49-F238E27FC236}">
                <a16:creationId xmlns:a16="http://schemas.microsoft.com/office/drawing/2014/main" id="{A17206B8-5F50-1C4C-3928-B9A7DCF3D2EC}"/>
              </a:ext>
            </a:extLst>
          </p:cNvPr>
          <p:cNvSpPr>
            <a:spLocks noGrp="1"/>
          </p:cNvSpPr>
          <p:nvPr>
            <p:ph type="body" sz="quarter" idx="70" hasCustomPrompt="1"/>
          </p:nvPr>
        </p:nvSpPr>
        <p:spPr>
          <a:xfrm rot="16200000">
            <a:off x="4906453" y="47786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1" name="Text Placeholder 32">
            <a:extLst>
              <a:ext uri="{FF2B5EF4-FFF2-40B4-BE49-F238E27FC236}">
                <a16:creationId xmlns:a16="http://schemas.microsoft.com/office/drawing/2014/main" id="{2ACD06F4-312B-CD90-6485-1EA70D330B12}"/>
              </a:ext>
            </a:extLst>
          </p:cNvPr>
          <p:cNvSpPr>
            <a:spLocks noGrp="1"/>
          </p:cNvSpPr>
          <p:nvPr>
            <p:ph type="body" sz="quarter" idx="71" hasCustomPrompt="1"/>
          </p:nvPr>
        </p:nvSpPr>
        <p:spPr>
          <a:xfrm>
            <a:off x="3739878" y="186763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22" name="Text Placeholder 32">
            <a:extLst>
              <a:ext uri="{FF2B5EF4-FFF2-40B4-BE49-F238E27FC236}">
                <a16:creationId xmlns:a16="http://schemas.microsoft.com/office/drawing/2014/main" id="{995C8F85-BC2A-4D12-469F-35EEE1D4D056}"/>
              </a:ext>
            </a:extLst>
          </p:cNvPr>
          <p:cNvSpPr>
            <a:spLocks noGrp="1"/>
          </p:cNvSpPr>
          <p:nvPr>
            <p:ph type="body" sz="quarter" idx="72" hasCustomPrompt="1"/>
          </p:nvPr>
        </p:nvSpPr>
        <p:spPr>
          <a:xfrm>
            <a:off x="3753316" y="129894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08</a:t>
            </a:r>
            <a:endParaRPr lang="en-US" dirty="0"/>
          </a:p>
        </p:txBody>
      </p:sp>
      <p:sp>
        <p:nvSpPr>
          <p:cNvPr id="23" name="Text Placeholder 32">
            <a:extLst>
              <a:ext uri="{FF2B5EF4-FFF2-40B4-BE49-F238E27FC236}">
                <a16:creationId xmlns:a16="http://schemas.microsoft.com/office/drawing/2014/main" id="{77A28340-02D5-02C1-AAB3-C3FB58B4AC13}"/>
              </a:ext>
            </a:extLst>
          </p:cNvPr>
          <p:cNvSpPr>
            <a:spLocks noGrp="1"/>
          </p:cNvSpPr>
          <p:nvPr>
            <p:ph type="body" sz="quarter" idx="73" hasCustomPrompt="1"/>
          </p:nvPr>
        </p:nvSpPr>
        <p:spPr>
          <a:xfrm>
            <a:off x="4401315" y="146178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24" name="Straight Connector 23">
            <a:extLst>
              <a:ext uri="{FF2B5EF4-FFF2-40B4-BE49-F238E27FC236}">
                <a16:creationId xmlns:a16="http://schemas.microsoft.com/office/drawing/2014/main" id="{6FFD6034-6BEF-0DE1-CFBE-E18EA887A52F}"/>
              </a:ext>
            </a:extLst>
          </p:cNvPr>
          <p:cNvCxnSpPr>
            <a:cxnSpLocks/>
          </p:cNvCxnSpPr>
          <p:nvPr userDrawn="1"/>
        </p:nvCxnSpPr>
        <p:spPr>
          <a:xfrm flipV="1">
            <a:off x="3724376" y="176469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object 3">
            <a:extLst>
              <a:ext uri="{FF2B5EF4-FFF2-40B4-BE49-F238E27FC236}">
                <a16:creationId xmlns:a16="http://schemas.microsoft.com/office/drawing/2014/main" id="{FB22AF5F-9A3A-3354-2811-8618537D825F}"/>
              </a:ext>
            </a:extLst>
          </p:cNvPr>
          <p:cNvSpPr/>
          <p:nvPr userDrawn="1"/>
        </p:nvSpPr>
        <p:spPr>
          <a:xfrm rot="16200000">
            <a:off x="8090097"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6" name="Text Placeholder 32">
            <a:extLst>
              <a:ext uri="{FF2B5EF4-FFF2-40B4-BE49-F238E27FC236}">
                <a16:creationId xmlns:a16="http://schemas.microsoft.com/office/drawing/2014/main" id="{F471E7B9-7844-384D-43BA-B0C1B155CD87}"/>
              </a:ext>
            </a:extLst>
          </p:cNvPr>
          <p:cNvSpPr>
            <a:spLocks noGrp="1"/>
          </p:cNvSpPr>
          <p:nvPr>
            <p:ph type="body" sz="quarter" idx="74" hasCustomPrompt="1"/>
          </p:nvPr>
        </p:nvSpPr>
        <p:spPr>
          <a:xfrm>
            <a:off x="6945485"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27" name="Text Placeholder 32">
            <a:extLst>
              <a:ext uri="{FF2B5EF4-FFF2-40B4-BE49-F238E27FC236}">
                <a16:creationId xmlns:a16="http://schemas.microsoft.com/office/drawing/2014/main" id="{2BA82E59-7B7D-F7CF-769F-49F416B4D7EC}"/>
              </a:ext>
            </a:extLst>
          </p:cNvPr>
          <p:cNvSpPr>
            <a:spLocks noGrp="1"/>
          </p:cNvSpPr>
          <p:nvPr>
            <p:ph type="body" sz="quarter" idx="75" hasCustomPrompt="1"/>
          </p:nvPr>
        </p:nvSpPr>
        <p:spPr>
          <a:xfrm>
            <a:off x="6958923"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09</a:t>
            </a:r>
            <a:endParaRPr lang="en-US" dirty="0"/>
          </a:p>
        </p:txBody>
      </p:sp>
      <p:sp>
        <p:nvSpPr>
          <p:cNvPr id="28" name="Text Placeholder 32">
            <a:extLst>
              <a:ext uri="{FF2B5EF4-FFF2-40B4-BE49-F238E27FC236}">
                <a16:creationId xmlns:a16="http://schemas.microsoft.com/office/drawing/2014/main" id="{4C03374C-ED9D-BE83-20A8-2AE4D4BA84A7}"/>
              </a:ext>
            </a:extLst>
          </p:cNvPr>
          <p:cNvSpPr>
            <a:spLocks noGrp="1"/>
          </p:cNvSpPr>
          <p:nvPr>
            <p:ph type="body" sz="quarter" idx="76" hasCustomPrompt="1"/>
          </p:nvPr>
        </p:nvSpPr>
        <p:spPr>
          <a:xfrm>
            <a:off x="7606922"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29" name="Straight Connector 28">
            <a:extLst>
              <a:ext uri="{FF2B5EF4-FFF2-40B4-BE49-F238E27FC236}">
                <a16:creationId xmlns:a16="http://schemas.microsoft.com/office/drawing/2014/main" id="{6DCBBFC1-66FF-E287-91BE-5CB5DBD07931}"/>
              </a:ext>
            </a:extLst>
          </p:cNvPr>
          <p:cNvCxnSpPr>
            <a:cxnSpLocks/>
          </p:cNvCxnSpPr>
          <p:nvPr userDrawn="1"/>
        </p:nvCxnSpPr>
        <p:spPr>
          <a:xfrm flipV="1">
            <a:off x="6929983"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Picture Placeholder 29">
            <a:extLst>
              <a:ext uri="{FF2B5EF4-FFF2-40B4-BE49-F238E27FC236}">
                <a16:creationId xmlns:a16="http://schemas.microsoft.com/office/drawing/2014/main" id="{AB8EFDD0-11E6-3DFE-A668-3FEFAD9C3FB8}"/>
              </a:ext>
            </a:extLst>
          </p:cNvPr>
          <p:cNvSpPr>
            <a:spLocks noGrp="1"/>
          </p:cNvSpPr>
          <p:nvPr>
            <p:ph type="pic" sz="quarter" idx="77"/>
          </p:nvPr>
        </p:nvSpPr>
        <p:spPr>
          <a:xfrm>
            <a:off x="6926980"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31" name="Text Placeholder 23">
            <a:extLst>
              <a:ext uri="{FF2B5EF4-FFF2-40B4-BE49-F238E27FC236}">
                <a16:creationId xmlns:a16="http://schemas.microsoft.com/office/drawing/2014/main" id="{D390E0E8-5174-7E5B-D507-C782BD985FC7}"/>
              </a:ext>
            </a:extLst>
          </p:cNvPr>
          <p:cNvSpPr>
            <a:spLocks noGrp="1"/>
          </p:cNvSpPr>
          <p:nvPr>
            <p:ph type="body" sz="quarter" idx="78" hasCustomPrompt="1"/>
          </p:nvPr>
        </p:nvSpPr>
        <p:spPr>
          <a:xfrm rot="16200000">
            <a:off x="8105202"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32" name="Text Placeholder 32">
            <a:extLst>
              <a:ext uri="{FF2B5EF4-FFF2-40B4-BE49-F238E27FC236}">
                <a16:creationId xmlns:a16="http://schemas.microsoft.com/office/drawing/2014/main" id="{3DA85171-B6FA-218B-60BA-5086302B9CB3}"/>
              </a:ext>
            </a:extLst>
          </p:cNvPr>
          <p:cNvSpPr>
            <a:spLocks noGrp="1"/>
          </p:cNvSpPr>
          <p:nvPr>
            <p:ph type="body" sz="quarter" idx="42" hasCustomPrompt="1"/>
          </p:nvPr>
        </p:nvSpPr>
        <p:spPr>
          <a:xfrm rot="16200000">
            <a:off x="8040727" y="2764577"/>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5959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Tree>
    <p:extLst>
      <p:ext uri="{BB962C8B-B14F-4D97-AF65-F5344CB8AC3E}">
        <p14:creationId xmlns:p14="http://schemas.microsoft.com/office/powerpoint/2010/main" val="21406638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113547" y="78077"/>
            <a:ext cx="6549337" cy="6677827"/>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459597"/>
          </a:solidFill>
          <a:ln w="3598" cap="flat">
            <a:noFill/>
            <a:prstDash val="solid"/>
            <a:miter/>
          </a:ln>
        </p:spPr>
        <p:txBody>
          <a:bodyPr rtlCol="0" anchor="ctr"/>
          <a:lstStyle/>
          <a:p>
            <a:endParaRPr lang="en-US" b="0" i="0" dirty="0">
              <a:latin typeface="Calibri" panose="020F0502020204030204" pitchFamily="34" charset="0"/>
            </a:endParaRPr>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5828411"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BA63B"/>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5812897" y="799709"/>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6648193" y="799709"/>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4198618" cy="4671588"/>
          </a:xfrm>
          <a:prstGeom prst="rect">
            <a:avLst/>
          </a:prstGeom>
          <a:noFill/>
        </p:spPr>
        <p:txBody>
          <a:bodyPr/>
          <a:lstStyle>
            <a:lvl1pPr>
              <a:lnSpc>
                <a:spcPct val="100000"/>
              </a:lnSpc>
              <a:spcBef>
                <a:spcPts val="0"/>
              </a:spcBef>
              <a:buNone/>
              <a:defRPr sz="3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5834600" y="1714697"/>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6669896" y="1714697"/>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5841179" y="2629684"/>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6676475" y="2629684"/>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5862882" y="3544672"/>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6698178" y="3544672"/>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5841179" y="4459659"/>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6676475" y="4459659"/>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lnSpc>
                <a:spcPct val="100000"/>
              </a:lnSpc>
              <a:spcBef>
                <a:spcPts val="0"/>
              </a:spcBef>
              <a:buNone/>
              <a:defRPr sz="3600" b="0" i="0">
                <a:solidFill>
                  <a:schemeClr val="bg1"/>
                </a:solidFill>
                <a:latin typeface="+mn-lt"/>
              </a:defRPr>
            </a:lvl1pPr>
          </a:lstStyle>
          <a:p>
            <a:pPr lvl="0"/>
            <a:r>
              <a:rPr lang="en-US" dirty="0"/>
              <a:t>Project Overview</a:t>
            </a:r>
          </a:p>
        </p:txBody>
      </p:sp>
      <p:cxnSp>
        <p:nvCxnSpPr>
          <p:cNvPr id="2" name="Straight Connector 1">
            <a:extLst>
              <a:ext uri="{FF2B5EF4-FFF2-40B4-BE49-F238E27FC236}">
                <a16:creationId xmlns:a16="http://schemas.microsoft.com/office/drawing/2014/main" id="{42D92AE2-8DEA-3406-410E-6A20238C8164}"/>
              </a:ext>
            </a:extLst>
          </p:cNvPr>
          <p:cNvCxnSpPr>
            <a:cxnSpLocks/>
          </p:cNvCxnSpPr>
          <p:nvPr userDrawn="1"/>
        </p:nvCxnSpPr>
        <p:spPr>
          <a:xfrm>
            <a:off x="11812564" y="6509035"/>
            <a:ext cx="265889" cy="0"/>
          </a:xfrm>
          <a:prstGeom prst="line">
            <a:avLst/>
          </a:prstGeom>
          <a:ln w="9525">
            <a:solidFill>
              <a:srgbClr val="FBA63D"/>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AF2699A1-72FA-36D5-CDD9-C238F0EA850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Rectangle 3">
            <a:extLst>
              <a:ext uri="{FF2B5EF4-FFF2-40B4-BE49-F238E27FC236}">
                <a16:creationId xmlns:a16="http://schemas.microsoft.com/office/drawing/2014/main" id="{B4691F02-C785-F6D2-6DC2-78AFD51F5263}"/>
              </a:ext>
            </a:extLst>
          </p:cNvPr>
          <p:cNvSpPr/>
          <p:nvPr userDrawn="1"/>
        </p:nvSpPr>
        <p:spPr>
          <a:xfrm rot="16200000">
            <a:off x="9307607" y="3741403"/>
            <a:ext cx="5275803" cy="184666"/>
          </a:xfrm>
          <a:prstGeom prst="rect">
            <a:avLst/>
          </a:prstGeom>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600" b="1" i="0" u="none" spc="0" dirty="0">
                <a:solidFill>
                  <a:srgbClr val="459597"/>
                </a:solidFill>
                <a:latin typeface="Calibri" panose="020F0502020204030204" pitchFamily="34" charset="0"/>
                <a:cs typeface="Calibri" panose="020F0502020204030204" pitchFamily="34" charset="0"/>
              </a:rPr>
              <a:t>EPIC STAYS </a:t>
            </a:r>
            <a:r>
              <a:rPr lang="en-GB" sz="600" b="1" i="0" u="none" spc="0" dirty="0">
                <a:solidFill>
                  <a:srgbClr val="FBA63B"/>
                </a:solidFill>
                <a:latin typeface="Calibri" panose="020F0502020204030204" pitchFamily="34" charset="0"/>
                <a:cs typeface="Calibri" panose="020F0502020204030204" pitchFamily="34" charset="0"/>
              </a:rPr>
              <a:t>|</a:t>
            </a:r>
            <a:r>
              <a:rPr lang="en-GB" sz="600" b="1" i="0" u="none" spc="0" dirty="0">
                <a:solidFill>
                  <a:srgbClr val="459597"/>
                </a:solidFill>
                <a:latin typeface="Calibri" panose="020F0502020204030204" pitchFamily="34" charset="0"/>
                <a:cs typeface="Calibri" panose="020F0502020204030204" pitchFamily="34" charset="0"/>
              </a:rPr>
              <a:t> </a:t>
            </a:r>
            <a:r>
              <a:rPr lang="en-US" sz="600" b="0" i="0" u="none" kern="1200" spc="0">
                <a:solidFill>
                  <a:srgbClr val="459597"/>
                </a:solidFill>
                <a:latin typeface="Calibri" panose="020F0502020204030204" pitchFamily="34" charset="0"/>
                <a:ea typeface="+mn-ea"/>
                <a:cs typeface="Calibri" panose="020F0502020204030204" pitchFamily="34" charset="0"/>
              </a:rPr>
              <a:t>DESIGNING INNOVATIVE TOURISM STAYS</a:t>
            </a:r>
          </a:p>
        </p:txBody>
      </p:sp>
    </p:spTree>
    <p:extLst>
      <p:ext uri="{BB962C8B-B14F-4D97-AF65-F5344CB8AC3E}">
        <p14:creationId xmlns:p14="http://schemas.microsoft.com/office/powerpoint/2010/main" val="247650274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01">
    <p:spTree>
      <p:nvGrpSpPr>
        <p:cNvPr id="1" name=""/>
        <p:cNvGrpSpPr/>
        <p:nvPr/>
      </p:nvGrpSpPr>
      <p:grpSpPr>
        <a:xfrm>
          <a:off x="0" y="0"/>
          <a:ext cx="0" cy="0"/>
          <a:chOff x="0" y="0"/>
          <a:chExt cx="0" cy="0"/>
        </a:xfrm>
      </p:grpSpPr>
      <p:sp>
        <p:nvSpPr>
          <p:cNvPr id="7" name="object 3">
            <a:extLst>
              <a:ext uri="{FF2B5EF4-FFF2-40B4-BE49-F238E27FC236}">
                <a16:creationId xmlns:a16="http://schemas.microsoft.com/office/drawing/2014/main" id="{DDCA6A74-0F05-4A37-278E-DFD3C0622D66}"/>
              </a:ext>
            </a:extLst>
          </p:cNvPr>
          <p:cNvSpPr/>
          <p:nvPr userDrawn="1"/>
        </p:nvSpPr>
        <p:spPr>
          <a:xfrm>
            <a:off x="8391777" y="6405541"/>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Freeform 1">
            <a:extLst>
              <a:ext uri="{FF2B5EF4-FFF2-40B4-BE49-F238E27FC236}">
                <a16:creationId xmlns:a16="http://schemas.microsoft.com/office/drawing/2014/main" id="{3D984B40-C966-3344-5C21-5B1E55326303}"/>
              </a:ext>
            </a:extLst>
          </p:cNvPr>
          <p:cNvSpPr/>
          <p:nvPr userDrawn="1"/>
        </p:nvSpPr>
        <p:spPr>
          <a:xfrm>
            <a:off x="441705" y="0"/>
            <a:ext cx="5254245" cy="5672138"/>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EC7C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541241" y="792400"/>
            <a:ext cx="5055171" cy="3808175"/>
          </a:xfrm>
          <a:prstGeom prst="rect">
            <a:avLst/>
          </a:prstGeom>
        </p:spPr>
        <p:txBody>
          <a:bodyPr anchor="ctr">
            <a:normAutofit/>
          </a:bodyPr>
          <a:lstStyle>
            <a:lvl1pPr marL="0" indent="0" algn="ctr">
              <a:lnSpc>
                <a:spcPct val="100000"/>
              </a:lnSpc>
              <a:spcBef>
                <a:spcPts val="0"/>
              </a:spcBef>
              <a:buNone/>
              <a:defRPr sz="3000" i="1" baseline="0">
                <a:solidFill>
                  <a:schemeClr val="bg1"/>
                </a:solidFill>
                <a:latin typeface="+mn-lt"/>
              </a:defRPr>
            </a:lvl1pPr>
          </a:lstStyle>
          <a:p>
            <a:pPr lvl="0"/>
            <a:r>
              <a:rPr lang="en-US" dirty="0"/>
              <a:t>Quote Slide</a:t>
            </a:r>
          </a:p>
        </p:txBody>
      </p:sp>
      <p:sp>
        <p:nvSpPr>
          <p:cNvPr id="6" name="Freeform 5">
            <a:extLst>
              <a:ext uri="{FF2B5EF4-FFF2-40B4-BE49-F238E27FC236}">
                <a16:creationId xmlns:a16="http://schemas.microsoft.com/office/drawing/2014/main" id="{5339985B-2849-EA23-A37C-964C34A0E1CE}"/>
              </a:ext>
            </a:extLst>
          </p:cNvPr>
          <p:cNvSpPr>
            <a:spLocks noGrp="1"/>
          </p:cNvSpPr>
          <p:nvPr>
            <p:ph type="pic" sz="quarter" idx="41"/>
          </p:nvPr>
        </p:nvSpPr>
        <p:spPr>
          <a:xfrm>
            <a:off x="4229099" y="1658170"/>
            <a:ext cx="7122409" cy="5199830"/>
          </a:xfrm>
          <a:custGeom>
            <a:avLst/>
            <a:gdLst>
              <a:gd name="connsiteX0" fmla="*/ 4162678 w 7122409"/>
              <a:gd name="connsiteY0" fmla="*/ 4747371 h 5199830"/>
              <a:gd name="connsiteX1" fmla="*/ 4162678 w 7122409"/>
              <a:gd name="connsiteY1" fmla="*/ 5199791 h 5199830"/>
              <a:gd name="connsiteX2" fmla="*/ 7122374 w 7122409"/>
              <a:gd name="connsiteY2" fmla="*/ 5199791 h 5199830"/>
              <a:gd name="connsiteX3" fmla="*/ 7122374 w 7122409"/>
              <a:gd name="connsiteY3" fmla="*/ 4747371 h 5199830"/>
              <a:gd name="connsiteX4" fmla="*/ 3561205 w 7122409"/>
              <a:gd name="connsiteY4" fmla="*/ 0 h 5199830"/>
              <a:gd name="connsiteX5" fmla="*/ 7122409 w 7122409"/>
              <a:gd name="connsiteY5" fmla="*/ 3560379 h 5199830"/>
              <a:gd name="connsiteX6" fmla="*/ 7114976 w 7122409"/>
              <a:gd name="connsiteY6" fmla="*/ 3761070 h 5199830"/>
              <a:gd name="connsiteX7" fmla="*/ 7122409 w 7122409"/>
              <a:gd name="connsiteY7" fmla="*/ 3761070 h 5199830"/>
              <a:gd name="connsiteX8" fmla="*/ 7122409 w 7122409"/>
              <a:gd name="connsiteY8" fmla="*/ 5199830 h 5199830"/>
              <a:gd name="connsiteX9" fmla="*/ 0 w 7122409"/>
              <a:gd name="connsiteY9" fmla="*/ 5199830 h 5199830"/>
              <a:gd name="connsiteX10" fmla="*/ 0 w 7122409"/>
              <a:gd name="connsiteY10" fmla="*/ 3761070 h 5199830"/>
              <a:gd name="connsiteX11" fmla="*/ 7431 w 7122409"/>
              <a:gd name="connsiteY11" fmla="*/ 3761070 h 5199830"/>
              <a:gd name="connsiteX12" fmla="*/ 0 w 7122409"/>
              <a:gd name="connsiteY12" fmla="*/ 3560380 h 5199830"/>
              <a:gd name="connsiteX13" fmla="*/ 3561205 w 7122409"/>
              <a:gd name="connsiteY13" fmla="*/ 0 h 5199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122409" h="5199830">
                <a:moveTo>
                  <a:pt x="4162678" y="4747371"/>
                </a:moveTo>
                <a:lnTo>
                  <a:pt x="4162678" y="5199791"/>
                </a:lnTo>
                <a:lnTo>
                  <a:pt x="7122374" y="5199791"/>
                </a:lnTo>
                <a:lnTo>
                  <a:pt x="7122374" y="4747371"/>
                </a:lnTo>
                <a:close/>
                <a:moveTo>
                  <a:pt x="3561205" y="0"/>
                </a:moveTo>
                <a:cubicBezTo>
                  <a:pt x="5531389" y="0"/>
                  <a:pt x="7122409" y="1598085"/>
                  <a:pt x="7122409" y="3560379"/>
                </a:cubicBezTo>
                <a:cubicBezTo>
                  <a:pt x="7122409" y="3627274"/>
                  <a:pt x="7122409" y="3701607"/>
                  <a:pt x="7114976" y="3761070"/>
                </a:cubicBezTo>
                <a:lnTo>
                  <a:pt x="7122409" y="3761070"/>
                </a:lnTo>
                <a:lnTo>
                  <a:pt x="7122409" y="5199830"/>
                </a:lnTo>
                <a:lnTo>
                  <a:pt x="0" y="5199830"/>
                </a:lnTo>
                <a:lnTo>
                  <a:pt x="0" y="3761070"/>
                </a:lnTo>
                <a:lnTo>
                  <a:pt x="7431" y="3761070"/>
                </a:lnTo>
                <a:cubicBezTo>
                  <a:pt x="0" y="3694174"/>
                  <a:pt x="0" y="3627274"/>
                  <a:pt x="0" y="3560380"/>
                </a:cubicBezTo>
                <a:cubicBezTo>
                  <a:pt x="0" y="1590648"/>
                  <a:pt x="1591015" y="0"/>
                  <a:pt x="3561205" y="0"/>
                </a:cubicBezTo>
                <a:close/>
              </a:path>
            </a:pathLst>
          </a:custGeom>
          <a:solidFill>
            <a:schemeClr val="bg1">
              <a:lumMod val="95000"/>
            </a:schemeClr>
          </a:solidFill>
          <a:ln>
            <a:noFill/>
          </a:ln>
        </p:spPr>
        <p:txBody>
          <a:bodyPr wrap="square" anchor="ctr">
            <a:noAutofit/>
          </a:bodyPr>
          <a:lstStyle>
            <a:lvl1pPr marL="0" indent="0" algn="ctr">
              <a:buNone/>
              <a:defRPr sz="800">
                <a:solidFill>
                  <a:schemeClr val="bg1">
                    <a:lumMod val="95000"/>
                  </a:schemeClr>
                </a:solidFill>
                <a:latin typeface="Calibri" panose="020F0502020204030204" pitchFamily="34" charset="0"/>
                <a:cs typeface="Calibri" panose="020F0502020204030204" pitchFamily="34" charset="0"/>
              </a:defRPr>
            </a:lvl1pPr>
          </a:lstStyle>
          <a:p>
            <a:endParaRPr lang="en-US" dirty="0"/>
          </a:p>
        </p:txBody>
      </p:sp>
      <p:sp>
        <p:nvSpPr>
          <p:cNvPr id="3" name="Slide Number Placeholder 5">
            <a:extLst>
              <a:ext uri="{FF2B5EF4-FFF2-40B4-BE49-F238E27FC236}">
                <a16:creationId xmlns:a16="http://schemas.microsoft.com/office/drawing/2014/main" id="{60112ED1-CEA1-671E-97F9-8DD1377E2D7B}"/>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Text Placeholder 23">
            <a:extLst>
              <a:ext uri="{FF2B5EF4-FFF2-40B4-BE49-F238E27FC236}">
                <a16:creationId xmlns:a16="http://schemas.microsoft.com/office/drawing/2014/main" id="{622F69F4-FE50-DCDE-7B3C-45C87E383DF5}"/>
              </a:ext>
            </a:extLst>
          </p:cNvPr>
          <p:cNvSpPr>
            <a:spLocks noGrp="1"/>
          </p:cNvSpPr>
          <p:nvPr>
            <p:ph type="body" sz="quarter" idx="65" hasCustomPrompt="1"/>
          </p:nvPr>
        </p:nvSpPr>
        <p:spPr>
          <a:xfrm>
            <a:off x="8397787" y="6405542"/>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649323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Quote Slide 03">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0CD57FA-B3ED-4372-0D79-54D3FCF6B4E5}"/>
              </a:ext>
            </a:extLst>
          </p:cNvPr>
          <p:cNvSpPr/>
          <p:nvPr userDrawn="1"/>
        </p:nvSpPr>
        <p:spPr>
          <a:xfrm>
            <a:off x="9232269" y="6009098"/>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7" name="Freeform 6">
            <a:extLst>
              <a:ext uri="{FF2B5EF4-FFF2-40B4-BE49-F238E27FC236}">
                <a16:creationId xmlns:a16="http://schemas.microsoft.com/office/drawing/2014/main" id="{903C83E3-1DC4-31AF-AF62-B0BEC7B5CFF7}"/>
              </a:ext>
            </a:extLst>
          </p:cNvPr>
          <p:cNvSpPr/>
          <p:nvPr userDrawn="1"/>
        </p:nvSpPr>
        <p:spPr>
          <a:xfrm rot="16200000">
            <a:off x="973329" y="-521495"/>
            <a:ext cx="5254245" cy="7200902"/>
          </a:xfrm>
          <a:custGeom>
            <a:avLst/>
            <a:gdLst>
              <a:gd name="connsiteX0" fmla="*/ 5254245 w 5254245"/>
              <a:gd name="connsiteY0" fmla="*/ 0 h 7200902"/>
              <a:gd name="connsiteX1" fmla="*/ 5254245 w 5254245"/>
              <a:gd name="connsiteY1" fmla="*/ 1528764 h 7200902"/>
              <a:gd name="connsiteX2" fmla="*/ 5254245 w 5254245"/>
              <a:gd name="connsiteY2" fmla="*/ 2897574 h 7200902"/>
              <a:gd name="connsiteX3" fmla="*/ 5254245 w 5254245"/>
              <a:gd name="connsiteY3" fmla="*/ 3045624 h 7200902"/>
              <a:gd name="connsiteX4" fmla="*/ 5254245 w 5254245"/>
              <a:gd name="connsiteY4" fmla="*/ 4426338 h 7200902"/>
              <a:gd name="connsiteX5" fmla="*/ 5248763 w 5254245"/>
              <a:gd name="connsiteY5" fmla="*/ 4426338 h 7200902"/>
              <a:gd name="connsiteX6" fmla="*/ 5254245 w 5254245"/>
              <a:gd name="connsiteY6" fmla="*/ 4574389 h 7200902"/>
              <a:gd name="connsiteX7" fmla="*/ 2627122 w 5254245"/>
              <a:gd name="connsiteY7" fmla="*/ 7200902 h 7200902"/>
              <a:gd name="connsiteX8" fmla="*/ 0 w 5254245"/>
              <a:gd name="connsiteY8" fmla="*/ 4574389 h 7200902"/>
              <a:gd name="connsiteX9" fmla="*/ 5483 w 5254245"/>
              <a:gd name="connsiteY9" fmla="*/ 4426338 h 7200902"/>
              <a:gd name="connsiteX10" fmla="*/ 0 w 5254245"/>
              <a:gd name="connsiteY10" fmla="*/ 4426338 h 7200902"/>
              <a:gd name="connsiteX11" fmla="*/ 0 w 5254245"/>
              <a:gd name="connsiteY11" fmla="*/ 3045624 h 7200902"/>
              <a:gd name="connsiteX12" fmla="*/ 0 w 5254245"/>
              <a:gd name="connsiteY12" fmla="*/ 2897573 h 7200902"/>
              <a:gd name="connsiteX13" fmla="*/ 0 w 5254245"/>
              <a:gd name="connsiteY13" fmla="*/ 1528764 h 7200902"/>
              <a:gd name="connsiteX14" fmla="*/ 0 w 5254245"/>
              <a:gd name="connsiteY14" fmla="*/ 0 h 7200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54245" h="7200902">
                <a:moveTo>
                  <a:pt x="5254245" y="0"/>
                </a:moveTo>
                <a:lnTo>
                  <a:pt x="5254245" y="1528764"/>
                </a:lnTo>
                <a:lnTo>
                  <a:pt x="5254245" y="2897574"/>
                </a:lnTo>
                <a:lnTo>
                  <a:pt x="5254245" y="3045624"/>
                </a:lnTo>
                <a:lnTo>
                  <a:pt x="5254245" y="4426338"/>
                </a:lnTo>
                <a:lnTo>
                  <a:pt x="5248763" y="4426338"/>
                </a:lnTo>
                <a:cubicBezTo>
                  <a:pt x="5254245" y="4475688"/>
                  <a:pt x="5254245" y="4525040"/>
                  <a:pt x="5254245" y="4574389"/>
                </a:cubicBezTo>
                <a:cubicBezTo>
                  <a:pt x="5254245" y="6027472"/>
                  <a:pt x="4080543" y="7200902"/>
                  <a:pt x="2627122" y="7200902"/>
                </a:cubicBezTo>
                <a:cubicBezTo>
                  <a:pt x="1173705" y="7200902"/>
                  <a:pt x="0" y="6021985"/>
                  <a:pt x="0" y="4574389"/>
                </a:cubicBezTo>
                <a:cubicBezTo>
                  <a:pt x="0" y="4525040"/>
                  <a:pt x="0" y="4470204"/>
                  <a:pt x="5483" y="4426338"/>
                </a:cubicBezTo>
                <a:lnTo>
                  <a:pt x="0" y="4426338"/>
                </a:lnTo>
                <a:lnTo>
                  <a:pt x="0" y="3045624"/>
                </a:lnTo>
                <a:lnTo>
                  <a:pt x="0" y="2897573"/>
                </a:lnTo>
                <a:lnTo>
                  <a:pt x="0" y="1528764"/>
                </a:lnTo>
                <a:lnTo>
                  <a:pt x="0" y="0"/>
                </a:lnTo>
                <a:close/>
              </a:path>
            </a:pathLst>
          </a:custGeom>
          <a:solidFill>
            <a:srgbClr val="FBA6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ext Placeholder 23">
            <a:extLst>
              <a:ext uri="{FF2B5EF4-FFF2-40B4-BE49-F238E27FC236}">
                <a16:creationId xmlns:a16="http://schemas.microsoft.com/office/drawing/2014/main" id="{CEEA58C9-11E4-74DF-FA2A-21DB2EC78C60}"/>
              </a:ext>
            </a:extLst>
          </p:cNvPr>
          <p:cNvSpPr>
            <a:spLocks noGrp="1"/>
          </p:cNvSpPr>
          <p:nvPr>
            <p:ph type="body" sz="quarter" idx="13" hasCustomPrompt="1"/>
          </p:nvPr>
        </p:nvSpPr>
        <p:spPr>
          <a:xfrm>
            <a:off x="640591" y="981987"/>
            <a:ext cx="4802284" cy="4193938"/>
          </a:xfrm>
          <a:prstGeom prst="rect">
            <a:avLst/>
          </a:prstGeom>
        </p:spPr>
        <p:txBody>
          <a:bodyPr anchor="ctr">
            <a:normAutofit/>
          </a:bodyPr>
          <a:lstStyle>
            <a:lvl1pPr marL="0" indent="0" algn="ctr">
              <a:lnSpc>
                <a:spcPct val="100000"/>
              </a:lnSpc>
              <a:spcBef>
                <a:spcPts val="0"/>
              </a:spcBef>
              <a:buNone/>
              <a:defRPr sz="3000" i="1" baseline="0">
                <a:solidFill>
                  <a:schemeClr val="bg1"/>
                </a:solidFill>
                <a:latin typeface="+mn-lt"/>
              </a:defRPr>
            </a:lvl1pPr>
          </a:lstStyle>
          <a:p>
            <a:pPr lvl="0"/>
            <a:r>
              <a:rPr lang="en-US" dirty="0"/>
              <a:t>Quote Slide</a:t>
            </a:r>
          </a:p>
        </p:txBody>
      </p:sp>
      <p:sp>
        <p:nvSpPr>
          <p:cNvPr id="10" name="Freeform 9">
            <a:extLst>
              <a:ext uri="{FF2B5EF4-FFF2-40B4-BE49-F238E27FC236}">
                <a16:creationId xmlns:a16="http://schemas.microsoft.com/office/drawing/2014/main" id="{A263F50D-15C6-1DC5-D2E6-86D7C375F099}"/>
              </a:ext>
            </a:extLst>
          </p:cNvPr>
          <p:cNvSpPr>
            <a:spLocks noGrp="1"/>
          </p:cNvSpPr>
          <p:nvPr>
            <p:ph type="pic" sz="quarter" idx="19"/>
          </p:nvPr>
        </p:nvSpPr>
        <p:spPr>
          <a:xfrm>
            <a:off x="5631688" y="1678929"/>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5900026 w 6560312"/>
              <a:gd name="connsiteY5" fmla="*/ 0 h 4556399"/>
              <a:gd name="connsiteX6" fmla="*/ 6560312 w 6560312"/>
              <a:gd name="connsiteY6" fmla="*/ 0 h 4556399"/>
              <a:gd name="connsiteX7" fmla="*/ 6560312 w 6560312"/>
              <a:gd name="connsiteY7" fmla="*/ 4556399 h 4556399"/>
              <a:gd name="connsiteX8" fmla="*/ 6560277 w 6560312"/>
              <a:gd name="connsiteY8" fmla="*/ 4556399 h 4556399"/>
              <a:gd name="connsiteX9" fmla="*/ 6560277 w 6560312"/>
              <a:gd name="connsiteY9" fmla="*/ 4330169 h 4556399"/>
              <a:gd name="connsiteX10" fmla="*/ 3600581 w 6560312"/>
              <a:gd name="connsiteY10" fmla="*/ 4330169 h 4556399"/>
              <a:gd name="connsiteX11" fmla="*/ 3600581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5900026" y="0"/>
                </a:lnTo>
                <a:lnTo>
                  <a:pt x="6560312" y="0"/>
                </a:lnTo>
                <a:lnTo>
                  <a:pt x="6560312" y="4556399"/>
                </a:lnTo>
                <a:lnTo>
                  <a:pt x="6560277" y="4556399"/>
                </a:lnTo>
                <a:lnTo>
                  <a:pt x="6560277" y="4330169"/>
                </a:lnTo>
                <a:lnTo>
                  <a:pt x="3600581" y="4330169"/>
                </a:lnTo>
                <a:lnTo>
                  <a:pt x="3600581"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9" name="Text Placeholder 23">
            <a:extLst>
              <a:ext uri="{FF2B5EF4-FFF2-40B4-BE49-F238E27FC236}">
                <a16:creationId xmlns:a16="http://schemas.microsoft.com/office/drawing/2014/main" id="{CD1AABD4-D352-B498-D38C-114265E448CB}"/>
              </a:ext>
            </a:extLst>
          </p:cNvPr>
          <p:cNvSpPr>
            <a:spLocks noGrp="1"/>
          </p:cNvSpPr>
          <p:nvPr>
            <p:ph type="body" sz="quarter" idx="65" hasCustomPrompt="1"/>
          </p:nvPr>
        </p:nvSpPr>
        <p:spPr>
          <a:xfrm>
            <a:off x="9238279" y="600909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82694917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9FDCA16B-9827-9A66-FECE-DFC1AFFDE0BE}"/>
              </a:ext>
            </a:extLst>
          </p:cNvPr>
          <p:cNvCxnSpPr>
            <a:cxnSpLocks/>
          </p:cNvCxnSpPr>
          <p:nvPr userDrawn="1"/>
        </p:nvCxnSpPr>
        <p:spPr>
          <a:xfrm>
            <a:off x="11812564" y="6509035"/>
            <a:ext cx="265889" cy="0"/>
          </a:xfrm>
          <a:prstGeom prst="line">
            <a:avLst/>
          </a:prstGeom>
          <a:ln w="9525">
            <a:solidFill>
              <a:srgbClr val="FBA63D"/>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9F52FBD6-8606-40F6-2E96-013C15645002}"/>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Rectangle 4">
            <a:extLst>
              <a:ext uri="{FF2B5EF4-FFF2-40B4-BE49-F238E27FC236}">
                <a16:creationId xmlns:a16="http://schemas.microsoft.com/office/drawing/2014/main" id="{FC10B21F-5F4D-48B2-BCDC-B559A07215EF}"/>
              </a:ext>
            </a:extLst>
          </p:cNvPr>
          <p:cNvSpPr/>
          <p:nvPr userDrawn="1"/>
        </p:nvSpPr>
        <p:spPr>
          <a:xfrm rot="16200000">
            <a:off x="9307607" y="3741403"/>
            <a:ext cx="5275803" cy="184666"/>
          </a:xfrm>
          <a:prstGeom prst="rect">
            <a:avLst/>
          </a:prstGeom>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600" b="1" i="0" u="none" spc="0" dirty="0">
                <a:solidFill>
                  <a:srgbClr val="459597"/>
                </a:solidFill>
                <a:latin typeface="Calibri" panose="020F0502020204030204" pitchFamily="34" charset="0"/>
                <a:cs typeface="Calibri" panose="020F0502020204030204" pitchFamily="34" charset="0"/>
              </a:rPr>
              <a:t>EPIC STAYS </a:t>
            </a:r>
            <a:r>
              <a:rPr lang="en-GB" sz="600" b="1" i="0" u="none" spc="0" dirty="0">
                <a:solidFill>
                  <a:srgbClr val="FBA63B"/>
                </a:solidFill>
                <a:latin typeface="Calibri" panose="020F0502020204030204" pitchFamily="34" charset="0"/>
                <a:cs typeface="Calibri" panose="020F0502020204030204" pitchFamily="34" charset="0"/>
              </a:rPr>
              <a:t>|</a:t>
            </a:r>
            <a:r>
              <a:rPr lang="en-GB" sz="600" b="1" i="0" u="none" spc="0" dirty="0">
                <a:solidFill>
                  <a:srgbClr val="459597"/>
                </a:solidFill>
                <a:latin typeface="Calibri" panose="020F0502020204030204" pitchFamily="34" charset="0"/>
                <a:cs typeface="Calibri" panose="020F0502020204030204" pitchFamily="34" charset="0"/>
              </a:rPr>
              <a:t> </a:t>
            </a:r>
            <a:r>
              <a:rPr lang="en-US" sz="600" b="0" i="0" u="none" kern="1200" spc="0">
                <a:solidFill>
                  <a:srgbClr val="459597"/>
                </a:solidFill>
                <a:latin typeface="Calibri" panose="020F0502020204030204" pitchFamily="34" charset="0"/>
                <a:ea typeface="+mn-ea"/>
                <a:cs typeface="Calibri" panose="020F0502020204030204" pitchFamily="34" charset="0"/>
              </a:rPr>
              <a:t>DESIGNING INNOVATIVE TOURISM STAYS</a:t>
            </a:r>
          </a:p>
        </p:txBody>
      </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97" r:id="rId2"/>
    <p:sldLayoutId id="2147483829" r:id="rId3"/>
    <p:sldLayoutId id="2147483881" r:id="rId4"/>
    <p:sldLayoutId id="2147483888" r:id="rId5"/>
    <p:sldLayoutId id="2147483898" r:id="rId6"/>
    <p:sldLayoutId id="2147483842" r:id="rId7"/>
    <p:sldLayoutId id="2147483840" r:id="rId8"/>
    <p:sldLayoutId id="2147483880" r:id="rId9"/>
    <p:sldLayoutId id="2147483889" r:id="rId10"/>
    <p:sldLayoutId id="2147483861" r:id="rId11"/>
    <p:sldLayoutId id="2147483905" r:id="rId12"/>
    <p:sldLayoutId id="2147483924" r:id="rId13"/>
    <p:sldLayoutId id="2147483890" r:id="rId14"/>
    <p:sldLayoutId id="2147483899" r:id="rId15"/>
    <p:sldLayoutId id="2147483884" r:id="rId16"/>
    <p:sldLayoutId id="2147483841" r:id="rId17"/>
    <p:sldLayoutId id="2147483917" r:id="rId18"/>
    <p:sldLayoutId id="2147483918" r:id="rId19"/>
    <p:sldLayoutId id="2147483879" r:id="rId20"/>
    <p:sldLayoutId id="2147483913" r:id="rId21"/>
    <p:sldLayoutId id="2147483914" r:id="rId22"/>
    <p:sldLayoutId id="2147483906" r:id="rId23"/>
    <p:sldLayoutId id="2147483907" r:id="rId24"/>
    <p:sldLayoutId id="2147483878" r:id="rId25"/>
    <p:sldLayoutId id="2147483915" r:id="rId26"/>
    <p:sldLayoutId id="2147483891" r:id="rId27"/>
    <p:sldLayoutId id="2147483922" r:id="rId28"/>
    <p:sldLayoutId id="2147483921" r:id="rId29"/>
    <p:sldLayoutId id="2147483894" r:id="rId30"/>
    <p:sldLayoutId id="2147483916" r:id="rId31"/>
    <p:sldLayoutId id="2147483932" r:id="rId32"/>
    <p:sldLayoutId id="2147483893" r:id="rId33"/>
    <p:sldLayoutId id="2147483895" r:id="rId34"/>
    <p:sldLayoutId id="2147483896" r:id="rId35"/>
    <p:sldLayoutId id="2147483900" r:id="rId36"/>
    <p:sldLayoutId id="2147483901" r:id="rId37"/>
    <p:sldLayoutId id="2147483902" r:id="rId38"/>
    <p:sldLayoutId id="2147483903" r:id="rId39"/>
    <p:sldLayoutId id="2147483904" r:id="rId40"/>
    <p:sldLayoutId id="2147483853" r:id="rId41"/>
    <p:sldLayoutId id="2147483912" r:id="rId42"/>
    <p:sldLayoutId id="2147483925" r:id="rId4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chateauramsak.com/" TargetMode="External"/><Relationship Id="rId1" Type="http://schemas.openxmlformats.org/officeDocument/2006/relationships/slideLayout" Target="../slideLayouts/slideLayout14.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hyperlink" Target="https://creativecommons.org/licenses/by-sa/4.0/?ref=chooser-v1"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ecocapsule.com/" TargetMode="External"/><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hyperlink" Target="https://ecocapsule.com/" TargetMode="External"/><Relationship Id="rId2" Type="http://schemas.openxmlformats.org/officeDocument/2006/relationships/image" Target="../media/image10.png"/><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ecocapsule.com/" TargetMode="Externa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31.xml"/><Relationship Id="rId5" Type="http://schemas.openxmlformats.org/officeDocument/2006/relationships/image" Target="../media/image3.png"/><Relationship Id="rId4" Type="http://schemas.openxmlformats.org/officeDocument/2006/relationships/hyperlink" Target="https://creativecommons.org/licenses/by-sa/4.0/?ref=chooser-v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B5EFE2-2B74-82A4-6EFC-7E2E33199C0F}"/>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3F8DA6B6-818B-EB8E-B9DD-42BFD7713767}"/>
              </a:ext>
            </a:extLst>
          </p:cNvPr>
          <p:cNvSpPr>
            <a:spLocks noGrp="1"/>
          </p:cNvSpPr>
          <p:nvPr>
            <p:ph type="body" sz="quarter" idx="16"/>
          </p:nvPr>
        </p:nvSpPr>
        <p:spPr>
          <a:xfrm>
            <a:off x="486334" y="2339364"/>
            <a:ext cx="5148935" cy="3066422"/>
          </a:xfrm>
        </p:spPr>
        <p:txBody>
          <a:bodyPr>
            <a:normAutofit fontScale="92500" lnSpcReduction="20000"/>
          </a:bodyPr>
          <a:lstStyle/>
          <a:p>
            <a:r>
              <a:rPr lang="en-IE" sz="3900" dirty="0" err="1"/>
              <a:t>Ecocapsule</a:t>
            </a:r>
            <a:r>
              <a:rPr lang="en-IE" sz="3900" dirty="0"/>
              <a:t> – Slovakia (Crowdfunding with Indiegogo)</a:t>
            </a:r>
          </a:p>
          <a:p>
            <a:endParaRPr lang="en-US" sz="3400" dirty="0">
              <a:hlinkClick r:id="rId2">
                <a:extLst>
                  <a:ext uri="{A12FA001-AC4F-418D-AE19-62706E023703}">
                    <ahyp:hlinkClr xmlns:ahyp="http://schemas.microsoft.com/office/drawing/2018/hyperlinkcolor" val="tx"/>
                  </a:ext>
                </a:extLst>
              </a:hlinkClick>
            </a:endParaRPr>
          </a:p>
          <a:p>
            <a:r>
              <a:rPr lang="en-IE" dirty="0"/>
              <a:t>Off-grid</a:t>
            </a:r>
            <a:br>
              <a:rPr lang="en-IE" dirty="0"/>
            </a:br>
            <a:r>
              <a:rPr lang="en-IE" dirty="0"/>
              <a:t>Mobile Home</a:t>
            </a:r>
          </a:p>
        </p:txBody>
      </p:sp>
      <p:sp>
        <p:nvSpPr>
          <p:cNvPr id="9" name="Text Placeholder 8">
            <a:extLst>
              <a:ext uri="{FF2B5EF4-FFF2-40B4-BE49-F238E27FC236}">
                <a16:creationId xmlns:a16="http://schemas.microsoft.com/office/drawing/2014/main" id="{D87D4641-5EC3-B2B6-AA46-3BAE30136610}"/>
              </a:ext>
            </a:extLst>
          </p:cNvPr>
          <p:cNvSpPr>
            <a:spLocks noGrp="1"/>
          </p:cNvSpPr>
          <p:nvPr>
            <p:ph type="body" sz="quarter" idx="17"/>
          </p:nvPr>
        </p:nvSpPr>
        <p:spPr>
          <a:xfrm>
            <a:off x="352930" y="869357"/>
            <a:ext cx="6447919" cy="582221"/>
          </a:xfrm>
        </p:spPr>
        <p:txBody>
          <a:bodyPr/>
          <a:lstStyle/>
          <a:p>
            <a:r>
              <a:rPr lang="en-IE" sz="7200" dirty="0"/>
              <a:t>Case Study</a:t>
            </a:r>
          </a:p>
        </p:txBody>
      </p:sp>
      <p:sp>
        <p:nvSpPr>
          <p:cNvPr id="2" name="Text Placeholder 1">
            <a:extLst>
              <a:ext uri="{FF2B5EF4-FFF2-40B4-BE49-F238E27FC236}">
                <a16:creationId xmlns:a16="http://schemas.microsoft.com/office/drawing/2014/main" id="{7FE145F9-7CDD-F84E-C43B-C8A9AE1BB54E}"/>
              </a:ext>
            </a:extLst>
          </p:cNvPr>
          <p:cNvSpPr>
            <a:spLocks noGrp="1"/>
          </p:cNvSpPr>
          <p:nvPr>
            <p:ph type="body" sz="quarter" idx="65"/>
          </p:nvPr>
        </p:nvSpPr>
        <p:spPr/>
        <p:txBody>
          <a:bodyPr/>
          <a:lstStyle/>
          <a:p>
            <a:r>
              <a:rPr lang="en-IE" dirty="0" err="1"/>
              <a:t>Ecocapsule</a:t>
            </a:r>
            <a:endParaRPr lang="en-IE" dirty="0"/>
          </a:p>
        </p:txBody>
      </p:sp>
      <p:pic>
        <p:nvPicPr>
          <p:cNvPr id="3" name="Picture 2" descr="Co-funded by the European Union logo in png for web usage">
            <a:extLst>
              <a:ext uri="{FF2B5EF4-FFF2-40B4-BE49-F238E27FC236}">
                <a16:creationId xmlns:a16="http://schemas.microsoft.com/office/drawing/2014/main" id="{D18CDF32-3099-E760-B2BD-FF23A697CB3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45636" y="6345603"/>
            <a:ext cx="1530819" cy="319792"/>
          </a:xfrm>
          <a:prstGeom prst="rect">
            <a:avLst/>
          </a:prstGeom>
          <a:noFill/>
          <a:ln>
            <a:noFill/>
          </a:ln>
        </p:spPr>
      </p:pic>
      <p:sp>
        <p:nvSpPr>
          <p:cNvPr id="4" name="Rectangle 3">
            <a:extLst>
              <a:ext uri="{FF2B5EF4-FFF2-40B4-BE49-F238E27FC236}">
                <a16:creationId xmlns:a16="http://schemas.microsoft.com/office/drawing/2014/main" id="{1835641C-7082-1150-C15E-5079114C7C9E}"/>
              </a:ext>
            </a:extLst>
          </p:cNvPr>
          <p:cNvSpPr/>
          <p:nvPr/>
        </p:nvSpPr>
        <p:spPr>
          <a:xfrm>
            <a:off x="3345743" y="6199117"/>
            <a:ext cx="4292836" cy="553998"/>
          </a:xfrm>
          <a:prstGeom prst="rect">
            <a:avLst/>
          </a:prstGeom>
        </p:spPr>
        <p:txBody>
          <a:bodyPr wrap="square">
            <a:spAutoFit/>
          </a:bodyPr>
          <a:lstStyle/>
          <a:p>
            <a:pPr algn="just">
              <a:lnSpc>
                <a:spcPts val="880"/>
              </a:lnSpc>
            </a:pPr>
            <a:r>
              <a:rPr lang="en-US" sz="800" dirty="0">
                <a:solidFill>
                  <a:schemeClr val="tx1"/>
                </a:solidFill>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grpSp>
        <p:nvGrpSpPr>
          <p:cNvPr id="5" name="Group 4">
            <a:extLst>
              <a:ext uri="{FF2B5EF4-FFF2-40B4-BE49-F238E27FC236}">
                <a16:creationId xmlns:a16="http://schemas.microsoft.com/office/drawing/2014/main" id="{61521944-DDBC-B3E4-C83E-8E68CA1D184B}"/>
              </a:ext>
            </a:extLst>
          </p:cNvPr>
          <p:cNvGrpSpPr/>
          <p:nvPr/>
        </p:nvGrpSpPr>
        <p:grpSpPr>
          <a:xfrm>
            <a:off x="441852" y="5906548"/>
            <a:ext cx="1307461" cy="742180"/>
            <a:chOff x="340586" y="8789227"/>
            <a:chExt cx="1307461" cy="742180"/>
          </a:xfrm>
        </p:grpSpPr>
        <p:sp>
          <p:nvSpPr>
            <p:cNvPr id="6" name="Rectangle 5">
              <a:extLst>
                <a:ext uri="{FF2B5EF4-FFF2-40B4-BE49-F238E27FC236}">
                  <a16:creationId xmlns:a16="http://schemas.microsoft.com/office/drawing/2014/main" id="{47D53B86-ADA8-CDA0-BFC3-AD07FFCB1D0E}"/>
                </a:ext>
              </a:extLst>
            </p:cNvPr>
            <p:cNvSpPr/>
            <p:nvPr userDrawn="1"/>
          </p:nvSpPr>
          <p:spPr>
            <a:xfrm>
              <a:off x="340586" y="8789227"/>
              <a:ext cx="1307461" cy="369332"/>
            </a:xfrm>
            <a:prstGeom prst="rect">
              <a:avLst/>
            </a:prstGeom>
          </p:spPr>
          <p:txBody>
            <a:bodyPr wrap="square" anchor="ctr">
              <a:spAutoFit/>
            </a:bodyPr>
            <a:lstStyle/>
            <a:p>
              <a:pPr algn="just"/>
              <a:r>
                <a:rPr lang="en-US" sz="900" b="1" dirty="0">
                  <a:solidFill>
                    <a:schemeClr val="tx1"/>
                  </a:solidFill>
                  <a:latin typeface="+mj-lt"/>
                </a:rPr>
                <a:t>EPIC STAYS is licensed </a:t>
              </a:r>
            </a:p>
            <a:p>
              <a:pPr algn="just"/>
              <a:r>
                <a:rPr lang="en-US" sz="900" b="1" dirty="0">
                  <a:solidFill>
                    <a:schemeClr val="tx1"/>
                  </a:solidFill>
                  <a:latin typeface="+mj-lt"/>
                </a:rPr>
                <a:t>under </a:t>
              </a:r>
              <a:r>
                <a:rPr lang="en-US" sz="900" b="1" dirty="0">
                  <a:solidFill>
                    <a:srgbClr val="459597"/>
                  </a:solidFill>
                  <a:latin typeface="+mj-lt"/>
                  <a:hlinkClick r:id="rId4">
                    <a:extLst>
                      <a:ext uri="{A12FA001-AC4F-418D-AE19-62706E023703}">
                        <ahyp:hlinkClr xmlns:ahyp="http://schemas.microsoft.com/office/drawing/2018/hyperlinkcolor" val="tx"/>
                      </a:ext>
                    </a:extLst>
                  </a:hlinkClick>
                </a:rPr>
                <a:t>CC BY-SA 4.0</a:t>
              </a:r>
              <a:endParaRPr lang="en-US" sz="900" b="1" dirty="0">
                <a:solidFill>
                  <a:schemeClr val="tx1">
                    <a:lumMod val="50000"/>
                    <a:lumOff val="50000"/>
                  </a:schemeClr>
                </a:solidFill>
                <a:latin typeface="+mj-lt"/>
              </a:endParaRPr>
            </a:p>
          </p:txBody>
        </p:sp>
        <p:pic>
          <p:nvPicPr>
            <p:cNvPr id="8" name="Picture 7">
              <a:extLst>
                <a:ext uri="{FF2B5EF4-FFF2-40B4-BE49-F238E27FC236}">
                  <a16:creationId xmlns:a16="http://schemas.microsoft.com/office/drawing/2014/main" id="{FCB68C76-9A27-6F51-4443-0E2F64718FF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3792" y="9172027"/>
              <a:ext cx="1022236" cy="359380"/>
            </a:xfrm>
            <a:prstGeom prst="rect">
              <a:avLst/>
            </a:prstGeom>
          </p:spPr>
        </p:pic>
      </p:grpSp>
      <p:pic>
        <p:nvPicPr>
          <p:cNvPr id="14" name="Picture Placeholder 13" descr="A white round house on a snowy mountain&#10;&#10;AI-generated content may be incorrect.">
            <a:extLst>
              <a:ext uri="{FF2B5EF4-FFF2-40B4-BE49-F238E27FC236}">
                <a16:creationId xmlns:a16="http://schemas.microsoft.com/office/drawing/2014/main" id="{51B4773F-74F7-8663-8E3E-D2BDF71793EB}"/>
              </a:ext>
            </a:extLst>
          </p:cNvPr>
          <p:cNvPicPr>
            <a:picLocks noGrp="1" noChangeAspect="1"/>
          </p:cNvPicPr>
          <p:nvPr>
            <p:ph type="pic" sz="quarter" idx="19"/>
          </p:nvPr>
        </p:nvPicPr>
        <p:blipFill>
          <a:blip r:embed="rId6"/>
          <a:srcRect l="11615" r="11615"/>
          <a:stretch>
            <a:fillRect/>
          </a:stretch>
        </p:blipFill>
        <p:spPr/>
      </p:pic>
    </p:spTree>
    <p:extLst>
      <p:ext uri="{BB962C8B-B14F-4D97-AF65-F5344CB8AC3E}">
        <p14:creationId xmlns:p14="http://schemas.microsoft.com/office/powerpoint/2010/main" val="3611446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E5CF8C6-74CC-3E8F-D3EA-4D1068B7A60B}"/>
              </a:ext>
            </a:extLst>
          </p:cNvPr>
          <p:cNvPicPr>
            <a:picLocks noChangeAspect="1"/>
          </p:cNvPicPr>
          <p:nvPr/>
        </p:nvPicPr>
        <p:blipFill>
          <a:blip r:embed="rId2"/>
          <a:stretch>
            <a:fillRect/>
          </a:stretch>
        </p:blipFill>
        <p:spPr>
          <a:xfrm>
            <a:off x="0" y="561674"/>
            <a:ext cx="12192000" cy="4744051"/>
          </a:xfrm>
          <a:prstGeom prst="rect">
            <a:avLst/>
          </a:prstGeom>
        </p:spPr>
      </p:pic>
      <p:sp>
        <p:nvSpPr>
          <p:cNvPr id="12" name="TextBox 11">
            <a:extLst>
              <a:ext uri="{FF2B5EF4-FFF2-40B4-BE49-F238E27FC236}">
                <a16:creationId xmlns:a16="http://schemas.microsoft.com/office/drawing/2014/main" id="{B73357C6-2E14-A6EA-205E-593381870AF4}"/>
              </a:ext>
            </a:extLst>
          </p:cNvPr>
          <p:cNvSpPr txBox="1"/>
          <p:nvPr/>
        </p:nvSpPr>
        <p:spPr>
          <a:xfrm>
            <a:off x="96240" y="5457103"/>
            <a:ext cx="6097978" cy="369332"/>
          </a:xfrm>
          <a:prstGeom prst="rect">
            <a:avLst/>
          </a:prstGeom>
          <a:noFill/>
        </p:spPr>
        <p:txBody>
          <a:bodyPr wrap="square">
            <a:spAutoFit/>
          </a:bodyPr>
          <a:lstStyle/>
          <a:p>
            <a:r>
              <a:rPr lang="en-IE" dirty="0">
                <a:hlinkClick r:id="rId3"/>
              </a:rPr>
              <a:t>https://ecocapsule.com/</a:t>
            </a:r>
            <a:r>
              <a:rPr lang="en-IE" dirty="0"/>
              <a:t> </a:t>
            </a:r>
          </a:p>
        </p:txBody>
      </p:sp>
    </p:spTree>
    <p:extLst>
      <p:ext uri="{BB962C8B-B14F-4D97-AF65-F5344CB8AC3E}">
        <p14:creationId xmlns:p14="http://schemas.microsoft.com/office/powerpoint/2010/main" val="2287727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Data 7">
            <a:extLst>
              <a:ext uri="{FF2B5EF4-FFF2-40B4-BE49-F238E27FC236}">
                <a16:creationId xmlns:a16="http://schemas.microsoft.com/office/drawing/2014/main" id="{D258C843-253D-8C5B-E877-1544D6E82847}"/>
              </a:ext>
            </a:extLst>
          </p:cNvPr>
          <p:cNvSpPr/>
          <p:nvPr/>
        </p:nvSpPr>
        <p:spPr>
          <a:xfrm>
            <a:off x="417384" y="5713845"/>
            <a:ext cx="6455464" cy="360821"/>
          </a:xfrm>
          <a:prstGeom prst="flowChartInputOutpu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0C2D8EDB-61AA-7F8F-4684-5200813D4D8A}"/>
              </a:ext>
            </a:extLst>
          </p:cNvPr>
          <p:cNvSpPr/>
          <p:nvPr/>
        </p:nvSpPr>
        <p:spPr>
          <a:xfrm>
            <a:off x="341529" y="3174670"/>
            <a:ext cx="6678556" cy="2539175"/>
          </a:xfrm>
          <a:prstGeom prst="rect">
            <a:avLst/>
          </a:prstGeom>
          <a:solidFill>
            <a:srgbClr val="459597"/>
          </a:solidFill>
          <a:ln>
            <a:solidFill>
              <a:srgbClr val="414D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4" name="Text Placeholder 4">
            <a:extLst>
              <a:ext uri="{FF2B5EF4-FFF2-40B4-BE49-F238E27FC236}">
                <a16:creationId xmlns:a16="http://schemas.microsoft.com/office/drawing/2014/main" id="{236C4814-41FE-306F-2E52-1F3A32B0D4BF}"/>
              </a:ext>
            </a:extLst>
          </p:cNvPr>
          <p:cNvSpPr txBox="1">
            <a:spLocks/>
          </p:cNvSpPr>
          <p:nvPr/>
        </p:nvSpPr>
        <p:spPr>
          <a:xfrm>
            <a:off x="417380" y="3325865"/>
            <a:ext cx="6392582" cy="12238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pPr>
            <a:r>
              <a:rPr lang="en-US" sz="2200" b="1" dirty="0">
                <a:solidFill>
                  <a:schemeClr val="bg1"/>
                </a:solidFill>
              </a:rPr>
              <a:t>What they did: </a:t>
            </a:r>
            <a:r>
              <a:rPr lang="en-US" sz="2200" dirty="0">
                <a:solidFill>
                  <a:schemeClr val="bg1"/>
                </a:solidFill>
              </a:rPr>
              <a:t>Promoted as a sustainable pod for glamping, wilderness retreats, or eco-hostels. Its </a:t>
            </a:r>
            <a:r>
              <a:rPr lang="en-US" sz="2200" b="1" dirty="0">
                <a:solidFill>
                  <a:schemeClr val="bg1"/>
                </a:solidFill>
              </a:rPr>
              <a:t>futuristic design </a:t>
            </a:r>
            <a:r>
              <a:rPr lang="en-US" sz="2200" dirty="0">
                <a:solidFill>
                  <a:schemeClr val="bg1"/>
                </a:solidFill>
              </a:rPr>
              <a:t>captured media attention, highlighting its green energy appeal and providing a </a:t>
            </a:r>
            <a:r>
              <a:rPr lang="en-US" sz="2200" b="1" dirty="0">
                <a:solidFill>
                  <a:schemeClr val="bg1"/>
                </a:solidFill>
              </a:rPr>
              <a:t>strong brand story </a:t>
            </a:r>
            <a:r>
              <a:rPr lang="en-US" sz="2200" dirty="0">
                <a:solidFill>
                  <a:schemeClr val="bg1"/>
                </a:solidFill>
              </a:rPr>
              <a:t>and visuals, and requested support from a community of </a:t>
            </a:r>
            <a:r>
              <a:rPr lang="en-US" sz="2200" b="1" dirty="0">
                <a:solidFill>
                  <a:schemeClr val="bg1"/>
                </a:solidFill>
              </a:rPr>
              <a:t>eco-tourism advocates </a:t>
            </a:r>
            <a:r>
              <a:rPr lang="en-US" sz="2200" dirty="0">
                <a:solidFill>
                  <a:schemeClr val="bg1"/>
                </a:solidFill>
              </a:rPr>
              <a:t>willing to support innovation. </a:t>
            </a:r>
          </a:p>
        </p:txBody>
      </p:sp>
      <p:sp>
        <p:nvSpPr>
          <p:cNvPr id="18" name="TextBox 17">
            <a:extLst>
              <a:ext uri="{FF2B5EF4-FFF2-40B4-BE49-F238E27FC236}">
                <a16:creationId xmlns:a16="http://schemas.microsoft.com/office/drawing/2014/main" id="{4A84FA85-E79A-36A4-099D-0C0F6AAE7D24}"/>
              </a:ext>
            </a:extLst>
          </p:cNvPr>
          <p:cNvSpPr txBox="1"/>
          <p:nvPr/>
        </p:nvSpPr>
        <p:spPr>
          <a:xfrm>
            <a:off x="341529" y="980707"/>
            <a:ext cx="6943725" cy="1785104"/>
          </a:xfrm>
          <a:prstGeom prst="rect">
            <a:avLst/>
          </a:prstGeom>
          <a:noFill/>
        </p:spPr>
        <p:txBody>
          <a:bodyPr wrap="square">
            <a:spAutoFit/>
          </a:bodyPr>
          <a:lstStyle/>
          <a:p>
            <a:r>
              <a:rPr lang="en-US" sz="2200" b="1" dirty="0" err="1">
                <a:solidFill>
                  <a:srgbClr val="494949"/>
                </a:solidFill>
              </a:rPr>
              <a:t>Ecocapsule</a:t>
            </a:r>
            <a:r>
              <a:rPr lang="en-US" sz="2200" dirty="0">
                <a:solidFill>
                  <a:srgbClr val="494949"/>
                </a:solidFill>
              </a:rPr>
              <a:t> is a </a:t>
            </a:r>
            <a:r>
              <a:rPr lang="en-US" sz="2200" b="1" dirty="0">
                <a:solidFill>
                  <a:srgbClr val="494949"/>
                </a:solidFill>
              </a:rPr>
              <a:t>smart, self-sustainable micro-home</a:t>
            </a:r>
            <a:r>
              <a:rPr lang="en-US" sz="2200" dirty="0">
                <a:solidFill>
                  <a:srgbClr val="494949"/>
                </a:solidFill>
              </a:rPr>
              <a:t> powered by </a:t>
            </a:r>
            <a:r>
              <a:rPr lang="en-US" sz="2200" b="1" dirty="0">
                <a:solidFill>
                  <a:srgbClr val="494949"/>
                </a:solidFill>
              </a:rPr>
              <a:t>solar and wind energy. </a:t>
            </a:r>
            <a:r>
              <a:rPr lang="en-US" sz="2200" dirty="0">
                <a:solidFill>
                  <a:srgbClr val="494949"/>
                </a:solidFill>
              </a:rPr>
              <a:t>It’s shaped like an egg and built with cutting-edge sustainable technologies. </a:t>
            </a:r>
            <a:r>
              <a:rPr lang="en-US" sz="2200" b="1" dirty="0">
                <a:solidFill>
                  <a:srgbClr val="494949"/>
                </a:solidFill>
              </a:rPr>
              <a:t>Designed for off-grid eco-tourism, </a:t>
            </a:r>
            <a:r>
              <a:rPr lang="en-US" sz="2200" dirty="0">
                <a:solidFill>
                  <a:srgbClr val="494949"/>
                </a:solidFill>
              </a:rPr>
              <a:t>tiny living and as a remote accommodation (glamping, research stations)</a:t>
            </a:r>
          </a:p>
        </p:txBody>
      </p:sp>
      <p:pic>
        <p:nvPicPr>
          <p:cNvPr id="19" name="Picture Placeholder 18">
            <a:extLst>
              <a:ext uri="{FF2B5EF4-FFF2-40B4-BE49-F238E27FC236}">
                <a16:creationId xmlns:a16="http://schemas.microsoft.com/office/drawing/2014/main" id="{94535354-12C8-291A-FEC0-046811BF94FF}"/>
              </a:ext>
            </a:extLst>
          </p:cNvPr>
          <p:cNvPicPr>
            <a:picLocks noGrp="1" noChangeAspect="1"/>
          </p:cNvPicPr>
          <p:nvPr>
            <p:ph type="pic" sz="quarter" idx="13"/>
          </p:nvPr>
        </p:nvPicPr>
        <p:blipFill>
          <a:blip r:embed="rId2"/>
          <a:srcRect l="5255" r="5255"/>
          <a:stretch>
            <a:fillRect/>
          </a:stretch>
        </p:blipFill>
        <p:spPr>
          <a:xfrm>
            <a:off x="7537450" y="1868995"/>
            <a:ext cx="3709988" cy="2498725"/>
          </a:xfrm>
          <a:prstGeom prst="rect">
            <a:avLst/>
          </a:prstGeom>
        </p:spPr>
      </p:pic>
      <p:sp>
        <p:nvSpPr>
          <p:cNvPr id="25" name="Text Placeholder 11">
            <a:extLst>
              <a:ext uri="{FF2B5EF4-FFF2-40B4-BE49-F238E27FC236}">
                <a16:creationId xmlns:a16="http://schemas.microsoft.com/office/drawing/2014/main" id="{7312D4BF-5343-45AF-7371-88E81262DA36}"/>
              </a:ext>
            </a:extLst>
          </p:cNvPr>
          <p:cNvSpPr txBox="1">
            <a:spLocks/>
          </p:cNvSpPr>
          <p:nvPr/>
        </p:nvSpPr>
        <p:spPr>
          <a:xfrm>
            <a:off x="296824" y="170692"/>
            <a:ext cx="11060443" cy="803654"/>
          </a:xfrm>
          <a:prstGeom prst="rect">
            <a:avLst/>
          </a:prstGeo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lang="en-US" sz="2400" b="1" i="0" kern="1200" dirty="0">
                <a:solidFill>
                  <a:srgbClr val="EC7C6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sz="3600" dirty="0">
                <a:solidFill>
                  <a:srgbClr val="459597"/>
                </a:solidFill>
              </a:rPr>
              <a:t>Case Study: </a:t>
            </a:r>
            <a:r>
              <a:rPr lang="en-IE" sz="3000" dirty="0"/>
              <a:t>Ecocapsule – Slovakia </a:t>
            </a:r>
            <a:r>
              <a:rPr lang="en-IE" sz="3000" b="0" dirty="0"/>
              <a:t>(Crowdfunding with Indiegogo)</a:t>
            </a:r>
          </a:p>
        </p:txBody>
      </p:sp>
      <p:sp>
        <p:nvSpPr>
          <p:cNvPr id="26" name="object 3">
            <a:extLst>
              <a:ext uri="{FF2B5EF4-FFF2-40B4-BE49-F238E27FC236}">
                <a16:creationId xmlns:a16="http://schemas.microsoft.com/office/drawing/2014/main" id="{D6A99229-635E-7D20-106D-97E58088D854}"/>
              </a:ext>
            </a:extLst>
          </p:cNvPr>
          <p:cNvSpPr/>
          <p:nvPr/>
        </p:nvSpPr>
        <p:spPr>
          <a:xfrm>
            <a:off x="7572170" y="5117874"/>
            <a:ext cx="3913478"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sz="1600" dirty="0">
              <a:solidFill>
                <a:schemeClr val="bg1"/>
              </a:solidFill>
            </a:endParaRPr>
          </a:p>
        </p:txBody>
      </p:sp>
      <p:sp>
        <p:nvSpPr>
          <p:cNvPr id="27" name="Text Placeholder 23">
            <a:extLst>
              <a:ext uri="{FF2B5EF4-FFF2-40B4-BE49-F238E27FC236}">
                <a16:creationId xmlns:a16="http://schemas.microsoft.com/office/drawing/2014/main" id="{921E7C41-B1DD-26A4-4F81-A017244D169F}"/>
              </a:ext>
            </a:extLst>
          </p:cNvPr>
          <p:cNvSpPr txBox="1">
            <a:spLocks/>
          </p:cNvSpPr>
          <p:nvPr/>
        </p:nvSpPr>
        <p:spPr>
          <a:xfrm>
            <a:off x="7578179" y="5117875"/>
            <a:ext cx="4051845" cy="452458"/>
          </a:xfrm>
          <a:prstGeom prst="rect">
            <a:avLst/>
          </a:prstGeom>
        </p:spPr>
        <p:txBody>
          <a:bodyPr anchor="ctr">
            <a:noAutofit/>
          </a:bodyPr>
          <a:lstStyle>
            <a:lvl1pPr marL="0" indent="0" algn="l" defTabSz="914400" rtl="0" eaLnBrk="1" latinLnBrk="0" hangingPunct="1">
              <a:lnSpc>
                <a:spcPct val="90000"/>
              </a:lnSpc>
              <a:spcBef>
                <a:spcPts val="0"/>
              </a:spcBef>
              <a:buFont typeface="Arial" panose="020B0604020202020204" pitchFamily="34" charset="0"/>
              <a:buNone/>
              <a:defRPr sz="1000" b="0" i="0" kern="1200">
                <a:solidFill>
                  <a:schemeClr val="bg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latin typeface="+mn-lt"/>
              </a:rPr>
              <a:t>Website </a:t>
            </a:r>
            <a:r>
              <a:rPr lang="en-US" sz="1600" dirty="0">
                <a:hlinkClick r:id="rId3">
                  <a:extLst>
                    <a:ext uri="{A12FA001-AC4F-418D-AE19-62706E023703}">
                      <ahyp:hlinkClr xmlns:ahyp="http://schemas.microsoft.com/office/drawing/2018/hyperlinkcolor" val="tx"/>
                    </a:ext>
                  </a:extLst>
                </a:hlinkClick>
              </a:rPr>
              <a:t>https://ecocapsule.com/</a:t>
            </a:r>
            <a:r>
              <a:rPr lang="en-US" sz="1600" dirty="0"/>
              <a:t> </a:t>
            </a:r>
            <a:endParaRPr lang="en-US" sz="1600" dirty="0">
              <a:latin typeface="+mn-lt"/>
            </a:endParaRPr>
          </a:p>
        </p:txBody>
      </p:sp>
      <p:sp>
        <p:nvSpPr>
          <p:cNvPr id="28" name="TextBox 27">
            <a:extLst>
              <a:ext uri="{FF2B5EF4-FFF2-40B4-BE49-F238E27FC236}">
                <a16:creationId xmlns:a16="http://schemas.microsoft.com/office/drawing/2014/main" id="{775C65C5-0C1D-6CBF-D1D5-2A16C6493AFB}"/>
              </a:ext>
            </a:extLst>
          </p:cNvPr>
          <p:cNvSpPr txBox="1"/>
          <p:nvPr/>
        </p:nvSpPr>
        <p:spPr>
          <a:xfrm>
            <a:off x="7578179" y="5656743"/>
            <a:ext cx="3907469" cy="1107996"/>
          </a:xfrm>
          <a:prstGeom prst="rect">
            <a:avLst/>
          </a:prstGeom>
          <a:noFill/>
        </p:spPr>
        <p:txBody>
          <a:bodyPr wrap="square">
            <a:spAutoFit/>
          </a:bodyPr>
          <a:lstStyle/>
          <a:p>
            <a:pPr>
              <a:spcAft>
                <a:spcPts val="600"/>
              </a:spcAft>
            </a:pPr>
            <a:r>
              <a:rPr lang="en-US" sz="2200" dirty="0">
                <a:solidFill>
                  <a:srgbClr val="494949"/>
                </a:solidFill>
              </a:rPr>
              <a:t>The goal was to raise €50,000 — they raised </a:t>
            </a:r>
            <a:r>
              <a:rPr lang="en-US" sz="2200" b="1" dirty="0">
                <a:solidFill>
                  <a:srgbClr val="494949"/>
                </a:solidFill>
              </a:rPr>
              <a:t>over €200,000</a:t>
            </a:r>
            <a:r>
              <a:rPr lang="en-US" sz="2200" dirty="0">
                <a:solidFill>
                  <a:srgbClr val="494949"/>
                </a:solidFill>
              </a:rPr>
              <a:t> from eco-conscious backers globally.</a:t>
            </a:r>
          </a:p>
        </p:txBody>
      </p:sp>
    </p:spTree>
    <p:extLst>
      <p:ext uri="{BB962C8B-B14F-4D97-AF65-F5344CB8AC3E}">
        <p14:creationId xmlns:p14="http://schemas.microsoft.com/office/powerpoint/2010/main" val="3864311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7681B8-EF99-0BB3-FB28-CC9170E69CFB}"/>
            </a:ext>
          </a:extLst>
        </p:cNvPr>
        <p:cNvGrpSpPr/>
        <p:nvPr/>
      </p:nvGrpSpPr>
      <p:grpSpPr>
        <a:xfrm>
          <a:off x="0" y="0"/>
          <a:ext cx="0" cy="0"/>
          <a:chOff x="0" y="0"/>
          <a:chExt cx="0" cy="0"/>
        </a:xfrm>
      </p:grpSpPr>
      <p:sp>
        <p:nvSpPr>
          <p:cNvPr id="12" name="TextBox 11">
            <a:extLst>
              <a:ext uri="{FF2B5EF4-FFF2-40B4-BE49-F238E27FC236}">
                <a16:creationId xmlns:a16="http://schemas.microsoft.com/office/drawing/2014/main" id="{BC3C9022-C72B-20E8-73F4-26AB8618E0A1}"/>
              </a:ext>
            </a:extLst>
          </p:cNvPr>
          <p:cNvSpPr txBox="1"/>
          <p:nvPr/>
        </p:nvSpPr>
        <p:spPr>
          <a:xfrm>
            <a:off x="296265" y="5826435"/>
            <a:ext cx="6097978" cy="369332"/>
          </a:xfrm>
          <a:prstGeom prst="rect">
            <a:avLst/>
          </a:prstGeom>
          <a:noFill/>
        </p:spPr>
        <p:txBody>
          <a:bodyPr wrap="square">
            <a:spAutoFit/>
          </a:bodyPr>
          <a:lstStyle/>
          <a:p>
            <a:r>
              <a:rPr lang="en-IE" dirty="0">
                <a:hlinkClick r:id="rId2"/>
              </a:rPr>
              <a:t>https://ecocapsule.com/</a:t>
            </a:r>
            <a:r>
              <a:rPr lang="en-IE" dirty="0"/>
              <a:t> </a:t>
            </a:r>
          </a:p>
        </p:txBody>
      </p:sp>
      <p:pic>
        <p:nvPicPr>
          <p:cNvPr id="3" name="Picture 2">
            <a:extLst>
              <a:ext uri="{FF2B5EF4-FFF2-40B4-BE49-F238E27FC236}">
                <a16:creationId xmlns:a16="http://schemas.microsoft.com/office/drawing/2014/main" id="{FD3556FA-951F-864D-4285-49F617A0CC9D}"/>
              </a:ext>
            </a:extLst>
          </p:cNvPr>
          <p:cNvPicPr>
            <a:picLocks noChangeAspect="1"/>
          </p:cNvPicPr>
          <p:nvPr/>
        </p:nvPicPr>
        <p:blipFill>
          <a:blip r:embed="rId3"/>
          <a:stretch>
            <a:fillRect/>
          </a:stretch>
        </p:blipFill>
        <p:spPr>
          <a:xfrm>
            <a:off x="0" y="103035"/>
            <a:ext cx="12192000" cy="5412235"/>
          </a:xfrm>
          <a:prstGeom prst="rect">
            <a:avLst/>
          </a:prstGeom>
        </p:spPr>
      </p:pic>
    </p:spTree>
    <p:extLst>
      <p:ext uri="{BB962C8B-B14F-4D97-AF65-F5344CB8AC3E}">
        <p14:creationId xmlns:p14="http://schemas.microsoft.com/office/powerpoint/2010/main" val="944879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8FBFA-45AB-067C-607F-0E8542CA19CE}"/>
            </a:ext>
          </a:extLst>
        </p:cNvPr>
        <p:cNvGrpSpPr/>
        <p:nvPr/>
      </p:nvGrpSpPr>
      <p:grpSpPr>
        <a:xfrm>
          <a:off x="0" y="0"/>
          <a:ext cx="0" cy="0"/>
          <a:chOff x="0" y="0"/>
          <a:chExt cx="0" cy="0"/>
        </a:xfrm>
      </p:grpSpPr>
      <p:sp>
        <p:nvSpPr>
          <p:cNvPr id="8" name="Flowchart: Data 7">
            <a:extLst>
              <a:ext uri="{FF2B5EF4-FFF2-40B4-BE49-F238E27FC236}">
                <a16:creationId xmlns:a16="http://schemas.microsoft.com/office/drawing/2014/main" id="{231AAA9C-EF3E-011B-7B15-E9DD7385CEC3}"/>
              </a:ext>
            </a:extLst>
          </p:cNvPr>
          <p:cNvSpPr/>
          <p:nvPr/>
        </p:nvSpPr>
        <p:spPr>
          <a:xfrm>
            <a:off x="328265" y="2810436"/>
            <a:ext cx="6455464" cy="360821"/>
          </a:xfrm>
          <a:prstGeom prst="flowChartInputOutput">
            <a:avLst/>
          </a:prstGeom>
          <a:solidFill>
            <a:srgbClr val="D0D3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F7E278FC-5568-D452-4B2D-2F73EFE7093F}"/>
              </a:ext>
            </a:extLst>
          </p:cNvPr>
          <p:cNvSpPr/>
          <p:nvPr/>
        </p:nvSpPr>
        <p:spPr>
          <a:xfrm>
            <a:off x="265384" y="1503146"/>
            <a:ext cx="6678556" cy="3408870"/>
          </a:xfrm>
          <a:prstGeom prst="rect">
            <a:avLst/>
          </a:prstGeom>
          <a:solidFill>
            <a:srgbClr val="EC7C69"/>
          </a:solidFill>
          <a:ln>
            <a:solidFill>
              <a:srgbClr val="414D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Placeholder 18">
            <a:extLst>
              <a:ext uri="{FF2B5EF4-FFF2-40B4-BE49-F238E27FC236}">
                <a16:creationId xmlns:a16="http://schemas.microsoft.com/office/drawing/2014/main" id="{28CF24D6-5A82-3E6E-E20E-44C662BDC893}"/>
              </a:ext>
            </a:extLst>
          </p:cNvPr>
          <p:cNvPicPr>
            <a:picLocks noGrp="1" noChangeAspect="1"/>
          </p:cNvPicPr>
          <p:nvPr>
            <p:ph type="pic" sz="quarter" idx="13"/>
          </p:nvPr>
        </p:nvPicPr>
        <p:blipFill>
          <a:blip r:embed="rId2"/>
          <a:srcRect l="5255" r="5255"/>
          <a:stretch>
            <a:fillRect/>
          </a:stretch>
        </p:blipFill>
        <p:spPr>
          <a:xfrm>
            <a:off x="7537450" y="1868995"/>
            <a:ext cx="3709988" cy="2498725"/>
          </a:xfrm>
          <a:prstGeom prst="rect">
            <a:avLst/>
          </a:prstGeom>
        </p:spPr>
      </p:pic>
      <p:sp>
        <p:nvSpPr>
          <p:cNvPr id="24" name="TextBox 23">
            <a:extLst>
              <a:ext uri="{FF2B5EF4-FFF2-40B4-BE49-F238E27FC236}">
                <a16:creationId xmlns:a16="http://schemas.microsoft.com/office/drawing/2014/main" id="{0833002D-89AA-427E-EDE1-B06EF0260622}"/>
              </a:ext>
            </a:extLst>
          </p:cNvPr>
          <p:cNvSpPr txBox="1"/>
          <p:nvPr/>
        </p:nvSpPr>
        <p:spPr>
          <a:xfrm>
            <a:off x="490043" y="1504159"/>
            <a:ext cx="6096000" cy="3216265"/>
          </a:xfrm>
          <a:prstGeom prst="rect">
            <a:avLst/>
          </a:prstGeom>
          <a:solidFill>
            <a:srgbClr val="EC7C69"/>
          </a:solidFill>
        </p:spPr>
        <p:txBody>
          <a:bodyPr wrap="square">
            <a:spAutoFit/>
          </a:bodyPr>
          <a:lstStyle/>
          <a:p>
            <a:pPr>
              <a:spcAft>
                <a:spcPts val="600"/>
              </a:spcAft>
            </a:pPr>
            <a:r>
              <a:rPr lang="en-US" sz="2200" b="1" dirty="0">
                <a:solidFill>
                  <a:schemeClr val="bg1"/>
                </a:solidFill>
              </a:rPr>
              <a:t>Outcome: </a:t>
            </a:r>
            <a:r>
              <a:rPr lang="en-US" sz="2200" dirty="0">
                <a:solidFill>
                  <a:schemeClr val="bg1"/>
                </a:solidFill>
              </a:rPr>
              <a:t>Up and running and installed in places like mountain retreats and vineyards. Used for nature-based tourism, glamping pods are often located in national parks and remote areas. Installed in eco-resorts like Iceland, Spain and other countries. </a:t>
            </a:r>
          </a:p>
          <a:p>
            <a:pPr>
              <a:spcAft>
                <a:spcPts val="600"/>
              </a:spcAft>
            </a:pPr>
            <a:r>
              <a:rPr lang="en-US" sz="2200" dirty="0">
                <a:solidFill>
                  <a:schemeClr val="bg1"/>
                </a:solidFill>
              </a:rPr>
              <a:t>Used for event spaces, conferences and eco-festivals. Deployed as emergency housing for disaster responses. </a:t>
            </a:r>
          </a:p>
        </p:txBody>
      </p:sp>
      <p:sp>
        <p:nvSpPr>
          <p:cNvPr id="25" name="Text Placeholder 11">
            <a:extLst>
              <a:ext uri="{FF2B5EF4-FFF2-40B4-BE49-F238E27FC236}">
                <a16:creationId xmlns:a16="http://schemas.microsoft.com/office/drawing/2014/main" id="{1A2E9184-A3BA-BA45-722C-C1016C2FD7B9}"/>
              </a:ext>
            </a:extLst>
          </p:cNvPr>
          <p:cNvSpPr txBox="1">
            <a:spLocks/>
          </p:cNvSpPr>
          <p:nvPr/>
        </p:nvSpPr>
        <p:spPr>
          <a:xfrm>
            <a:off x="296824" y="170692"/>
            <a:ext cx="11060443" cy="803654"/>
          </a:xfrm>
          <a:prstGeom prst="rect">
            <a:avLst/>
          </a:prstGeo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lang="en-US" sz="2400" b="1" i="0" kern="1200" dirty="0">
                <a:solidFill>
                  <a:srgbClr val="EC7C6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sz="3600" dirty="0">
                <a:solidFill>
                  <a:srgbClr val="459597"/>
                </a:solidFill>
              </a:rPr>
              <a:t>Case Study: </a:t>
            </a:r>
            <a:r>
              <a:rPr lang="en-IE" sz="3000" dirty="0"/>
              <a:t>Ecocapsule – Slovakia </a:t>
            </a:r>
            <a:r>
              <a:rPr lang="en-IE" sz="3000" b="0" dirty="0"/>
              <a:t>(Crowdfunding with Indiegogo)</a:t>
            </a:r>
          </a:p>
        </p:txBody>
      </p:sp>
      <p:sp>
        <p:nvSpPr>
          <p:cNvPr id="2" name="Flowchart: Data 1">
            <a:extLst>
              <a:ext uri="{FF2B5EF4-FFF2-40B4-BE49-F238E27FC236}">
                <a16:creationId xmlns:a16="http://schemas.microsoft.com/office/drawing/2014/main" id="{9DACDF9C-5CB0-6F69-2746-F77954D1A8AD}"/>
              </a:ext>
            </a:extLst>
          </p:cNvPr>
          <p:cNvSpPr/>
          <p:nvPr/>
        </p:nvSpPr>
        <p:spPr>
          <a:xfrm>
            <a:off x="490043" y="4912016"/>
            <a:ext cx="6455464" cy="360821"/>
          </a:xfrm>
          <a:prstGeom prst="flowChartInputOutput">
            <a:avLst/>
          </a:prstGeom>
          <a:solidFill>
            <a:srgbClr val="E5BE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Co-funded by the European Union logo in png for web usage">
            <a:extLst>
              <a:ext uri="{FF2B5EF4-FFF2-40B4-BE49-F238E27FC236}">
                <a16:creationId xmlns:a16="http://schemas.microsoft.com/office/drawing/2014/main" id="{DB8C3B8E-11C5-3525-0816-8DC773A244B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45636" y="6345603"/>
            <a:ext cx="1530819" cy="319792"/>
          </a:xfrm>
          <a:prstGeom prst="rect">
            <a:avLst/>
          </a:prstGeom>
          <a:noFill/>
          <a:ln>
            <a:noFill/>
          </a:ln>
        </p:spPr>
      </p:pic>
      <p:sp>
        <p:nvSpPr>
          <p:cNvPr id="4" name="Rectangle 3">
            <a:extLst>
              <a:ext uri="{FF2B5EF4-FFF2-40B4-BE49-F238E27FC236}">
                <a16:creationId xmlns:a16="http://schemas.microsoft.com/office/drawing/2014/main" id="{8EECBDC6-AC25-4BFA-4CA2-7BD24ADDB86B}"/>
              </a:ext>
            </a:extLst>
          </p:cNvPr>
          <p:cNvSpPr/>
          <p:nvPr/>
        </p:nvSpPr>
        <p:spPr>
          <a:xfrm>
            <a:off x="3345743" y="6199117"/>
            <a:ext cx="4292836" cy="553998"/>
          </a:xfrm>
          <a:prstGeom prst="rect">
            <a:avLst/>
          </a:prstGeom>
        </p:spPr>
        <p:txBody>
          <a:bodyPr wrap="square">
            <a:spAutoFit/>
          </a:bodyPr>
          <a:lstStyle/>
          <a:p>
            <a:pPr algn="just">
              <a:lnSpc>
                <a:spcPts val="880"/>
              </a:lnSpc>
            </a:pPr>
            <a:r>
              <a:rPr lang="en-US" sz="800" dirty="0">
                <a:solidFill>
                  <a:schemeClr val="tx1"/>
                </a:solidFill>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grpSp>
        <p:nvGrpSpPr>
          <p:cNvPr id="5" name="Group 4">
            <a:extLst>
              <a:ext uri="{FF2B5EF4-FFF2-40B4-BE49-F238E27FC236}">
                <a16:creationId xmlns:a16="http://schemas.microsoft.com/office/drawing/2014/main" id="{BFFBBE17-1570-B6BD-3619-F01634A145C2}"/>
              </a:ext>
            </a:extLst>
          </p:cNvPr>
          <p:cNvGrpSpPr/>
          <p:nvPr/>
        </p:nvGrpSpPr>
        <p:grpSpPr>
          <a:xfrm>
            <a:off x="441852" y="5906548"/>
            <a:ext cx="1307461" cy="742180"/>
            <a:chOff x="340586" y="8789227"/>
            <a:chExt cx="1307461" cy="742180"/>
          </a:xfrm>
        </p:grpSpPr>
        <p:sp>
          <p:nvSpPr>
            <p:cNvPr id="6" name="Rectangle 5">
              <a:extLst>
                <a:ext uri="{FF2B5EF4-FFF2-40B4-BE49-F238E27FC236}">
                  <a16:creationId xmlns:a16="http://schemas.microsoft.com/office/drawing/2014/main" id="{4F49EA6A-6B2E-C483-D423-8AF6282D7055}"/>
                </a:ext>
              </a:extLst>
            </p:cNvPr>
            <p:cNvSpPr/>
            <p:nvPr userDrawn="1"/>
          </p:nvSpPr>
          <p:spPr>
            <a:xfrm>
              <a:off x="340586" y="8789227"/>
              <a:ext cx="1307461" cy="369332"/>
            </a:xfrm>
            <a:prstGeom prst="rect">
              <a:avLst/>
            </a:prstGeom>
          </p:spPr>
          <p:txBody>
            <a:bodyPr wrap="square" anchor="ctr">
              <a:spAutoFit/>
            </a:bodyPr>
            <a:lstStyle/>
            <a:p>
              <a:pPr algn="just"/>
              <a:r>
                <a:rPr lang="en-US" sz="900" b="1" dirty="0">
                  <a:solidFill>
                    <a:schemeClr val="tx1"/>
                  </a:solidFill>
                  <a:latin typeface="+mj-lt"/>
                </a:rPr>
                <a:t>EPIC STAYS is licensed </a:t>
              </a:r>
            </a:p>
            <a:p>
              <a:pPr algn="just"/>
              <a:r>
                <a:rPr lang="en-US" sz="900" b="1" dirty="0">
                  <a:solidFill>
                    <a:schemeClr val="tx1"/>
                  </a:solidFill>
                  <a:latin typeface="+mj-lt"/>
                </a:rPr>
                <a:t>under </a:t>
              </a:r>
              <a:r>
                <a:rPr lang="en-US" sz="900" b="1" dirty="0">
                  <a:solidFill>
                    <a:srgbClr val="459597"/>
                  </a:solidFill>
                  <a:latin typeface="+mj-lt"/>
                  <a:hlinkClick r:id="rId4">
                    <a:extLst>
                      <a:ext uri="{A12FA001-AC4F-418D-AE19-62706E023703}">
                        <ahyp:hlinkClr xmlns:ahyp="http://schemas.microsoft.com/office/drawing/2018/hyperlinkcolor" val="tx"/>
                      </a:ext>
                    </a:extLst>
                  </a:hlinkClick>
                </a:rPr>
                <a:t>CC BY-SA 4.0</a:t>
              </a:r>
              <a:endParaRPr lang="en-US" sz="900" b="1" dirty="0">
                <a:solidFill>
                  <a:schemeClr val="tx1">
                    <a:lumMod val="50000"/>
                    <a:lumOff val="50000"/>
                  </a:schemeClr>
                </a:solidFill>
                <a:latin typeface="+mj-lt"/>
              </a:endParaRPr>
            </a:p>
          </p:txBody>
        </p:sp>
        <p:pic>
          <p:nvPicPr>
            <p:cNvPr id="7" name="Picture 6">
              <a:extLst>
                <a:ext uri="{FF2B5EF4-FFF2-40B4-BE49-F238E27FC236}">
                  <a16:creationId xmlns:a16="http://schemas.microsoft.com/office/drawing/2014/main" id="{BEFC3970-F0A2-179A-3704-6F3D5091DD8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3792" y="9172027"/>
              <a:ext cx="1022236" cy="359380"/>
            </a:xfrm>
            <a:prstGeom prst="rect">
              <a:avLst/>
            </a:prstGeom>
          </p:spPr>
        </p:pic>
      </p:grpSp>
    </p:spTree>
    <p:extLst>
      <p:ext uri="{BB962C8B-B14F-4D97-AF65-F5344CB8AC3E}">
        <p14:creationId xmlns:p14="http://schemas.microsoft.com/office/powerpoint/2010/main" val="471559463"/>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13586</TotalTime>
  <Words>355</Words>
  <Application>Microsoft Office PowerPoint</Application>
  <PresentationFormat>Widescreen</PresentationFormat>
  <Paragraphs>21</Paragraphs>
  <Slides>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Aptos</vt:lpstr>
      <vt:lpstr>Arial</vt:lpstr>
      <vt:lpstr>Calibri</vt:lpstr>
      <vt:lpstr>Montserrat</vt:lpstr>
      <vt:lpstr>Montserrat Light</vt:lpstr>
      <vt:lpstr>Verdana</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Laura Magan (MMS,Ireland)</cp:lastModifiedBy>
  <cp:revision>563</cp:revision>
  <dcterms:created xsi:type="dcterms:W3CDTF">2020-10-14T13:32:04Z</dcterms:created>
  <dcterms:modified xsi:type="dcterms:W3CDTF">2025-08-20T16:22:31Z</dcterms:modified>
</cp:coreProperties>
</file>