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7"/>
  </p:notesMasterIdLst>
  <p:sldIdLst>
    <p:sldId id="6525" r:id="rId5"/>
    <p:sldId id="651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AC5C0C-A832-9207-444C-F7B11B4E8A97}" name="Laura Magan (MMS,Ireland)" initials="LM" userId="S::Laura@momentumconsulting.ie::c3f3bbb9-9632-4ba0-9147-5662ad5f24a3" providerId="AD"/>
  <p188:author id="{5F7D6D1E-1627-C361-10E7-F5411C5295C7}" name="Kjartan Bollason - HOL" initials="KB" userId="S::kjartan@holar.is::1445eabb-cb7d-4a40-93f8-3a9d43ef6b96" providerId="AD"/>
  <p188:author id="{5B06AF7F-A50A-6EBB-BDEF-B338F78A1AA6}" name="Magnea Elínardóttir" initials="ME" userId="da796e0a37551b5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C69"/>
    <a:srgbClr val="000000"/>
    <a:srgbClr val="414141"/>
    <a:srgbClr val="459597"/>
    <a:srgbClr val="82CCCA"/>
    <a:srgbClr val="E5BEAC"/>
    <a:srgbClr val="0C4659"/>
    <a:srgbClr val="FBA63B"/>
    <a:srgbClr val="F6BF8C"/>
    <a:srgbClr val="F1B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67" autoAdjust="0"/>
    <p:restoredTop sz="94243" autoAdjust="0"/>
  </p:normalViewPr>
  <p:slideViewPr>
    <p:cSldViewPr snapToGrid="0" snapToObjects="1">
      <p:cViewPr varScale="1">
        <p:scale>
          <a:sx n="103" d="100"/>
          <a:sy n="103" d="100"/>
        </p:scale>
        <p:origin x="390"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creativecommons.org/licenses/by-sa/4.0/?ref=chooser-v1"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Epic Stays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4F9F12E3-9E6B-1207-AA65-41EE5B4D3570}"/>
              </a:ext>
            </a:extLst>
          </p:cNvPr>
          <p:cNvSpPr/>
          <p:nvPr userDrawn="1"/>
        </p:nvSpPr>
        <p:spPr>
          <a:xfrm>
            <a:off x="-1" y="641250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 name="Freeform 2">
            <a:extLst>
              <a:ext uri="{FF2B5EF4-FFF2-40B4-BE49-F238E27FC236}">
                <a16:creationId xmlns:a16="http://schemas.microsoft.com/office/drawing/2014/main" id="{5ABBE625-B4FC-E0F5-9631-227F03A092F2}"/>
              </a:ext>
            </a:extLst>
          </p:cNvPr>
          <p:cNvSpPr/>
          <p:nvPr userDrawn="1"/>
        </p:nvSpPr>
        <p:spPr>
          <a:xfrm rot="16200000">
            <a:off x="8074538" y="-314471"/>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459597"/>
          </a:solidFill>
          <a:ln w="15768" cap="flat">
            <a:noFill/>
            <a:prstDash val="solid"/>
            <a:miter/>
          </a:ln>
        </p:spPr>
        <p:txBody>
          <a:bodyPr wrap="square" rtlCol="0" anchor="ctr">
            <a:noAutofit/>
          </a:bodyPr>
          <a:lstStyle/>
          <a:p>
            <a:endParaRPr lang="en-US" dirty="0"/>
          </a:p>
        </p:txBody>
      </p:sp>
      <p:sp>
        <p:nvSpPr>
          <p:cNvPr id="11" name="Picture Placeholder 10">
            <a:extLst>
              <a:ext uri="{FF2B5EF4-FFF2-40B4-BE49-F238E27FC236}">
                <a16:creationId xmlns:a16="http://schemas.microsoft.com/office/drawing/2014/main" id="{0B5D6D88-2D5A-06E0-02B3-1A9F231FB937}"/>
              </a:ext>
            </a:extLst>
          </p:cNvPr>
          <p:cNvSpPr>
            <a:spLocks noGrp="1"/>
          </p:cNvSpPr>
          <p:nvPr>
            <p:ph type="pic" sz="quarter" idx="40"/>
          </p:nvPr>
        </p:nvSpPr>
        <p:spPr>
          <a:xfrm>
            <a:off x="-2" y="738183"/>
            <a:ext cx="8902587" cy="5921497"/>
          </a:xfrm>
          <a:custGeom>
            <a:avLst/>
            <a:gdLst>
              <a:gd name="connsiteX0" fmla="*/ 0 w 8902587"/>
              <a:gd name="connsiteY0" fmla="*/ 0 h 5921497"/>
              <a:gd name="connsiteX1" fmla="*/ 1 w 8902587"/>
              <a:gd name="connsiteY1" fmla="*/ 0 h 5921497"/>
              <a:gd name="connsiteX2" fmla="*/ 265045 w 8902587"/>
              <a:gd name="connsiteY2" fmla="*/ 0 h 5921497"/>
              <a:gd name="connsiteX3" fmla="*/ 3108312 w 8902587"/>
              <a:gd name="connsiteY3" fmla="*/ 0 h 5921497"/>
              <a:gd name="connsiteX4" fmla="*/ 3108312 w 8902587"/>
              <a:gd name="connsiteY4" fmla="*/ 6178 h 5921497"/>
              <a:gd name="connsiteX5" fmla="*/ 3212362 w 8902587"/>
              <a:gd name="connsiteY5" fmla="*/ 772 h 5921497"/>
              <a:gd name="connsiteX6" fmla="*/ 3289433 w 8902587"/>
              <a:gd name="connsiteY6" fmla="*/ 200 h 5921497"/>
              <a:gd name="connsiteX7" fmla="*/ 3289414 w 8902587"/>
              <a:gd name="connsiteY7" fmla="*/ 0 h 5921497"/>
              <a:gd name="connsiteX8" fmla="*/ 3316414 w 8902587"/>
              <a:gd name="connsiteY8" fmla="*/ 0 h 5921497"/>
              <a:gd name="connsiteX9" fmla="*/ 5781601 w 8902587"/>
              <a:gd name="connsiteY9" fmla="*/ 0 h 5921497"/>
              <a:gd name="connsiteX10" fmla="*/ 5781601 w 8902587"/>
              <a:gd name="connsiteY10" fmla="*/ 6178 h 5921497"/>
              <a:gd name="connsiteX11" fmla="*/ 5948453 w 8902587"/>
              <a:gd name="connsiteY11" fmla="*/ 0 h 5921497"/>
              <a:gd name="connsiteX12" fmla="*/ 7360642 w 8902587"/>
              <a:gd name="connsiteY12" fmla="*/ 356780 h 5921497"/>
              <a:gd name="connsiteX13" fmla="*/ 7560039 w 8902587"/>
              <a:gd name="connsiteY13" fmla="*/ 477806 h 5921497"/>
              <a:gd name="connsiteX14" fmla="*/ 7540195 w 8902587"/>
              <a:gd name="connsiteY14" fmla="*/ 504311 h 5921497"/>
              <a:gd name="connsiteX15" fmla="*/ 7257884 w 8902587"/>
              <a:gd name="connsiteY15" fmla="*/ 1427814 h 5921497"/>
              <a:gd name="connsiteX16" fmla="*/ 8739034 w 8902587"/>
              <a:gd name="connsiteY16" fmla="*/ 3069818 h 5921497"/>
              <a:gd name="connsiteX17" fmla="*/ 8902587 w 8902587"/>
              <a:gd name="connsiteY17" fmla="*/ 3078048 h 5921497"/>
              <a:gd name="connsiteX18" fmla="*/ 8893195 w 8902587"/>
              <a:gd name="connsiteY18" fmla="*/ 3263933 h 5921497"/>
              <a:gd name="connsiteX19" fmla="*/ 5948453 w 8902587"/>
              <a:gd name="connsiteY19" fmla="*/ 5921497 h 5921497"/>
              <a:gd name="connsiteX20" fmla="*/ 5781601 w 8902587"/>
              <a:gd name="connsiteY20" fmla="*/ 5915319 h 5921497"/>
              <a:gd name="connsiteX21" fmla="*/ 5781601 w 8902587"/>
              <a:gd name="connsiteY21" fmla="*/ 5921497 h 5921497"/>
              <a:gd name="connsiteX22" fmla="*/ 3316414 w 8902587"/>
              <a:gd name="connsiteY22" fmla="*/ 5921497 h 5921497"/>
              <a:gd name="connsiteX23" fmla="*/ 3303482 w 8902587"/>
              <a:gd name="connsiteY23" fmla="*/ 5921497 h 5921497"/>
              <a:gd name="connsiteX24" fmla="*/ 3303482 w 8902587"/>
              <a:gd name="connsiteY24" fmla="*/ 5921404 h 5921497"/>
              <a:gd name="connsiteX25" fmla="*/ 3209472 w 8902587"/>
              <a:gd name="connsiteY25" fmla="*/ 5920725 h 5921497"/>
              <a:gd name="connsiteX26" fmla="*/ 3108312 w 8902587"/>
              <a:gd name="connsiteY26" fmla="*/ 5915319 h 5921497"/>
              <a:gd name="connsiteX27" fmla="*/ 3108312 w 8902587"/>
              <a:gd name="connsiteY27" fmla="*/ 5921497 h 5921497"/>
              <a:gd name="connsiteX28" fmla="*/ 2959697 w 8902587"/>
              <a:gd name="connsiteY28" fmla="*/ 5921497 h 5921497"/>
              <a:gd name="connsiteX29" fmla="*/ 2959697 w 8902587"/>
              <a:gd name="connsiteY29" fmla="*/ 5674318 h 5921497"/>
              <a:gd name="connsiteX30" fmla="*/ 265045 w 8902587"/>
              <a:gd name="connsiteY30" fmla="*/ 5674318 h 5921497"/>
              <a:gd name="connsiteX31" fmla="*/ 17546 w 8902587"/>
              <a:gd name="connsiteY31" fmla="*/ 5674318 h 5921497"/>
              <a:gd name="connsiteX32" fmla="*/ 0 w 8902587"/>
              <a:gd name="connsiteY32" fmla="*/ 5674318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902587" h="5921497">
                <a:moveTo>
                  <a:pt x="0" y="0"/>
                </a:moveTo>
                <a:lnTo>
                  <a:pt x="1" y="0"/>
                </a:lnTo>
                <a:lnTo>
                  <a:pt x="265045" y="0"/>
                </a:lnTo>
                <a:lnTo>
                  <a:pt x="3108312" y="0"/>
                </a:lnTo>
                <a:lnTo>
                  <a:pt x="3108312" y="6178"/>
                </a:lnTo>
                <a:cubicBezTo>
                  <a:pt x="3142994" y="3089"/>
                  <a:pt x="3177678" y="1545"/>
                  <a:pt x="3212362" y="772"/>
                </a:cubicBezTo>
                <a:lnTo>
                  <a:pt x="3289433" y="200"/>
                </a:lnTo>
                <a:lnTo>
                  <a:pt x="3289414" y="0"/>
                </a:lnTo>
                <a:lnTo>
                  <a:pt x="3316414" y="0"/>
                </a:lnTo>
                <a:lnTo>
                  <a:pt x="5781601" y="0"/>
                </a:lnTo>
                <a:lnTo>
                  <a:pt x="5781601" y="6178"/>
                </a:lnTo>
                <a:cubicBezTo>
                  <a:pt x="5837215" y="0"/>
                  <a:pt x="5892836" y="0"/>
                  <a:pt x="5948453" y="0"/>
                </a:cubicBezTo>
                <a:cubicBezTo>
                  <a:pt x="6460207" y="0"/>
                  <a:pt x="6941183" y="129176"/>
                  <a:pt x="7360642" y="356780"/>
                </a:cubicBezTo>
                <a:lnTo>
                  <a:pt x="7560039" y="477806"/>
                </a:lnTo>
                <a:lnTo>
                  <a:pt x="7540195" y="504311"/>
                </a:lnTo>
                <a:cubicBezTo>
                  <a:pt x="7362040" y="767687"/>
                  <a:pt x="7257884" y="1085395"/>
                  <a:pt x="7257884" y="1427814"/>
                </a:cubicBezTo>
                <a:cubicBezTo>
                  <a:pt x="7257884" y="2283865"/>
                  <a:pt x="7905828" y="2985462"/>
                  <a:pt x="8739034" y="3069818"/>
                </a:cubicBezTo>
                <a:lnTo>
                  <a:pt x="8902587" y="3078048"/>
                </a:lnTo>
                <a:lnTo>
                  <a:pt x="8893195" y="3263933"/>
                </a:lnTo>
                <a:cubicBezTo>
                  <a:pt x="8741253" y="4758918"/>
                  <a:pt x="7477918" y="5921497"/>
                  <a:pt x="5948453" y="5921497"/>
                </a:cubicBezTo>
                <a:cubicBezTo>
                  <a:pt x="5892836" y="5921497"/>
                  <a:pt x="5831037" y="5921497"/>
                  <a:pt x="5781601" y="5915319"/>
                </a:cubicBezTo>
                <a:lnTo>
                  <a:pt x="5781601" y="5921497"/>
                </a:lnTo>
                <a:lnTo>
                  <a:pt x="3316414" y="5921497"/>
                </a:lnTo>
                <a:lnTo>
                  <a:pt x="3303482" y="5921497"/>
                </a:lnTo>
                <a:lnTo>
                  <a:pt x="3303482" y="5921404"/>
                </a:lnTo>
                <a:lnTo>
                  <a:pt x="3209472" y="5920725"/>
                </a:lnTo>
                <a:cubicBezTo>
                  <a:pt x="3173825" y="5919953"/>
                  <a:pt x="3139141" y="5918408"/>
                  <a:pt x="3108312" y="5915319"/>
                </a:cubicBezTo>
                <a:lnTo>
                  <a:pt x="3108312" y="5921497"/>
                </a:lnTo>
                <a:lnTo>
                  <a:pt x="2959697" y="5921497"/>
                </a:lnTo>
                <a:lnTo>
                  <a:pt x="2959697" y="5674318"/>
                </a:lnTo>
                <a:lnTo>
                  <a:pt x="265045" y="5674318"/>
                </a:lnTo>
                <a:lnTo>
                  <a:pt x="17546" y="5674318"/>
                </a:lnTo>
                <a:lnTo>
                  <a:pt x="0" y="567431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403571" y="836950"/>
            <a:ext cx="4802284" cy="254702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2" name="Slide Number Placeholder 5">
            <a:extLst>
              <a:ext uri="{FF2B5EF4-FFF2-40B4-BE49-F238E27FC236}">
                <a16:creationId xmlns:a16="http://schemas.microsoft.com/office/drawing/2014/main" id="{F969E2E6-9085-C80B-BE9D-CB2BBB65F1BE}"/>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D692CCB7-11ED-56C3-F2C7-67D936204E5D}"/>
              </a:ext>
            </a:extLst>
          </p:cNvPr>
          <p:cNvSpPr>
            <a:spLocks noGrp="1"/>
          </p:cNvSpPr>
          <p:nvPr>
            <p:ph type="body" sz="quarter" idx="65" hasCustomPrompt="1"/>
          </p:nvPr>
        </p:nvSpPr>
        <p:spPr>
          <a:xfrm>
            <a:off x="6009" y="641250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9821007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2998618" y="-2481419"/>
            <a:ext cx="6175269" cy="12192001"/>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Tree>
    <p:extLst>
      <p:ext uri="{BB962C8B-B14F-4D97-AF65-F5344CB8AC3E}">
        <p14:creationId xmlns:p14="http://schemas.microsoft.com/office/powerpoint/2010/main" val="220412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vider 01">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5569F482-B952-C24D-C8D1-E7CA0807340C}"/>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Rectangle 6">
            <a:extLst>
              <a:ext uri="{FF2B5EF4-FFF2-40B4-BE49-F238E27FC236}">
                <a16:creationId xmlns:a16="http://schemas.microsoft.com/office/drawing/2014/main" id="{DA2C84A0-B72A-82E6-6B19-BD2F1621EAB4}"/>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a:extLst>
              <a:ext uri="{FF2B5EF4-FFF2-40B4-BE49-F238E27FC236}">
                <a16:creationId xmlns:a16="http://schemas.microsoft.com/office/drawing/2014/main" id="{2C3E7FAC-5703-5278-D061-80BC0FD47089}"/>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11" name="Picture Placeholder 10">
            <a:extLst>
              <a:ext uri="{FF2B5EF4-FFF2-40B4-BE49-F238E27FC236}">
                <a16:creationId xmlns:a16="http://schemas.microsoft.com/office/drawing/2014/main" id="{034A05A5-BCEB-42FD-D487-EF7058319242}"/>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4" name="Slide Number Placeholder 5">
            <a:extLst>
              <a:ext uri="{FF2B5EF4-FFF2-40B4-BE49-F238E27FC236}">
                <a16:creationId xmlns:a16="http://schemas.microsoft.com/office/drawing/2014/main" id="{D871EDFA-9011-5220-AF61-F5EDA5AB5D66}"/>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23">
            <a:extLst>
              <a:ext uri="{FF2B5EF4-FFF2-40B4-BE49-F238E27FC236}">
                <a16:creationId xmlns:a16="http://schemas.microsoft.com/office/drawing/2014/main" id="{4F045BD3-6980-8697-3515-6C492A0E2F73}"/>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031532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88279C37-A1BE-B924-9BAE-BEFBBDCCD758}"/>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FBA63B"/>
          </a:solidFill>
          <a:ln w="24491" cap="flat">
            <a:solidFill>
              <a:srgbClr val="FBA63B"/>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02</a:t>
            </a:r>
          </a:p>
        </p:txBody>
      </p:sp>
      <p:sp>
        <p:nvSpPr>
          <p:cNvPr id="11" name="Picture Placeholder 10">
            <a:extLst>
              <a:ext uri="{FF2B5EF4-FFF2-40B4-BE49-F238E27FC236}">
                <a16:creationId xmlns:a16="http://schemas.microsoft.com/office/drawing/2014/main" id="{6630A75D-6D8B-3A21-6A9F-016DCE41F7F0}"/>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2E7B18D9-B18D-C990-3B81-03007F9555DD}"/>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66349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03">
    <p:spTree>
      <p:nvGrpSpPr>
        <p:cNvPr id="1" name=""/>
        <p:cNvGrpSpPr/>
        <p:nvPr/>
      </p:nvGrpSpPr>
      <p:grpSpPr>
        <a:xfrm>
          <a:off x="0" y="0"/>
          <a:ext cx="0" cy="0"/>
          <a:chOff x="0" y="0"/>
          <a:chExt cx="0" cy="0"/>
        </a:xfrm>
      </p:grpSpPr>
      <p:sp>
        <p:nvSpPr>
          <p:cNvPr id="12" name="object 3">
            <a:extLst>
              <a:ext uri="{FF2B5EF4-FFF2-40B4-BE49-F238E27FC236}">
                <a16:creationId xmlns:a16="http://schemas.microsoft.com/office/drawing/2014/main" id="{10FA6DCC-313C-4786-6A6A-A20CB81D3717}"/>
              </a:ext>
            </a:extLst>
          </p:cNvPr>
          <p:cNvSpPr/>
          <p:nvPr userDrawn="1"/>
        </p:nvSpPr>
        <p:spPr>
          <a:xfrm>
            <a:off x="9232269" y="1451577"/>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Slide Number Placeholder 5">
            <a:extLst>
              <a:ext uri="{FF2B5EF4-FFF2-40B4-BE49-F238E27FC236}">
                <a16:creationId xmlns:a16="http://schemas.microsoft.com/office/drawing/2014/main" id="{56440CD4-2B14-FFB8-AC70-0F69B121696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Rectangle 2">
            <a:extLst>
              <a:ext uri="{FF2B5EF4-FFF2-40B4-BE49-F238E27FC236}">
                <a16:creationId xmlns:a16="http://schemas.microsoft.com/office/drawing/2014/main" id="{A084AFDC-B1DE-7DD8-7E65-2408B3D2C1CD}"/>
              </a:ext>
            </a:extLst>
          </p:cNvPr>
          <p:cNvSpPr/>
          <p:nvPr userDrawn="1"/>
        </p:nvSpPr>
        <p:spPr>
          <a:xfrm>
            <a:off x="11360727" y="4350327"/>
            <a:ext cx="831273" cy="20643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3">
            <a:extLst>
              <a:ext uri="{FF2B5EF4-FFF2-40B4-BE49-F238E27FC236}">
                <a16:creationId xmlns:a16="http://schemas.microsoft.com/office/drawing/2014/main" id="{229F84FE-4DDB-0EB7-4459-D7BD3D4AD1D0}"/>
              </a:ext>
            </a:extLst>
          </p:cNvPr>
          <p:cNvSpPr/>
          <p:nvPr userDrawn="1"/>
        </p:nvSpPr>
        <p:spPr>
          <a:xfrm rot="16200000">
            <a:off x="1066228" y="-494466"/>
            <a:ext cx="5056445" cy="7188900"/>
          </a:xfrm>
          <a:custGeom>
            <a:avLst/>
            <a:gdLst>
              <a:gd name="connsiteX0" fmla="*/ 5056445 w 5056445"/>
              <a:gd name="connsiteY0" fmla="*/ 1727700 h 7188900"/>
              <a:gd name="connsiteX1" fmla="*/ 5056445 w 5056445"/>
              <a:gd name="connsiteY1" fmla="*/ 4517517 h 7188900"/>
              <a:gd name="connsiteX2" fmla="*/ 5051169 w 5056445"/>
              <a:gd name="connsiteY2" fmla="*/ 4517517 h 7188900"/>
              <a:gd name="connsiteX3" fmla="*/ 5056445 w 5056445"/>
              <a:gd name="connsiteY3" fmla="*/ 4660062 h 7188900"/>
              <a:gd name="connsiteX4" fmla="*/ 2528223 w 5056445"/>
              <a:gd name="connsiteY4" fmla="*/ 7188900 h 7188900"/>
              <a:gd name="connsiteX5" fmla="*/ 1 w 5056445"/>
              <a:gd name="connsiteY5" fmla="*/ 4660062 h 7188900"/>
              <a:gd name="connsiteX6" fmla="*/ 5278 w 5056445"/>
              <a:gd name="connsiteY6" fmla="*/ 4517517 h 7188900"/>
              <a:gd name="connsiteX7" fmla="*/ 1 w 5056445"/>
              <a:gd name="connsiteY7" fmla="*/ 4517517 h 7188900"/>
              <a:gd name="connsiteX8" fmla="*/ 1 w 5056445"/>
              <a:gd name="connsiteY8" fmla="*/ 2932382 h 7188900"/>
              <a:gd name="connsiteX9" fmla="*/ 0 w 5056445"/>
              <a:gd name="connsiteY9" fmla="*/ 2932362 h 7188900"/>
              <a:gd name="connsiteX10" fmla="*/ 1 w 5056445"/>
              <a:gd name="connsiteY10" fmla="*/ 2932253 h 7188900"/>
              <a:gd name="connsiteX11" fmla="*/ 1 w 5056445"/>
              <a:gd name="connsiteY11" fmla="*/ 2789817 h 7188900"/>
              <a:gd name="connsiteX12" fmla="*/ 0 w 5056445"/>
              <a:gd name="connsiteY12" fmla="*/ 2789817 h 7188900"/>
              <a:gd name="connsiteX13" fmla="*/ 0 w 5056445"/>
              <a:gd name="connsiteY13" fmla="*/ 0 h 7188900"/>
              <a:gd name="connsiteX14" fmla="*/ 5056444 w 5056445"/>
              <a:gd name="connsiteY14" fmla="*/ 0 h 7188900"/>
              <a:gd name="connsiteX15" fmla="*/ 5056444 w 5056445"/>
              <a:gd name="connsiteY15" fmla="*/ 1727700 h 718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56445" h="7188900">
                <a:moveTo>
                  <a:pt x="5056445" y="1727700"/>
                </a:moveTo>
                <a:lnTo>
                  <a:pt x="5056445" y="4517517"/>
                </a:lnTo>
                <a:lnTo>
                  <a:pt x="5051169" y="4517517"/>
                </a:lnTo>
                <a:cubicBezTo>
                  <a:pt x="5056445" y="4565032"/>
                  <a:pt x="5056445" y="4612549"/>
                  <a:pt x="5056445" y="4660062"/>
                </a:cubicBezTo>
                <a:cubicBezTo>
                  <a:pt x="5056445" y="6059108"/>
                  <a:pt x="3926928" y="7188900"/>
                  <a:pt x="2528223" y="7188900"/>
                </a:cubicBezTo>
                <a:cubicBezTo>
                  <a:pt x="1129521" y="7188900"/>
                  <a:pt x="1" y="6053825"/>
                  <a:pt x="1" y="4660062"/>
                </a:cubicBezTo>
                <a:cubicBezTo>
                  <a:pt x="1" y="4612549"/>
                  <a:pt x="1" y="4559752"/>
                  <a:pt x="5278" y="4517517"/>
                </a:cubicBezTo>
                <a:lnTo>
                  <a:pt x="1" y="4517517"/>
                </a:lnTo>
                <a:lnTo>
                  <a:pt x="1" y="2932382"/>
                </a:lnTo>
                <a:lnTo>
                  <a:pt x="0" y="2932362"/>
                </a:lnTo>
                <a:lnTo>
                  <a:pt x="1" y="2932253"/>
                </a:lnTo>
                <a:lnTo>
                  <a:pt x="1" y="2789817"/>
                </a:lnTo>
                <a:lnTo>
                  <a:pt x="0" y="2789817"/>
                </a:lnTo>
                <a:lnTo>
                  <a:pt x="0" y="0"/>
                </a:lnTo>
                <a:lnTo>
                  <a:pt x="5056444" y="0"/>
                </a:lnTo>
                <a:lnTo>
                  <a:pt x="5056444" y="172770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CC09CB29-0FF7-F578-647A-B060ACA2F633}"/>
              </a:ext>
            </a:extLst>
          </p:cNvPr>
          <p:cNvSpPr/>
          <p:nvPr userDrawn="1"/>
        </p:nvSpPr>
        <p:spPr>
          <a:xfrm>
            <a:off x="1621052" y="2125333"/>
            <a:ext cx="5184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459597"/>
          </a:solidFill>
          <a:ln w="24491" cap="flat">
            <a:solidFill>
              <a:srgbClr val="459597"/>
            </a:solidFill>
            <a:prstDash val="solid"/>
            <a:miter/>
          </a:ln>
        </p:spPr>
        <p:txBody>
          <a:bodyPr rtlCol="0" anchor="ctr"/>
          <a:lstStyle/>
          <a:p>
            <a:endParaRPr lang="en-US"/>
          </a:p>
        </p:txBody>
      </p:sp>
      <p:sp>
        <p:nvSpPr>
          <p:cNvPr id="6" name="Text Placeholder 23">
            <a:extLst>
              <a:ext uri="{FF2B5EF4-FFF2-40B4-BE49-F238E27FC236}">
                <a16:creationId xmlns:a16="http://schemas.microsoft.com/office/drawing/2014/main" id="{90E33F44-5B33-B28A-15AC-1EF95B309513}"/>
              </a:ext>
            </a:extLst>
          </p:cNvPr>
          <p:cNvSpPr>
            <a:spLocks noGrp="1"/>
          </p:cNvSpPr>
          <p:nvPr>
            <p:ph type="body" sz="quarter" idx="16" hasCustomPrompt="1"/>
          </p:nvPr>
        </p:nvSpPr>
        <p:spPr>
          <a:xfrm>
            <a:off x="1619810" y="2472714"/>
            <a:ext cx="6010480" cy="3066422"/>
          </a:xfrm>
          <a:prstGeom prst="rect">
            <a:avLst/>
          </a:prstGeom>
        </p:spPr>
        <p:txBody>
          <a:bodyPr>
            <a:normAutofit/>
          </a:bodyPr>
          <a:lstStyle>
            <a:lvl1pPr marL="0" indent="0" algn="l">
              <a:lnSpc>
                <a:spcPct val="100000"/>
              </a:lnSpc>
              <a:spcBef>
                <a:spcPts val="0"/>
              </a:spcBef>
              <a:buNone/>
              <a:defRPr sz="4800" b="0" i="0">
                <a:solidFill>
                  <a:schemeClr val="bg1"/>
                </a:solidFill>
                <a:latin typeface="+mn-lt"/>
              </a:defRPr>
            </a:lvl1pPr>
          </a:lstStyle>
          <a:p>
            <a:pPr lvl="0"/>
            <a:r>
              <a:rPr lang="en-US" dirty="0"/>
              <a:t>Divider Title</a:t>
            </a:r>
          </a:p>
        </p:txBody>
      </p:sp>
      <p:sp>
        <p:nvSpPr>
          <p:cNvPr id="7" name="Text Placeholder 23">
            <a:extLst>
              <a:ext uri="{FF2B5EF4-FFF2-40B4-BE49-F238E27FC236}">
                <a16:creationId xmlns:a16="http://schemas.microsoft.com/office/drawing/2014/main" id="{B0B1A17E-F7EF-AB28-3217-F9DD59500492}"/>
              </a:ext>
            </a:extLst>
          </p:cNvPr>
          <p:cNvSpPr>
            <a:spLocks noGrp="1"/>
          </p:cNvSpPr>
          <p:nvPr>
            <p:ph type="body" sz="quarter" idx="17" hasCustomPrompt="1"/>
          </p:nvPr>
        </p:nvSpPr>
        <p:spPr>
          <a:xfrm>
            <a:off x="352931" y="1213009"/>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03</a:t>
            </a:r>
          </a:p>
        </p:txBody>
      </p:sp>
      <p:sp>
        <p:nvSpPr>
          <p:cNvPr id="11" name="Picture Placeholder 10">
            <a:extLst>
              <a:ext uri="{FF2B5EF4-FFF2-40B4-BE49-F238E27FC236}">
                <a16:creationId xmlns:a16="http://schemas.microsoft.com/office/drawing/2014/main" id="{F98284DC-9D41-FC42-06B0-7FE39D671A7D}"/>
              </a:ext>
            </a:extLst>
          </p:cNvPr>
          <p:cNvSpPr>
            <a:spLocks noGrp="1"/>
          </p:cNvSpPr>
          <p:nvPr>
            <p:ph type="pic" sz="quarter" idx="19"/>
          </p:nvPr>
        </p:nvSpPr>
        <p:spPr>
          <a:xfrm>
            <a:off x="5635270" y="1729840"/>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3596999 w 6560312"/>
              <a:gd name="connsiteY5" fmla="*/ 0 h 4556399"/>
              <a:gd name="connsiteX6" fmla="*/ 3596999 w 6560312"/>
              <a:gd name="connsiteY6" fmla="*/ 174157 h 4556399"/>
              <a:gd name="connsiteX7" fmla="*/ 6556695 w 6560312"/>
              <a:gd name="connsiteY7" fmla="*/ 174157 h 4556399"/>
              <a:gd name="connsiteX8" fmla="*/ 6556695 w 6560312"/>
              <a:gd name="connsiteY8" fmla="*/ 0 h 4556399"/>
              <a:gd name="connsiteX9" fmla="*/ 6560312 w 6560312"/>
              <a:gd name="connsiteY9" fmla="*/ 0 h 4556399"/>
              <a:gd name="connsiteX10" fmla="*/ 6560312 w 6560312"/>
              <a:gd name="connsiteY10" fmla="*/ 4556399 h 4556399"/>
              <a:gd name="connsiteX11" fmla="*/ 5900026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3596999" y="0"/>
                </a:lnTo>
                <a:lnTo>
                  <a:pt x="3596999" y="174157"/>
                </a:lnTo>
                <a:lnTo>
                  <a:pt x="6556695" y="174157"/>
                </a:lnTo>
                <a:lnTo>
                  <a:pt x="6556695" y="0"/>
                </a:lnTo>
                <a:lnTo>
                  <a:pt x="6560312" y="0"/>
                </a:lnTo>
                <a:lnTo>
                  <a:pt x="6560312" y="4556399"/>
                </a:lnTo>
                <a:lnTo>
                  <a:pt x="5900026"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0" name="Text Placeholder 23">
            <a:extLst>
              <a:ext uri="{FF2B5EF4-FFF2-40B4-BE49-F238E27FC236}">
                <a16:creationId xmlns:a16="http://schemas.microsoft.com/office/drawing/2014/main" id="{4D3F3092-6DB8-88B6-0D10-6C3A11BFCC22}"/>
              </a:ext>
            </a:extLst>
          </p:cNvPr>
          <p:cNvSpPr>
            <a:spLocks noGrp="1"/>
          </p:cNvSpPr>
          <p:nvPr>
            <p:ph type="body" sz="quarter" idx="65" hasCustomPrompt="1"/>
          </p:nvPr>
        </p:nvSpPr>
        <p:spPr>
          <a:xfrm>
            <a:off x="9238279" y="1451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131421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74803" y="1994611"/>
            <a:ext cx="10614687" cy="3499183"/>
          </a:xfrm>
          <a:prstGeom prst="rect">
            <a:avLst/>
          </a:prstGeom>
        </p:spPr>
        <p:txBody>
          <a:bodyPr/>
          <a:lstStyle>
            <a:lvl1pPr marL="0" algn="l">
              <a:lnSpc>
                <a:spcPct val="100000"/>
              </a:lnSpc>
              <a:spcBef>
                <a:spcPts val="0"/>
              </a:spcBef>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74803" y="359776"/>
            <a:ext cx="10614687"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4" name="Text Placeholder 23">
            <a:extLst>
              <a:ext uri="{FF2B5EF4-FFF2-40B4-BE49-F238E27FC236}">
                <a16:creationId xmlns:a16="http://schemas.microsoft.com/office/drawing/2014/main" id="{064BF269-509F-FF08-2AB8-13D0BA5CD02C}"/>
              </a:ext>
            </a:extLst>
          </p:cNvPr>
          <p:cNvSpPr>
            <a:spLocks noGrp="1"/>
          </p:cNvSpPr>
          <p:nvPr>
            <p:ph type="body" sz="quarter" idx="19" hasCustomPrompt="1"/>
          </p:nvPr>
        </p:nvSpPr>
        <p:spPr>
          <a:xfrm>
            <a:off x="760949" y="1177194"/>
            <a:ext cx="10614687"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l" defTabSz="914400" rtl="0" eaLnBrk="1" latinLnBrk="0" hangingPunct="1"/>
            <a:endParaRPr lang="en-US" dirty="0"/>
          </a:p>
        </p:txBody>
      </p:sp>
      <p:sp>
        <p:nvSpPr>
          <p:cNvPr id="16" name="object 3">
            <a:extLst>
              <a:ext uri="{FF2B5EF4-FFF2-40B4-BE49-F238E27FC236}">
                <a16:creationId xmlns:a16="http://schemas.microsoft.com/office/drawing/2014/main" id="{6843E0B1-0ACB-E295-48A6-722B477057E3}"/>
              </a:ext>
            </a:extLst>
          </p:cNvPr>
          <p:cNvSpPr/>
          <p:nvPr userDrawn="1"/>
        </p:nvSpPr>
        <p:spPr>
          <a:xfrm rot="16200000">
            <a:off x="2303259" y="1262732"/>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5" name="Picture Placeholder 14">
            <a:extLst>
              <a:ext uri="{FF2B5EF4-FFF2-40B4-BE49-F238E27FC236}">
                <a16:creationId xmlns:a16="http://schemas.microsoft.com/office/drawing/2014/main" id="{0E0A53C3-0F9C-FD0C-4CCE-32607FB06EC4}"/>
              </a:ext>
            </a:extLst>
          </p:cNvPr>
          <p:cNvSpPr>
            <a:spLocks noGrp="1"/>
          </p:cNvSpPr>
          <p:nvPr>
            <p:ph type="pic" sz="quarter" idx="10"/>
          </p:nvPr>
        </p:nvSpPr>
        <p:spPr>
          <a:xfrm>
            <a:off x="391600" y="0"/>
            <a:ext cx="3423163" cy="1945748"/>
          </a:xfrm>
          <a:custGeom>
            <a:avLst/>
            <a:gdLst>
              <a:gd name="connsiteX0" fmla="*/ 0 w 3423163"/>
              <a:gd name="connsiteY0" fmla="*/ 0 h 1945748"/>
              <a:gd name="connsiteX1" fmla="*/ 3423163 w 3423163"/>
              <a:gd name="connsiteY1" fmla="*/ 0 h 1945748"/>
              <a:gd name="connsiteX2" fmla="*/ 3423163 w 3423163"/>
              <a:gd name="connsiteY2" fmla="*/ 36 h 1945748"/>
              <a:gd name="connsiteX3" fmla="*/ 3174391 w 3423163"/>
              <a:gd name="connsiteY3" fmla="*/ 36 h 1945748"/>
              <a:gd name="connsiteX4" fmla="*/ 3174391 w 3423163"/>
              <a:gd name="connsiteY4" fmla="*/ 1945748 h 1945748"/>
              <a:gd name="connsiteX5" fmla="*/ 0 w 3423163"/>
              <a:gd name="connsiteY5" fmla="*/ 1945748 h 19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3163" h="1945748">
                <a:moveTo>
                  <a:pt x="0" y="0"/>
                </a:moveTo>
                <a:lnTo>
                  <a:pt x="3423163" y="0"/>
                </a:lnTo>
                <a:lnTo>
                  <a:pt x="3423163" y="36"/>
                </a:lnTo>
                <a:lnTo>
                  <a:pt x="3174391" y="36"/>
                </a:lnTo>
                <a:lnTo>
                  <a:pt x="3174391" y="1945748"/>
                </a:lnTo>
                <a:lnTo>
                  <a:pt x="0" y="194574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3" name="Slide Number Placeholder 5">
            <a:extLst>
              <a:ext uri="{FF2B5EF4-FFF2-40B4-BE49-F238E27FC236}">
                <a16:creationId xmlns:a16="http://schemas.microsoft.com/office/drawing/2014/main" id="{34AF9B71-2207-2B84-77DD-F48EEA4CB5B4}"/>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Text Placeholder 17">
            <a:extLst>
              <a:ext uri="{FF2B5EF4-FFF2-40B4-BE49-F238E27FC236}">
                <a16:creationId xmlns:a16="http://schemas.microsoft.com/office/drawing/2014/main" id="{1F839923-FB21-EECD-2715-9AFE87047FDA}"/>
              </a:ext>
            </a:extLst>
          </p:cNvPr>
          <p:cNvSpPr>
            <a:spLocks noGrp="1"/>
          </p:cNvSpPr>
          <p:nvPr>
            <p:ph type="body" sz="quarter" idx="21" hasCustomPrompt="1"/>
          </p:nvPr>
        </p:nvSpPr>
        <p:spPr>
          <a:xfrm>
            <a:off x="4594468" y="2396438"/>
            <a:ext cx="6808876" cy="3499183"/>
          </a:xfrm>
          <a:prstGeom prst="rect">
            <a:avLst/>
          </a:prstGeom>
        </p:spPr>
        <p:txBody>
          <a:bodyPr/>
          <a:lstStyle>
            <a:lvl1pPr marL="0" algn="l">
              <a:lnSpc>
                <a:spcPct val="100000"/>
              </a:lnSpc>
              <a:spcBef>
                <a:spcPts val="0"/>
              </a:spcBef>
              <a:buNone/>
              <a:defRPr sz="2200" b="0" i="0" spc="0">
                <a:solidFill>
                  <a:srgbClr val="41414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2" name="Text Placeholder 23">
            <a:extLst>
              <a:ext uri="{FF2B5EF4-FFF2-40B4-BE49-F238E27FC236}">
                <a16:creationId xmlns:a16="http://schemas.microsoft.com/office/drawing/2014/main" id="{9ABE1AC5-AD64-A0E5-7F6D-3C5AF43F9280}"/>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4" name="Text Placeholder 23">
            <a:extLst>
              <a:ext uri="{FF2B5EF4-FFF2-40B4-BE49-F238E27FC236}">
                <a16:creationId xmlns:a16="http://schemas.microsoft.com/office/drawing/2014/main" id="{1EBD8891-6E8B-E956-17F7-52151B22A4A7}"/>
              </a:ext>
            </a:extLst>
          </p:cNvPr>
          <p:cNvSpPr>
            <a:spLocks noGrp="1"/>
          </p:cNvSpPr>
          <p:nvPr>
            <p:ph type="body" sz="quarter" idx="66" hasCustomPrompt="1"/>
          </p:nvPr>
        </p:nvSpPr>
        <p:spPr>
          <a:xfrm rot="16200000">
            <a:off x="2318364" y="127182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9209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FBA63B"/>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41910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296201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481429"/>
            <a:ext cx="3600000"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170765"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290009"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306808"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3861044" y="807784"/>
            <a:ext cx="8024148"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3861042" y="2442619"/>
            <a:ext cx="8024149"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3847188" y="1625202"/>
            <a:ext cx="8024149"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01345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24669" y="270322"/>
            <a:ext cx="11582847" cy="830997"/>
          </a:xfrm>
          <a:prstGeom prst="rect">
            <a:avLst/>
          </a:prstGeom>
        </p:spPr>
        <p:txBody>
          <a:bodyPr wrap="square">
            <a:spAutoFit/>
          </a:bodyPr>
          <a:lstStyle/>
          <a:p>
            <a:pPr marL="0" lvl="0" indent="0" algn="ctr" rtl="0">
              <a:spcBef>
                <a:spcPts val="0"/>
              </a:spcBef>
              <a:spcAft>
                <a:spcPts val="0"/>
              </a:spcAft>
              <a:buClr>
                <a:schemeClr val="dk1"/>
              </a:buClr>
              <a:buSzPts val="1100"/>
              <a:buFont typeface="Arial"/>
              <a:buNone/>
            </a:pPr>
            <a:r>
              <a:rPr lang="en-IE" sz="2400" b="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Icons</a:t>
            </a:r>
            <a:r>
              <a:rPr lang="en-IE" sz="2400" b="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which can be used within this template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without losing quality.</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r>
              <a:rPr lang="en-IE" sz="2400" i="1"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Change line colour, width and style.</a:t>
            </a:r>
            <a:r>
              <a:rPr lang="en-IE" sz="2400" i="1" baseline="0" dirty="0">
                <a:solidFill>
                  <a:schemeClr val="bg1"/>
                </a:solidFill>
                <a:latin typeface="Verdana" panose="020B0604030504040204" pitchFamily="34" charset="0"/>
                <a:ea typeface="Verdana" panose="020B0604030504040204" pitchFamily="34" charset="0"/>
                <a:cs typeface="Verdana" panose="020B0604030504040204" pitchFamily="34" charset="0"/>
                <a:sym typeface="Quattrocento Sans"/>
              </a:rPr>
              <a:t>  </a:t>
            </a:r>
          </a:p>
        </p:txBody>
      </p: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0A4A28A2-B6E8-DD2B-66F2-37A6CA09FDFF}"/>
              </a:ext>
            </a:extLst>
          </p:cNvPr>
          <p:cNvCxnSpPr/>
          <p:nvPr userDrawn="1"/>
        </p:nvCxnSpPr>
        <p:spPr>
          <a:xfrm flipH="1">
            <a:off x="12033" y="1329353"/>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6864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EC7C69"/>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79718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2" name="Slide Number Placeholder 5">
            <a:extLst>
              <a:ext uri="{FF2B5EF4-FFF2-40B4-BE49-F238E27FC236}">
                <a16:creationId xmlns:a16="http://schemas.microsoft.com/office/drawing/2014/main" id="{BED94FB5-16D9-B18E-6854-4C7E797C89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3" name="Text Placeholder 23">
            <a:extLst>
              <a:ext uri="{FF2B5EF4-FFF2-40B4-BE49-F238E27FC236}">
                <a16:creationId xmlns:a16="http://schemas.microsoft.com/office/drawing/2014/main" id="{D7865F29-799D-F0DC-5310-7DD19EAA79AC}"/>
              </a:ext>
            </a:extLst>
          </p:cNvPr>
          <p:cNvSpPr>
            <a:spLocks noGrp="1"/>
          </p:cNvSpPr>
          <p:nvPr>
            <p:ph type="body" sz="quarter" idx="16" hasCustomPrompt="1"/>
          </p:nvPr>
        </p:nvSpPr>
        <p:spPr>
          <a:xfrm>
            <a:off x="4594469" y="761603"/>
            <a:ext cx="680887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17">
            <a:extLst>
              <a:ext uri="{FF2B5EF4-FFF2-40B4-BE49-F238E27FC236}">
                <a16:creationId xmlns:a16="http://schemas.microsoft.com/office/drawing/2014/main" id="{1EEA42BE-BBB2-ADC4-7F54-70AB05249154}"/>
              </a:ext>
            </a:extLst>
          </p:cNvPr>
          <p:cNvSpPr>
            <a:spLocks noGrp="1"/>
          </p:cNvSpPr>
          <p:nvPr>
            <p:ph type="body" sz="quarter" idx="21" hasCustomPrompt="1"/>
          </p:nvPr>
        </p:nvSpPr>
        <p:spPr>
          <a:xfrm>
            <a:off x="4594468" y="2396438"/>
            <a:ext cx="6808876"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8" name="Text Placeholder 23">
            <a:extLst>
              <a:ext uri="{FF2B5EF4-FFF2-40B4-BE49-F238E27FC236}">
                <a16:creationId xmlns:a16="http://schemas.microsoft.com/office/drawing/2014/main" id="{DACB570B-AD6F-DF71-65BD-681DDB6CC954}"/>
              </a:ext>
            </a:extLst>
          </p:cNvPr>
          <p:cNvSpPr>
            <a:spLocks noGrp="1"/>
          </p:cNvSpPr>
          <p:nvPr>
            <p:ph type="body" sz="quarter" idx="23" hasCustomPrompt="1"/>
          </p:nvPr>
        </p:nvSpPr>
        <p:spPr>
          <a:xfrm>
            <a:off x="4580614" y="1579021"/>
            <a:ext cx="6808876"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892941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51BE07CA-394B-3436-9E01-A3901523976D}"/>
              </a:ext>
            </a:extLst>
          </p:cNvPr>
          <p:cNvSpPr>
            <a:spLocks noGrp="1"/>
          </p:cNvSpPr>
          <p:nvPr>
            <p:ph type="pic" sz="quarter" idx="34"/>
          </p:nvPr>
        </p:nvSpPr>
        <p:spPr>
          <a:xfrm>
            <a:off x="83289" y="0"/>
            <a:ext cx="6840000" cy="4758044"/>
          </a:xfrm>
          <a:custGeom>
            <a:avLst/>
            <a:gdLst>
              <a:gd name="connsiteX0" fmla="*/ 445328 w 7575621"/>
              <a:gd name="connsiteY0" fmla="*/ 0 h 4331221"/>
              <a:gd name="connsiteX1" fmla="*/ 5288471 w 7575621"/>
              <a:gd name="connsiteY1" fmla="*/ 0 h 4331221"/>
              <a:gd name="connsiteX2" fmla="*/ 5288471 w 7575621"/>
              <a:gd name="connsiteY2" fmla="*/ 4519 h 4331221"/>
              <a:gd name="connsiteX3" fmla="*/ 5410512 w 7575621"/>
              <a:gd name="connsiteY3" fmla="*/ 0 h 4331221"/>
              <a:gd name="connsiteX4" fmla="*/ 7575621 w 7575621"/>
              <a:gd name="connsiteY4" fmla="*/ 2165610 h 4331221"/>
              <a:gd name="connsiteX5" fmla="*/ 5410512 w 7575621"/>
              <a:gd name="connsiteY5" fmla="*/ 4331221 h 4331221"/>
              <a:gd name="connsiteX6" fmla="*/ 5288471 w 7575621"/>
              <a:gd name="connsiteY6" fmla="*/ 4326701 h 4331221"/>
              <a:gd name="connsiteX7" fmla="*/ 5288471 w 7575621"/>
              <a:gd name="connsiteY7" fmla="*/ 4331221 h 4331221"/>
              <a:gd name="connsiteX8" fmla="*/ 4124915 w 7575621"/>
              <a:gd name="connsiteY8" fmla="*/ 4331221 h 4331221"/>
              <a:gd name="connsiteX9" fmla="*/ 4096958 w 7575621"/>
              <a:gd name="connsiteY9" fmla="*/ 4254659 h 4331221"/>
              <a:gd name="connsiteX10" fmla="*/ 2810695 w 7575621"/>
              <a:gd name="connsiteY10" fmla="*/ 3402554 h 4331221"/>
              <a:gd name="connsiteX11" fmla="*/ 2732020 w 7575621"/>
              <a:gd name="connsiteY11" fmla="*/ 3405467 h 4331221"/>
              <a:gd name="connsiteX12" fmla="*/ 2732020 w 7575621"/>
              <a:gd name="connsiteY12" fmla="*/ 3402554 h 4331221"/>
              <a:gd name="connsiteX13" fmla="*/ 0 w 7575621"/>
              <a:gd name="connsiteY13" fmla="*/ 3402554 h 4331221"/>
              <a:gd name="connsiteX14" fmla="*/ 0 w 7575621"/>
              <a:gd name="connsiteY14" fmla="*/ 2721178 h 4331221"/>
              <a:gd name="connsiteX15" fmla="*/ 416752 w 7575621"/>
              <a:gd name="connsiteY15" fmla="*/ 2721178 h 4331221"/>
              <a:gd name="connsiteX16" fmla="*/ 416752 w 7575621"/>
              <a:gd name="connsiteY16" fmla="*/ 2706890 h 4331221"/>
              <a:gd name="connsiteX17" fmla="*/ 445328 w 7575621"/>
              <a:gd name="connsiteY17" fmla="*/ 2706890 h 4331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575621" h="4331221">
                <a:moveTo>
                  <a:pt x="445328" y="0"/>
                </a:moveTo>
                <a:lnTo>
                  <a:pt x="5288471" y="0"/>
                </a:lnTo>
                <a:lnTo>
                  <a:pt x="5288471" y="4519"/>
                </a:lnTo>
                <a:cubicBezTo>
                  <a:pt x="5329151" y="0"/>
                  <a:pt x="5369833" y="0"/>
                  <a:pt x="5410512" y="0"/>
                </a:cubicBezTo>
                <a:cubicBezTo>
                  <a:pt x="6608330" y="0"/>
                  <a:pt x="7575621" y="967516"/>
                  <a:pt x="7575621" y="2165610"/>
                </a:cubicBezTo>
                <a:cubicBezTo>
                  <a:pt x="7575621" y="3363702"/>
                  <a:pt x="6603807" y="4331221"/>
                  <a:pt x="5410512" y="4331221"/>
                </a:cubicBezTo>
                <a:cubicBezTo>
                  <a:pt x="5369833" y="4331221"/>
                  <a:pt x="5324630" y="4331221"/>
                  <a:pt x="5288471" y="4326701"/>
                </a:cubicBezTo>
                <a:lnTo>
                  <a:pt x="5288471" y="4331221"/>
                </a:lnTo>
                <a:lnTo>
                  <a:pt x="4124915" y="4331221"/>
                </a:lnTo>
                <a:lnTo>
                  <a:pt x="4096958" y="4254659"/>
                </a:lnTo>
                <a:cubicBezTo>
                  <a:pt x="3885381" y="3753396"/>
                  <a:pt x="3389835" y="3402554"/>
                  <a:pt x="2810695" y="3402554"/>
                </a:cubicBezTo>
                <a:cubicBezTo>
                  <a:pt x="2784470" y="3402554"/>
                  <a:pt x="2758245" y="3402554"/>
                  <a:pt x="2732020" y="3405467"/>
                </a:cubicBezTo>
                <a:lnTo>
                  <a:pt x="2732020" y="3402554"/>
                </a:lnTo>
                <a:lnTo>
                  <a:pt x="0" y="3402554"/>
                </a:lnTo>
                <a:lnTo>
                  <a:pt x="0" y="2721178"/>
                </a:lnTo>
                <a:lnTo>
                  <a:pt x="416752" y="2721178"/>
                </a:lnTo>
                <a:lnTo>
                  <a:pt x="416752" y="2706890"/>
                </a:lnTo>
                <a:lnTo>
                  <a:pt x="445328" y="2706890"/>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dirty="0"/>
          </a:p>
        </p:txBody>
      </p:sp>
      <p:sp>
        <p:nvSpPr>
          <p:cNvPr id="17" name="object 3">
            <a:extLst>
              <a:ext uri="{FF2B5EF4-FFF2-40B4-BE49-F238E27FC236}">
                <a16:creationId xmlns:a16="http://schemas.microsoft.com/office/drawing/2014/main" id="{583D73D3-E6AA-7AFF-9024-934870BC51F9}"/>
              </a:ext>
            </a:extLst>
          </p:cNvPr>
          <p:cNvSpPr/>
          <p:nvPr userDrawn="1"/>
        </p:nvSpPr>
        <p:spPr>
          <a:xfrm rot="16200000">
            <a:off x="-1262734" y="1263164"/>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8" name="Slide Number Placeholder 5">
            <a:extLst>
              <a:ext uri="{FF2B5EF4-FFF2-40B4-BE49-F238E27FC236}">
                <a16:creationId xmlns:a16="http://schemas.microsoft.com/office/drawing/2014/main" id="{0DFC1F41-4F5A-AAD5-7239-767389B131BC}"/>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0" name="Text Placeholder 17">
            <a:extLst>
              <a:ext uri="{FF2B5EF4-FFF2-40B4-BE49-F238E27FC236}">
                <a16:creationId xmlns:a16="http://schemas.microsoft.com/office/drawing/2014/main" id="{78CBEF4C-8E97-28A0-B859-67C377F37434}"/>
              </a:ext>
            </a:extLst>
          </p:cNvPr>
          <p:cNvSpPr>
            <a:spLocks noGrp="1"/>
          </p:cNvSpPr>
          <p:nvPr>
            <p:ph type="body" sz="quarter" idx="21" hasCustomPrompt="1"/>
          </p:nvPr>
        </p:nvSpPr>
        <p:spPr>
          <a:xfrm>
            <a:off x="7946950" y="747840"/>
            <a:ext cx="3456394"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3" name="Text Placeholder 23">
            <a:extLst>
              <a:ext uri="{FF2B5EF4-FFF2-40B4-BE49-F238E27FC236}">
                <a16:creationId xmlns:a16="http://schemas.microsoft.com/office/drawing/2014/main" id="{22B424EA-8C83-A428-9A22-8D1B4C4B4CBE}"/>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806024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Text Slide 0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A9E36BAD-46DC-CB80-8640-EC3B27C0CA3B}"/>
              </a:ext>
            </a:extLst>
          </p:cNvPr>
          <p:cNvSpPr/>
          <p:nvPr userDrawn="1"/>
        </p:nvSpPr>
        <p:spPr>
          <a:xfrm rot="16200000">
            <a:off x="586095" y="2388918"/>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7" name="Picture Placeholder 28">
            <a:extLst>
              <a:ext uri="{FF2B5EF4-FFF2-40B4-BE49-F238E27FC236}">
                <a16:creationId xmlns:a16="http://schemas.microsoft.com/office/drawing/2014/main" id="{042B26D5-DF58-7ED3-D2DF-9E02401B40B6}"/>
              </a:ext>
            </a:extLst>
          </p:cNvPr>
          <p:cNvSpPr>
            <a:spLocks noGrp="1"/>
          </p:cNvSpPr>
          <p:nvPr>
            <p:ph type="pic" sz="quarter" idx="34"/>
          </p:nvPr>
        </p:nvSpPr>
        <p:spPr>
          <a:xfrm>
            <a:off x="-4485" y="435943"/>
            <a:ext cx="5974236" cy="3624947"/>
          </a:xfrm>
          <a:custGeom>
            <a:avLst/>
            <a:gdLst>
              <a:gd name="connsiteX0" fmla="*/ 0 w 5974236"/>
              <a:gd name="connsiteY0" fmla="*/ 0 h 3624947"/>
              <a:gd name="connsiteX1" fmla="*/ 4056490 w 5974236"/>
              <a:gd name="connsiteY1" fmla="*/ 0 h 3624947"/>
              <a:gd name="connsiteX2" fmla="*/ 4056490 w 5974236"/>
              <a:gd name="connsiteY2" fmla="*/ 3790 h 3624947"/>
              <a:gd name="connsiteX3" fmla="*/ 4158820 w 5974236"/>
              <a:gd name="connsiteY3" fmla="*/ 0 h 3624947"/>
              <a:gd name="connsiteX4" fmla="*/ 5974236 w 5974236"/>
              <a:gd name="connsiteY4" fmla="*/ 1815837 h 3624947"/>
              <a:gd name="connsiteX5" fmla="*/ 4344096 w 5974236"/>
              <a:gd name="connsiteY5" fmla="*/ 3622318 h 3624947"/>
              <a:gd name="connsiteX6" fmla="*/ 4292044 w 5974236"/>
              <a:gd name="connsiteY6" fmla="*/ 3624947 h 3624947"/>
              <a:gd name="connsiteX7" fmla="*/ 4252347 w 5974236"/>
              <a:gd name="connsiteY7" fmla="*/ 3516237 h 3624947"/>
              <a:gd name="connsiteX8" fmla="*/ 3796233 w 5974236"/>
              <a:gd name="connsiteY8" fmla="*/ 2904377 h 3624947"/>
              <a:gd name="connsiteX9" fmla="*/ 3752900 w 5974236"/>
              <a:gd name="connsiteY9" fmla="*/ 2871988 h 3624947"/>
              <a:gd name="connsiteX10" fmla="*/ 3689452 w 5974236"/>
              <a:gd name="connsiteY10" fmla="*/ 2816372 h 3624947"/>
              <a:gd name="connsiteX11" fmla="*/ 2853773 w 5974236"/>
              <a:gd name="connsiteY11" fmla="*/ 2539409 h 3624947"/>
              <a:gd name="connsiteX12" fmla="*/ 2810022 w 5974236"/>
              <a:gd name="connsiteY12" fmla="*/ 2541030 h 3624947"/>
              <a:gd name="connsiteX13" fmla="*/ 2777814 w 5974236"/>
              <a:gd name="connsiteY13" fmla="*/ 2539409 h 3624947"/>
              <a:gd name="connsiteX14" fmla="*/ 2775098 w 5974236"/>
              <a:gd name="connsiteY14" fmla="*/ 2539509 h 3624947"/>
              <a:gd name="connsiteX15" fmla="*/ 2775098 w 5974236"/>
              <a:gd name="connsiteY15" fmla="*/ 2539409 h 3624947"/>
              <a:gd name="connsiteX16" fmla="*/ 2687623 w 5974236"/>
              <a:gd name="connsiteY16" fmla="*/ 2539409 h 3624947"/>
              <a:gd name="connsiteX17" fmla="*/ 2687623 w 5974236"/>
              <a:gd name="connsiteY17" fmla="*/ 2539409 h 3624947"/>
              <a:gd name="connsiteX18" fmla="*/ 4139 w 5974236"/>
              <a:gd name="connsiteY18" fmla="*/ 2539409 h 3624947"/>
              <a:gd name="connsiteX19" fmla="*/ 4139 w 5974236"/>
              <a:gd name="connsiteY19" fmla="*/ 269370 h 3624947"/>
              <a:gd name="connsiteX20" fmla="*/ 1449 w 5974236"/>
              <a:gd name="connsiteY20" fmla="*/ 269370 h 3624947"/>
              <a:gd name="connsiteX21" fmla="*/ 4139 w 5974236"/>
              <a:gd name="connsiteY21" fmla="*/ 142822 h 362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4236" h="3624947">
                <a:moveTo>
                  <a:pt x="0" y="0"/>
                </a:moveTo>
                <a:lnTo>
                  <a:pt x="4056490" y="0"/>
                </a:lnTo>
                <a:lnTo>
                  <a:pt x="4056490" y="3790"/>
                </a:lnTo>
                <a:cubicBezTo>
                  <a:pt x="4090599" y="0"/>
                  <a:pt x="4124711" y="0"/>
                  <a:pt x="4158820" y="0"/>
                </a:cubicBezTo>
                <a:cubicBezTo>
                  <a:pt x="5163175" y="0"/>
                  <a:pt x="5974236" y="811251"/>
                  <a:pt x="5974236" y="1815837"/>
                </a:cubicBezTo>
                <a:cubicBezTo>
                  <a:pt x="5974236" y="2757635"/>
                  <a:pt x="5258056" y="3529512"/>
                  <a:pt x="4344096" y="3622318"/>
                </a:cubicBezTo>
                <a:lnTo>
                  <a:pt x="4292044" y="3624947"/>
                </a:lnTo>
                <a:lnTo>
                  <a:pt x="4252347" y="3516237"/>
                </a:lnTo>
                <a:cubicBezTo>
                  <a:pt x="4151287" y="3276807"/>
                  <a:pt x="3993710" y="3067313"/>
                  <a:pt x="3796233" y="2904377"/>
                </a:cubicBezTo>
                <a:lnTo>
                  <a:pt x="3752900" y="2871988"/>
                </a:lnTo>
                <a:lnTo>
                  <a:pt x="3689452" y="2816372"/>
                </a:lnTo>
                <a:cubicBezTo>
                  <a:pt x="3456649" y="2642347"/>
                  <a:pt x="3167475" y="2539409"/>
                  <a:pt x="2853773" y="2539409"/>
                </a:cubicBezTo>
                <a:lnTo>
                  <a:pt x="2810022" y="2541030"/>
                </a:lnTo>
                <a:lnTo>
                  <a:pt x="2777814" y="2539409"/>
                </a:lnTo>
                <a:lnTo>
                  <a:pt x="2775098" y="2539509"/>
                </a:lnTo>
                <a:lnTo>
                  <a:pt x="2775098" y="2539409"/>
                </a:lnTo>
                <a:lnTo>
                  <a:pt x="2687623" y="2539409"/>
                </a:lnTo>
                <a:lnTo>
                  <a:pt x="2687623" y="2539409"/>
                </a:lnTo>
                <a:lnTo>
                  <a:pt x="4139" y="2539409"/>
                </a:lnTo>
                <a:lnTo>
                  <a:pt x="4139" y="269370"/>
                </a:lnTo>
                <a:lnTo>
                  <a:pt x="1449" y="269370"/>
                </a:lnTo>
                <a:cubicBezTo>
                  <a:pt x="4139" y="231875"/>
                  <a:pt x="4139" y="185003"/>
                  <a:pt x="4139" y="142822"/>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9" name="Slide Number Placeholder 5">
            <a:extLst>
              <a:ext uri="{FF2B5EF4-FFF2-40B4-BE49-F238E27FC236}">
                <a16:creationId xmlns:a16="http://schemas.microsoft.com/office/drawing/2014/main" id="{CB53742D-45B4-F262-F473-DEDB01FA48D3}"/>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11" name="Text Placeholder 17">
            <a:extLst>
              <a:ext uri="{FF2B5EF4-FFF2-40B4-BE49-F238E27FC236}">
                <a16:creationId xmlns:a16="http://schemas.microsoft.com/office/drawing/2014/main" id="{74502A85-9F33-0718-6C07-6B31F439651A}"/>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12" name="Text Placeholder 23">
            <a:extLst>
              <a:ext uri="{FF2B5EF4-FFF2-40B4-BE49-F238E27FC236}">
                <a16:creationId xmlns:a16="http://schemas.microsoft.com/office/drawing/2014/main" id="{7FA9A808-2E54-0F64-B5ED-E8D67BD3571B}"/>
              </a:ext>
            </a:extLst>
          </p:cNvPr>
          <p:cNvSpPr>
            <a:spLocks noGrp="1"/>
          </p:cNvSpPr>
          <p:nvPr>
            <p:ph type="body" sz="quarter" idx="66" hasCustomPrompt="1"/>
          </p:nvPr>
        </p:nvSpPr>
        <p:spPr>
          <a:xfrm rot="16200000">
            <a:off x="-1247629" y="1272261"/>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cxnSp>
        <p:nvCxnSpPr>
          <p:cNvPr id="14" name="Straight Connector 13">
            <a:extLst>
              <a:ext uri="{FF2B5EF4-FFF2-40B4-BE49-F238E27FC236}">
                <a16:creationId xmlns:a16="http://schemas.microsoft.com/office/drawing/2014/main" id="{9C9454A6-E064-62DC-DF81-6B7361E562C8}"/>
              </a:ext>
            </a:extLst>
          </p:cNvPr>
          <p:cNvCxnSpPr>
            <a:cxnSpLocks/>
          </p:cNvCxnSpPr>
          <p:nvPr userDrawn="1"/>
        </p:nvCxnSpPr>
        <p:spPr>
          <a:xfrm>
            <a:off x="480327" y="4067615"/>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 Placeholder 32">
            <a:extLst>
              <a:ext uri="{FF2B5EF4-FFF2-40B4-BE49-F238E27FC236}">
                <a16:creationId xmlns:a16="http://schemas.microsoft.com/office/drawing/2014/main" id="{49FF81AA-6C50-0117-EE29-54B92AD393C8}"/>
              </a:ext>
            </a:extLst>
          </p:cNvPr>
          <p:cNvSpPr>
            <a:spLocks noGrp="1"/>
          </p:cNvSpPr>
          <p:nvPr>
            <p:ph type="body" sz="quarter" idx="18" hasCustomPrompt="1"/>
          </p:nvPr>
        </p:nvSpPr>
        <p:spPr>
          <a:xfrm>
            <a:off x="599571" y="4229507"/>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8" name="Text Placeholder 32">
            <a:extLst>
              <a:ext uri="{FF2B5EF4-FFF2-40B4-BE49-F238E27FC236}">
                <a16:creationId xmlns:a16="http://schemas.microsoft.com/office/drawing/2014/main" id="{3E71AAD4-A09A-3801-1F7B-CC03CF9E577D}"/>
              </a:ext>
            </a:extLst>
          </p:cNvPr>
          <p:cNvSpPr>
            <a:spLocks noGrp="1"/>
          </p:cNvSpPr>
          <p:nvPr>
            <p:ph type="body" sz="quarter" idx="19" hasCustomPrompt="1"/>
          </p:nvPr>
        </p:nvSpPr>
        <p:spPr>
          <a:xfrm>
            <a:off x="616370" y="3294588"/>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33673382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65285CEB-1371-869A-13FE-22D9D1E3636A}"/>
              </a:ext>
            </a:extLst>
          </p:cNvPr>
          <p:cNvSpPr/>
          <p:nvPr userDrawn="1"/>
        </p:nvSpPr>
        <p:spPr>
          <a:xfrm rot="16200000">
            <a:off x="586434" y="-358294"/>
            <a:ext cx="3200860" cy="4373727"/>
          </a:xfrm>
          <a:custGeom>
            <a:avLst/>
            <a:gdLst>
              <a:gd name="connsiteX0" fmla="*/ 3200860 w 3200860"/>
              <a:gd name="connsiteY0" fmla="*/ 3341 h 4373727"/>
              <a:gd name="connsiteX1" fmla="*/ 3200860 w 3200860"/>
              <a:gd name="connsiteY1" fmla="*/ 2683476 h 4373727"/>
              <a:gd name="connsiteX2" fmla="*/ 3197520 w 3200860"/>
              <a:gd name="connsiteY2" fmla="*/ 2683476 h 4373727"/>
              <a:gd name="connsiteX3" fmla="*/ 3200860 w 3200860"/>
              <a:gd name="connsiteY3" fmla="*/ 2773667 h 4373727"/>
              <a:gd name="connsiteX4" fmla="*/ 1600429 w 3200860"/>
              <a:gd name="connsiteY4" fmla="*/ 4373727 h 4373727"/>
              <a:gd name="connsiteX5" fmla="*/ 0 w 3200860"/>
              <a:gd name="connsiteY5" fmla="*/ 2773667 h 4373727"/>
              <a:gd name="connsiteX6" fmla="*/ 3340 w 3200860"/>
              <a:gd name="connsiteY6" fmla="*/ 2683475 h 4373727"/>
              <a:gd name="connsiteX7" fmla="*/ 0 w 3200860"/>
              <a:gd name="connsiteY7" fmla="*/ 2683475 h 4373727"/>
              <a:gd name="connsiteX8" fmla="*/ 0 w 3200860"/>
              <a:gd name="connsiteY8" fmla="*/ 102 h 4373727"/>
              <a:gd name="connsiteX9" fmla="*/ 64346 w 3200860"/>
              <a:gd name="connsiteY9" fmla="*/ 3341 h 4373727"/>
              <a:gd name="connsiteX10" fmla="*/ 154537 w 3200860"/>
              <a:gd name="connsiteY10" fmla="*/ 0 h 4373727"/>
              <a:gd name="connsiteX11" fmla="*/ 154537 w 3200860"/>
              <a:gd name="connsiteY11" fmla="*/ 3341 h 437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860" h="4373727">
                <a:moveTo>
                  <a:pt x="3200860" y="3341"/>
                </a:moveTo>
                <a:lnTo>
                  <a:pt x="3200860" y="2683476"/>
                </a:lnTo>
                <a:lnTo>
                  <a:pt x="3197520" y="2683476"/>
                </a:lnTo>
                <a:cubicBezTo>
                  <a:pt x="3200860" y="2713540"/>
                  <a:pt x="3200860" y="2743604"/>
                  <a:pt x="3200860" y="2773667"/>
                </a:cubicBezTo>
                <a:cubicBezTo>
                  <a:pt x="3200860" y="3658879"/>
                  <a:pt x="2485846" y="4373727"/>
                  <a:pt x="1600429" y="4373727"/>
                </a:cubicBezTo>
                <a:cubicBezTo>
                  <a:pt x="715015" y="4373727"/>
                  <a:pt x="0" y="3655536"/>
                  <a:pt x="0" y="2773667"/>
                </a:cubicBezTo>
                <a:cubicBezTo>
                  <a:pt x="0" y="2743604"/>
                  <a:pt x="0" y="2710198"/>
                  <a:pt x="3340" y="2683475"/>
                </a:cubicBezTo>
                <a:lnTo>
                  <a:pt x="0" y="2683475"/>
                </a:lnTo>
                <a:lnTo>
                  <a:pt x="0" y="102"/>
                </a:lnTo>
                <a:lnTo>
                  <a:pt x="64346" y="3341"/>
                </a:lnTo>
                <a:cubicBezTo>
                  <a:pt x="94409" y="3341"/>
                  <a:pt x="124473" y="3341"/>
                  <a:pt x="154537" y="0"/>
                </a:cubicBezTo>
                <a:lnTo>
                  <a:pt x="154537" y="3341"/>
                </a:lnTo>
                <a:close/>
              </a:path>
            </a:pathLst>
          </a:custGeom>
          <a:solidFill>
            <a:srgbClr val="EC7C69"/>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4" name="Slide Number Placeholder 5">
            <a:extLst>
              <a:ext uri="{FF2B5EF4-FFF2-40B4-BE49-F238E27FC236}">
                <a16:creationId xmlns:a16="http://schemas.microsoft.com/office/drawing/2014/main" id="{298A6628-F017-E07D-291A-A57FF29C5083}"/>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5F1804CA-64EB-535D-A241-2CCB20222306}"/>
              </a:ext>
            </a:extLst>
          </p:cNvPr>
          <p:cNvSpPr>
            <a:spLocks noGrp="1"/>
          </p:cNvSpPr>
          <p:nvPr>
            <p:ph type="body" sz="quarter" idx="21" hasCustomPrompt="1"/>
          </p:nvPr>
        </p:nvSpPr>
        <p:spPr>
          <a:xfrm>
            <a:off x="6222251" y="747840"/>
            <a:ext cx="5181093" cy="5147782"/>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cxnSp>
        <p:nvCxnSpPr>
          <p:cNvPr id="6" name="Straight Connector 5">
            <a:extLst>
              <a:ext uri="{FF2B5EF4-FFF2-40B4-BE49-F238E27FC236}">
                <a16:creationId xmlns:a16="http://schemas.microsoft.com/office/drawing/2014/main" id="{D9E23A66-DC58-CA74-1F43-C606843D633E}"/>
              </a:ext>
            </a:extLst>
          </p:cNvPr>
          <p:cNvCxnSpPr>
            <a:cxnSpLocks/>
          </p:cNvCxnSpPr>
          <p:nvPr userDrawn="1"/>
        </p:nvCxnSpPr>
        <p:spPr>
          <a:xfrm>
            <a:off x="480666" y="1320403"/>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32">
            <a:extLst>
              <a:ext uri="{FF2B5EF4-FFF2-40B4-BE49-F238E27FC236}">
                <a16:creationId xmlns:a16="http://schemas.microsoft.com/office/drawing/2014/main" id="{E607E3F8-4C8F-3FA4-F43B-FA064DB3F930}"/>
              </a:ext>
            </a:extLst>
          </p:cNvPr>
          <p:cNvSpPr>
            <a:spLocks noGrp="1"/>
          </p:cNvSpPr>
          <p:nvPr>
            <p:ph type="body" sz="quarter" idx="18" hasCustomPrompt="1"/>
          </p:nvPr>
        </p:nvSpPr>
        <p:spPr>
          <a:xfrm>
            <a:off x="599910" y="1482295"/>
            <a:ext cx="2975564"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0" name="Text Placeholder 32">
            <a:extLst>
              <a:ext uri="{FF2B5EF4-FFF2-40B4-BE49-F238E27FC236}">
                <a16:creationId xmlns:a16="http://schemas.microsoft.com/office/drawing/2014/main" id="{FE5AAB35-FA87-85B9-1F69-601237BBBF6F}"/>
              </a:ext>
            </a:extLst>
          </p:cNvPr>
          <p:cNvSpPr>
            <a:spLocks noGrp="1"/>
          </p:cNvSpPr>
          <p:nvPr>
            <p:ph type="body" sz="quarter" idx="19" hasCustomPrompt="1"/>
          </p:nvPr>
        </p:nvSpPr>
        <p:spPr>
          <a:xfrm>
            <a:off x="616709" y="547376"/>
            <a:ext cx="2958765"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Tree>
    <p:extLst>
      <p:ext uri="{BB962C8B-B14F-4D97-AF65-F5344CB8AC3E}">
        <p14:creationId xmlns:p14="http://schemas.microsoft.com/office/powerpoint/2010/main" val="13837642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C66CE20-4F9E-FEAC-513B-A94340530F35}"/>
              </a:ext>
            </a:extLst>
          </p:cNvPr>
          <p:cNvSpPr/>
          <p:nvPr userDrawn="1"/>
        </p:nvSpPr>
        <p:spPr>
          <a:xfrm rot="16200000">
            <a:off x="-1008681" y="994824"/>
            <a:ext cx="2469817"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 name="Freeform 1">
            <a:extLst>
              <a:ext uri="{FF2B5EF4-FFF2-40B4-BE49-F238E27FC236}">
                <a16:creationId xmlns:a16="http://schemas.microsoft.com/office/drawing/2014/main" id="{90A762DC-C1C5-4617-87D3-4AC57CCD90EA}"/>
              </a:ext>
            </a:extLst>
          </p:cNvPr>
          <p:cNvSpPr/>
          <p:nvPr userDrawn="1"/>
        </p:nvSpPr>
        <p:spPr>
          <a:xfrm rot="5400000">
            <a:off x="8456527" y="-708051"/>
            <a:ext cx="2637007"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45959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5"/>
            <a:ext cx="1532272" cy="870198"/>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19777"/>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0" name="Picture Placeholder 9">
            <a:extLst>
              <a:ext uri="{FF2B5EF4-FFF2-40B4-BE49-F238E27FC236}">
                <a16:creationId xmlns:a16="http://schemas.microsoft.com/office/drawing/2014/main" id="{ED8F36CA-7EDA-8F93-3327-64F428FB19C8}"/>
              </a:ext>
            </a:extLst>
          </p:cNvPr>
          <p:cNvSpPr>
            <a:spLocks noGrp="1"/>
          </p:cNvSpPr>
          <p:nvPr>
            <p:ph type="pic" sz="quarter" idx="22"/>
          </p:nvPr>
        </p:nvSpPr>
        <p:spPr>
          <a:xfrm>
            <a:off x="0" y="148452"/>
            <a:ext cx="8097183" cy="3704457"/>
          </a:xfrm>
          <a:custGeom>
            <a:avLst/>
            <a:gdLst>
              <a:gd name="connsiteX0" fmla="*/ 452417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 name="connsiteX27" fmla="*/ 0 w 8097183"/>
              <a:gd name="connsiteY27" fmla="*/ 2815615 h 4466563"/>
              <a:gd name="connsiteX28" fmla="*/ 452417 w 8097183"/>
              <a:gd name="connsiteY28" fmla="*/ 2815615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097183" h="4466563">
                <a:moveTo>
                  <a:pt x="452417"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lnTo>
                  <a:pt x="0" y="2815615"/>
                </a:lnTo>
                <a:lnTo>
                  <a:pt x="452417" y="281561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3" name="Slide Number Placeholder 5">
            <a:extLst>
              <a:ext uri="{FF2B5EF4-FFF2-40B4-BE49-F238E27FC236}">
                <a16:creationId xmlns:a16="http://schemas.microsoft.com/office/drawing/2014/main" id="{7036C250-FBAB-4B59-B7C7-3866450FE59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7" name="Text Placeholder 17">
            <a:extLst>
              <a:ext uri="{FF2B5EF4-FFF2-40B4-BE49-F238E27FC236}">
                <a16:creationId xmlns:a16="http://schemas.microsoft.com/office/drawing/2014/main" id="{382D9EF9-F866-B982-4A32-608F09A8F391}"/>
              </a:ext>
            </a:extLst>
          </p:cNvPr>
          <p:cNvSpPr>
            <a:spLocks noGrp="1"/>
          </p:cNvSpPr>
          <p:nvPr>
            <p:ph type="body" sz="quarter" idx="23" hasCustomPrompt="1"/>
          </p:nvPr>
        </p:nvSpPr>
        <p:spPr>
          <a:xfrm>
            <a:off x="455461" y="4096920"/>
            <a:ext cx="10614687" cy="1248936"/>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B01F4608-B26D-6B1C-7CC5-53B255813DEF}"/>
              </a:ext>
            </a:extLst>
          </p:cNvPr>
          <p:cNvSpPr>
            <a:spLocks noGrp="1"/>
          </p:cNvSpPr>
          <p:nvPr>
            <p:ph type="body" sz="quarter" idx="66" hasCustomPrompt="1"/>
          </p:nvPr>
        </p:nvSpPr>
        <p:spPr>
          <a:xfrm rot="16200000">
            <a:off x="-995641" y="1005985"/>
            <a:ext cx="2449745"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1010487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7" name="Slide Number Placeholder 5">
            <a:extLst>
              <a:ext uri="{FF2B5EF4-FFF2-40B4-BE49-F238E27FC236}">
                <a16:creationId xmlns:a16="http://schemas.microsoft.com/office/drawing/2014/main" id="{C8FFBAD9-4E8A-6469-5BFF-24DC7A7880A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E97BE9FB-E051-35D2-BB96-1EE0023E29A4}"/>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A6B5D46-F116-3C5A-6E7C-6AC77517284F}"/>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66738C6A-58E4-9F9B-8C5E-591310DDCAB2}"/>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2" name="object 3">
            <a:extLst>
              <a:ext uri="{FF2B5EF4-FFF2-40B4-BE49-F238E27FC236}">
                <a16:creationId xmlns:a16="http://schemas.microsoft.com/office/drawing/2014/main" id="{0B98BB15-36D8-AB9F-8C0D-5FC77D734CF5}"/>
              </a:ext>
            </a:extLst>
          </p:cNvPr>
          <p:cNvSpPr/>
          <p:nvPr userDrawn="1"/>
        </p:nvSpPr>
        <p:spPr>
          <a:xfrm rot="16200000">
            <a:off x="4352895" y="1253636"/>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3" name="Text Placeholder 23">
            <a:extLst>
              <a:ext uri="{FF2B5EF4-FFF2-40B4-BE49-F238E27FC236}">
                <a16:creationId xmlns:a16="http://schemas.microsoft.com/office/drawing/2014/main" id="{84BC1840-9AB3-1DF5-D29D-1574E457F723}"/>
              </a:ext>
            </a:extLst>
          </p:cNvPr>
          <p:cNvSpPr>
            <a:spLocks noGrp="1"/>
          </p:cNvSpPr>
          <p:nvPr>
            <p:ph type="body" sz="quarter" idx="65" hasCustomPrompt="1"/>
          </p:nvPr>
        </p:nvSpPr>
        <p:spPr>
          <a:xfrm rot="16200000">
            <a:off x="4358905" y="1253637"/>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5753182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5433680D-BD5D-B256-25AF-7651ACEBE909}"/>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E99CF2CF-252F-3C98-8370-182AEA23FA3C}"/>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BCE58870-5ECB-E7F6-23AE-2DCD281AACA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A912C181-762F-F0A0-77F9-36A40E6CB0BB}"/>
              </a:ext>
            </a:extLst>
          </p:cNvPr>
          <p:cNvSpPr>
            <a:spLocks noGrp="1"/>
          </p:cNvSpPr>
          <p:nvPr>
            <p:ph type="body" sz="quarter" idx="19"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
        <p:nvSpPr>
          <p:cNvPr id="11" name="object 3">
            <a:extLst>
              <a:ext uri="{FF2B5EF4-FFF2-40B4-BE49-F238E27FC236}">
                <a16:creationId xmlns:a16="http://schemas.microsoft.com/office/drawing/2014/main" id="{129A9620-C0F4-CBC3-4970-ACD6FCC8D090}"/>
              </a:ext>
            </a:extLst>
          </p:cNvPr>
          <p:cNvSpPr/>
          <p:nvPr userDrawn="1"/>
        </p:nvSpPr>
        <p:spPr>
          <a:xfrm rot="16200000">
            <a:off x="9615266" y="515190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2" name="Text Placeholder 23">
            <a:extLst>
              <a:ext uri="{FF2B5EF4-FFF2-40B4-BE49-F238E27FC236}">
                <a16:creationId xmlns:a16="http://schemas.microsoft.com/office/drawing/2014/main" id="{8370C565-93FA-ECE8-6FE8-6914FFDDAF3C}"/>
              </a:ext>
            </a:extLst>
          </p:cNvPr>
          <p:cNvSpPr>
            <a:spLocks noGrp="1"/>
          </p:cNvSpPr>
          <p:nvPr>
            <p:ph type="body" sz="quarter" idx="65" hasCustomPrompt="1"/>
          </p:nvPr>
        </p:nvSpPr>
        <p:spPr>
          <a:xfrm rot="16200000">
            <a:off x="9621276" y="5151904"/>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2" cstate="print">
            <a:extLst>
              <a:ext uri="{28A0092B-C50C-407E-A947-70E740481C1C}">
                <a14:useLocalDpi xmlns:a14="http://schemas.microsoft.com/office/drawing/2010/main"/>
              </a:ext>
            </a:extLst>
          </a:blip>
          <a:srcRect b="8549"/>
          <a:stretch>
            <a:fillRect/>
          </a:stretch>
        </p:blipFill>
        <p:spPr>
          <a:xfrm>
            <a:off x="7624257" y="1895475"/>
            <a:ext cx="4071434" cy="4962525"/>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8325568" y="2306834"/>
            <a:ext cx="3028041" cy="4529737"/>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4" name="Slide Number Placeholder 5">
            <a:extLst>
              <a:ext uri="{FF2B5EF4-FFF2-40B4-BE49-F238E27FC236}">
                <a16:creationId xmlns:a16="http://schemas.microsoft.com/office/drawing/2014/main" id="{A22AB95E-FC8F-3340-8544-E4709B0FF23C}"/>
              </a:ext>
            </a:extLst>
          </p:cNvPr>
          <p:cNvSpPr>
            <a:spLocks noGrp="1"/>
          </p:cNvSpPr>
          <p:nvPr>
            <p:ph type="sldNum" sz="quarter" idx="4"/>
          </p:nvPr>
        </p:nvSpPr>
        <p:spPr>
          <a:xfrm>
            <a:off x="12092883" y="6565872"/>
            <a:ext cx="391443" cy="292128"/>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17">
            <a:extLst>
              <a:ext uri="{FF2B5EF4-FFF2-40B4-BE49-F238E27FC236}">
                <a16:creationId xmlns:a16="http://schemas.microsoft.com/office/drawing/2014/main" id="{892931D4-5413-2541-04ED-8124FB232F81}"/>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6" name="Text Placeholder 23">
            <a:extLst>
              <a:ext uri="{FF2B5EF4-FFF2-40B4-BE49-F238E27FC236}">
                <a16:creationId xmlns:a16="http://schemas.microsoft.com/office/drawing/2014/main" id="{CAD6D65B-EFA3-B983-2D37-588496A0C331}"/>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7" name="Text Placeholder 23">
            <a:extLst>
              <a:ext uri="{FF2B5EF4-FFF2-40B4-BE49-F238E27FC236}">
                <a16:creationId xmlns:a16="http://schemas.microsoft.com/office/drawing/2014/main" id="{D8318322-0D20-7ECE-CC2F-EABF1AE9F6C7}"/>
              </a:ext>
            </a:extLst>
          </p:cNvPr>
          <p:cNvSpPr>
            <a:spLocks noGrp="1"/>
          </p:cNvSpPr>
          <p:nvPr>
            <p:ph type="body" sz="quarter" idx="20"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Device 04">
    <p:spTree>
      <p:nvGrpSpPr>
        <p:cNvPr id="1" name=""/>
        <p:cNvGrpSpPr/>
        <p:nvPr/>
      </p:nvGrpSpPr>
      <p:grpSpPr>
        <a:xfrm>
          <a:off x="0" y="0"/>
          <a:ext cx="0" cy="0"/>
          <a:chOff x="0" y="0"/>
          <a:chExt cx="0" cy="0"/>
        </a:xfrm>
      </p:grpSpPr>
      <p:pic>
        <p:nvPicPr>
          <p:cNvPr id="5" name="Graphic 106">
            <a:extLst>
              <a:ext uri="{FF2B5EF4-FFF2-40B4-BE49-F238E27FC236}">
                <a16:creationId xmlns:a16="http://schemas.microsoft.com/office/drawing/2014/main" id="{32DC14AD-82AA-2CF8-9D15-33E7E705BB24}"/>
              </a:ext>
            </a:extLst>
          </p:cNvPr>
          <p:cNvPicPr>
            <a:picLocks noChangeAspect="1"/>
          </p:cNvPicPr>
          <p:nvPr userDrawn="1"/>
        </p:nvPicPr>
        <p:blipFill>
          <a:blip r:embed="rId2"/>
          <a:stretch>
            <a:fillRect/>
          </a:stretch>
        </p:blipFill>
        <p:spPr>
          <a:xfrm rot="16200000">
            <a:off x="7299606" y="-200345"/>
            <a:ext cx="4043074" cy="5741714"/>
          </a:xfrm>
          <a:custGeom>
            <a:avLst/>
            <a:gdLst>
              <a:gd name="connsiteX0" fmla="*/ 485 w 1756089"/>
              <a:gd name="connsiteY0" fmla="*/ 268 h 2493884"/>
              <a:gd name="connsiteX1" fmla="*/ 1756574 w 1756089"/>
              <a:gd name="connsiteY1" fmla="*/ 268 h 2493884"/>
              <a:gd name="connsiteX2" fmla="*/ 1756574 w 1756089"/>
              <a:gd name="connsiteY2" fmla="*/ 2494153 h 2493884"/>
              <a:gd name="connsiteX3" fmla="*/ 485 w 1756089"/>
              <a:gd name="connsiteY3" fmla="*/ 2494153 h 2493884"/>
            </a:gdLst>
            <a:ahLst/>
            <a:cxnLst>
              <a:cxn ang="0">
                <a:pos x="connsiteX0" y="connsiteY0"/>
              </a:cxn>
              <a:cxn ang="0">
                <a:pos x="connsiteX1" y="connsiteY1"/>
              </a:cxn>
              <a:cxn ang="0">
                <a:pos x="connsiteX2" y="connsiteY2"/>
              </a:cxn>
              <a:cxn ang="0">
                <a:pos x="connsiteX3" y="connsiteY3"/>
              </a:cxn>
            </a:cxnLst>
            <a:rect l="l" t="t" r="r" b="b"/>
            <a:pathLst>
              <a:path w="1756089" h="2493884">
                <a:moveTo>
                  <a:pt x="485" y="268"/>
                </a:moveTo>
                <a:lnTo>
                  <a:pt x="1756574" y="268"/>
                </a:lnTo>
                <a:lnTo>
                  <a:pt x="1756574" y="2494153"/>
                </a:lnTo>
                <a:lnTo>
                  <a:pt x="485" y="2494153"/>
                </a:lnTo>
                <a:close/>
              </a:path>
            </a:pathLst>
          </a:custGeom>
        </p:spPr>
      </p:pic>
      <p:sp>
        <p:nvSpPr>
          <p:cNvPr id="6" name="Picture Placeholder 112">
            <a:extLst>
              <a:ext uri="{FF2B5EF4-FFF2-40B4-BE49-F238E27FC236}">
                <a16:creationId xmlns:a16="http://schemas.microsoft.com/office/drawing/2014/main" id="{79B22CC8-2DAF-65D6-7B92-F6CDB8F52306}"/>
              </a:ext>
            </a:extLst>
          </p:cNvPr>
          <p:cNvSpPr>
            <a:spLocks noGrp="1"/>
          </p:cNvSpPr>
          <p:nvPr>
            <p:ph type="pic" sz="quarter" idx="20"/>
          </p:nvPr>
        </p:nvSpPr>
        <p:spPr>
          <a:xfrm>
            <a:off x="7143400" y="1219242"/>
            <a:ext cx="3918486" cy="2209758"/>
          </a:xfrm>
          <a:custGeom>
            <a:avLst/>
            <a:gdLst>
              <a:gd name="connsiteX0" fmla="*/ 0 w 2981385"/>
              <a:gd name="connsiteY0" fmla="*/ 0 h 1681297"/>
              <a:gd name="connsiteX1" fmla="*/ 2981385 w 2981385"/>
              <a:gd name="connsiteY1" fmla="*/ 0 h 1681297"/>
              <a:gd name="connsiteX2" fmla="*/ 2981385 w 2981385"/>
              <a:gd name="connsiteY2" fmla="*/ 1042963 h 1681297"/>
              <a:gd name="connsiteX3" fmla="*/ 2903109 w 2981385"/>
              <a:gd name="connsiteY3" fmla="*/ 1014846 h 1681297"/>
              <a:gd name="connsiteX4" fmla="*/ 2812268 w 2981385"/>
              <a:gd name="connsiteY4" fmla="*/ 920940 h 1681297"/>
              <a:gd name="connsiteX5" fmla="*/ 2796591 w 2981385"/>
              <a:gd name="connsiteY5" fmla="*/ 817700 h 1681297"/>
              <a:gd name="connsiteX6" fmla="*/ 2546198 w 2981385"/>
              <a:gd name="connsiteY6" fmla="*/ 514202 h 1681297"/>
              <a:gd name="connsiteX7" fmla="*/ 2327045 w 2981385"/>
              <a:gd name="connsiteY7" fmla="*/ 798918 h 1681297"/>
              <a:gd name="connsiteX8" fmla="*/ 2339610 w 2981385"/>
              <a:gd name="connsiteY8" fmla="*/ 1121198 h 1681297"/>
              <a:gd name="connsiteX9" fmla="*/ 2471145 w 2981385"/>
              <a:gd name="connsiteY9" fmla="*/ 1365241 h 1681297"/>
              <a:gd name="connsiteX10" fmla="*/ 2712200 w 2981385"/>
              <a:gd name="connsiteY10" fmla="*/ 1646846 h 1681297"/>
              <a:gd name="connsiteX11" fmla="*/ 2679844 w 2981385"/>
              <a:gd name="connsiteY11" fmla="*/ 1681297 h 1681297"/>
              <a:gd name="connsiteX12" fmla="*/ 0 w 2981385"/>
              <a:gd name="connsiteY12" fmla="*/ 1681297 h 168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1385" h="1681297">
                <a:moveTo>
                  <a:pt x="0" y="0"/>
                </a:moveTo>
                <a:lnTo>
                  <a:pt x="2981385" y="0"/>
                </a:lnTo>
                <a:lnTo>
                  <a:pt x="2981385" y="1042963"/>
                </a:lnTo>
                <a:cubicBezTo>
                  <a:pt x="2962594" y="1030515"/>
                  <a:pt x="2903109" y="1014846"/>
                  <a:pt x="2903109" y="1014846"/>
                </a:cubicBezTo>
                <a:cubicBezTo>
                  <a:pt x="2874868" y="970950"/>
                  <a:pt x="2812268" y="920940"/>
                  <a:pt x="2812268" y="920940"/>
                </a:cubicBezTo>
                <a:cubicBezTo>
                  <a:pt x="2815381" y="880266"/>
                  <a:pt x="2796591" y="817700"/>
                  <a:pt x="2796591" y="817700"/>
                </a:cubicBezTo>
                <a:cubicBezTo>
                  <a:pt x="2718427" y="586213"/>
                  <a:pt x="2546198" y="514202"/>
                  <a:pt x="2546198" y="514202"/>
                </a:cubicBezTo>
                <a:cubicBezTo>
                  <a:pt x="2360401" y="450523"/>
                  <a:pt x="2295691" y="698790"/>
                  <a:pt x="2327045" y="798918"/>
                </a:cubicBezTo>
                <a:cubicBezTo>
                  <a:pt x="2358401" y="899048"/>
                  <a:pt x="2330270" y="1021070"/>
                  <a:pt x="2339610" y="1121198"/>
                </a:cubicBezTo>
                <a:cubicBezTo>
                  <a:pt x="2349061" y="1221326"/>
                  <a:pt x="2471145" y="1365241"/>
                  <a:pt x="2471145" y="1365241"/>
                </a:cubicBezTo>
                <a:lnTo>
                  <a:pt x="2712200" y="1646846"/>
                </a:lnTo>
                <a:lnTo>
                  <a:pt x="2679844" y="1681297"/>
                </a:lnTo>
                <a:lnTo>
                  <a:pt x="0" y="1681297"/>
                </a:lnTo>
                <a:close/>
              </a:path>
            </a:pathLst>
          </a:custGeom>
          <a:solidFill>
            <a:schemeClr val="bg1">
              <a:lumMod val="95000"/>
            </a:schemeClr>
          </a:solidFill>
        </p:spPr>
        <p:txBody>
          <a:bodyPr wrap="square">
            <a:noAutofit/>
          </a:bodyPr>
          <a:lstStyle>
            <a:lvl1pPr marL="0" indent="0" algn="ctr">
              <a:buNone/>
              <a:defRPr sz="1600">
                <a:solidFill>
                  <a:schemeClr val="bg1">
                    <a:lumMod val="95000"/>
                  </a:schemeClr>
                </a:solidFill>
              </a:defRPr>
            </a:lvl1pPr>
          </a:lstStyle>
          <a:p>
            <a:endParaRPr lang="en-US" dirty="0"/>
          </a:p>
          <a:p>
            <a:r>
              <a:rPr lang="en-US" dirty="0"/>
              <a:t>Click to add photo </a:t>
            </a:r>
          </a:p>
        </p:txBody>
      </p:sp>
      <p:sp>
        <p:nvSpPr>
          <p:cNvPr id="7" name="Slide Number Placeholder 5">
            <a:extLst>
              <a:ext uri="{FF2B5EF4-FFF2-40B4-BE49-F238E27FC236}">
                <a16:creationId xmlns:a16="http://schemas.microsoft.com/office/drawing/2014/main" id="{2A37C2A4-2B3F-1B9C-F7C3-0DC3E394D7E1}"/>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8" name="Text Placeholder 17">
            <a:extLst>
              <a:ext uri="{FF2B5EF4-FFF2-40B4-BE49-F238E27FC236}">
                <a16:creationId xmlns:a16="http://schemas.microsoft.com/office/drawing/2014/main" id="{FA3A7B1A-82F0-193D-CCDC-5C96249A34BD}"/>
              </a:ext>
            </a:extLst>
          </p:cNvPr>
          <p:cNvSpPr>
            <a:spLocks noGrp="1"/>
          </p:cNvSpPr>
          <p:nvPr>
            <p:ph type="body" sz="quarter" idx="18" hasCustomPrompt="1"/>
          </p:nvPr>
        </p:nvSpPr>
        <p:spPr>
          <a:xfrm>
            <a:off x="788657" y="2396438"/>
            <a:ext cx="4726115" cy="3499183"/>
          </a:xfrm>
          <a:prstGeom prst="rect">
            <a:avLst/>
          </a:prstGeom>
        </p:spPr>
        <p:txBody>
          <a:bodyPr/>
          <a:lstStyle>
            <a:lvl1pPr marL="0" indent="0" algn="l">
              <a:lnSpc>
                <a:spcPct val="100000"/>
              </a:lnSpc>
              <a:spcBef>
                <a:spcPts val="0"/>
              </a:spcBef>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Click to type…</a:t>
            </a:r>
            <a:endParaRPr lang="en-US" dirty="0"/>
          </a:p>
        </p:txBody>
      </p:sp>
      <p:sp>
        <p:nvSpPr>
          <p:cNvPr id="9" name="Text Placeholder 23">
            <a:extLst>
              <a:ext uri="{FF2B5EF4-FFF2-40B4-BE49-F238E27FC236}">
                <a16:creationId xmlns:a16="http://schemas.microsoft.com/office/drawing/2014/main" id="{71A8E9F8-516B-15D5-81F8-F961C5CA1B45}"/>
              </a:ext>
            </a:extLst>
          </p:cNvPr>
          <p:cNvSpPr>
            <a:spLocks noGrp="1"/>
          </p:cNvSpPr>
          <p:nvPr>
            <p:ph type="body" sz="quarter" idx="16" hasCustomPrompt="1"/>
          </p:nvPr>
        </p:nvSpPr>
        <p:spPr>
          <a:xfrm>
            <a:off x="788657" y="761603"/>
            <a:ext cx="4726115" cy="803654"/>
          </a:xfrm>
          <a:prstGeom prst="rect">
            <a:avLst/>
          </a:prstGeom>
        </p:spPr>
        <p:txBody>
          <a:bodyPr>
            <a:noAutofit/>
          </a:bodyPr>
          <a:lstStyle>
            <a:lvl1pPr marL="0" indent="0" algn="l">
              <a:lnSpc>
                <a:spcPct val="100000"/>
              </a:lnSpc>
              <a:spcBef>
                <a:spcPts val="0"/>
              </a:spcBef>
              <a:buNone/>
              <a:defRPr sz="3600" b="1" i="0">
                <a:solidFill>
                  <a:srgbClr val="459597"/>
                </a:solidFill>
                <a:latin typeface="+mn-lt"/>
              </a:defRPr>
            </a:lvl1pPr>
          </a:lstStyle>
          <a:p>
            <a:pPr lvl="0"/>
            <a:r>
              <a:rPr lang="en-US" dirty="0"/>
              <a:t>Heading</a:t>
            </a:r>
          </a:p>
        </p:txBody>
      </p:sp>
      <p:sp>
        <p:nvSpPr>
          <p:cNvPr id="10" name="Text Placeholder 23">
            <a:extLst>
              <a:ext uri="{FF2B5EF4-FFF2-40B4-BE49-F238E27FC236}">
                <a16:creationId xmlns:a16="http://schemas.microsoft.com/office/drawing/2014/main" id="{D721C18E-EFB9-9B0B-67DA-A6787F1111A6}"/>
              </a:ext>
            </a:extLst>
          </p:cNvPr>
          <p:cNvSpPr>
            <a:spLocks noGrp="1"/>
          </p:cNvSpPr>
          <p:nvPr>
            <p:ph type="body" sz="quarter" idx="21" hasCustomPrompt="1"/>
          </p:nvPr>
        </p:nvSpPr>
        <p:spPr>
          <a:xfrm>
            <a:off x="774803" y="1579021"/>
            <a:ext cx="4726115" cy="803654"/>
          </a:xfrm>
          <a:prstGeom prst="rect">
            <a:avLst/>
          </a:prstGeom>
        </p:spPr>
        <p:txBody>
          <a:bodyPr>
            <a:noAutofit/>
          </a:bodyPr>
          <a:lstStyle>
            <a:lvl1pPr marL="0" indent="0" algn="l">
              <a:lnSpc>
                <a:spcPct val="100000"/>
              </a:lnSpc>
              <a:spcBef>
                <a:spcPts val="0"/>
              </a:spcBef>
              <a:buNone/>
              <a:defRPr sz="3000" b="1" i="0">
                <a:solidFill>
                  <a:srgbClr val="EC7C69"/>
                </a:solidFill>
                <a:latin typeface="+mn-lt"/>
              </a:defRPr>
            </a:lvl1pPr>
          </a:lstStyle>
          <a:p>
            <a:pPr lvl="0"/>
            <a:r>
              <a:rPr lang="en-US" dirty="0"/>
              <a:t>Sub-Heading</a:t>
            </a:r>
          </a:p>
        </p:txBody>
      </p:sp>
    </p:spTree>
    <p:extLst>
      <p:ext uri="{BB962C8B-B14F-4D97-AF65-F5344CB8AC3E}">
        <p14:creationId xmlns:p14="http://schemas.microsoft.com/office/powerpoint/2010/main" val="13878130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28A51C95-9D83-623E-DEE4-83954D3B5AE2}"/>
              </a:ext>
            </a:extLst>
          </p:cNvPr>
          <p:cNvSpPr/>
          <p:nvPr userDrawn="1"/>
        </p:nvSpPr>
        <p:spPr>
          <a:xfrm flipH="1">
            <a:off x="7210213" y="5165523"/>
            <a:ext cx="4981787" cy="778675"/>
          </a:xfrm>
          <a:custGeom>
            <a:avLst/>
            <a:gdLst>
              <a:gd name="connsiteX0" fmla="*/ 4421111 w 4981787"/>
              <a:gd name="connsiteY0" fmla="*/ 0 h 778675"/>
              <a:gd name="connsiteX1" fmla="*/ 3596277 w 4981787"/>
              <a:gd name="connsiteY1" fmla="*/ 0 h 778675"/>
              <a:gd name="connsiteX2" fmla="*/ 0 w 4981787"/>
              <a:gd name="connsiteY2" fmla="*/ 0 h 778675"/>
              <a:gd name="connsiteX3" fmla="*/ 0 w 4981787"/>
              <a:gd name="connsiteY3" fmla="*/ 778675 h 778675"/>
              <a:gd name="connsiteX4" fmla="*/ 4156953 w 4981787"/>
              <a:gd name="connsiteY4" fmla="*/ 778675 h 778675"/>
              <a:gd name="connsiteX5" fmla="*/ 4981787 w 4981787"/>
              <a:gd name="connsiteY5" fmla="*/ 778675 h 778675"/>
              <a:gd name="connsiteX6" fmla="*/ 4981787 w 4981787"/>
              <a:gd name="connsiteY6" fmla="*/ 421337 h 778675"/>
              <a:gd name="connsiteX7" fmla="*/ 4421111 w 4981787"/>
              <a:gd name="connsiteY7"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1787" h="778675">
                <a:moveTo>
                  <a:pt x="4421111" y="0"/>
                </a:moveTo>
                <a:lnTo>
                  <a:pt x="3596277" y="0"/>
                </a:lnTo>
                <a:lnTo>
                  <a:pt x="0" y="0"/>
                </a:lnTo>
                <a:lnTo>
                  <a:pt x="0" y="778675"/>
                </a:lnTo>
                <a:lnTo>
                  <a:pt x="4156953" y="778675"/>
                </a:lnTo>
                <a:lnTo>
                  <a:pt x="4981787" y="778675"/>
                </a:lnTo>
                <a:lnTo>
                  <a:pt x="4981787" y="421337"/>
                </a:lnTo>
                <a:cubicBezTo>
                  <a:pt x="4981787" y="189335"/>
                  <a:pt x="4729839" y="0"/>
                  <a:pt x="4421111" y="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5" name="Freeform 24">
            <a:extLst>
              <a:ext uri="{FF2B5EF4-FFF2-40B4-BE49-F238E27FC236}">
                <a16:creationId xmlns:a16="http://schemas.microsoft.com/office/drawing/2014/main" id="{FB9E3E15-2522-D9C7-47C3-415B63464703}"/>
              </a:ext>
            </a:extLst>
          </p:cNvPr>
          <p:cNvSpPr/>
          <p:nvPr userDrawn="1"/>
        </p:nvSpPr>
        <p:spPr>
          <a:xfrm>
            <a:off x="-39761" y="2405242"/>
            <a:ext cx="6414658" cy="3336184"/>
          </a:xfrm>
          <a:custGeom>
            <a:avLst/>
            <a:gdLst>
              <a:gd name="connsiteX0" fmla="*/ 0 w 6414658"/>
              <a:gd name="connsiteY0" fmla="*/ 0 h 3336184"/>
              <a:gd name="connsiteX1" fmla="*/ 4748066 w 6414658"/>
              <a:gd name="connsiteY1" fmla="*/ 0 h 3336184"/>
              <a:gd name="connsiteX2" fmla="*/ 4748066 w 6414658"/>
              <a:gd name="connsiteY2" fmla="*/ 79 h 3336184"/>
              <a:gd name="connsiteX3" fmla="*/ 4917338 w 6414658"/>
              <a:gd name="connsiteY3" fmla="*/ 8596 h 3336184"/>
              <a:gd name="connsiteX4" fmla="*/ 6414658 w 6414658"/>
              <a:gd name="connsiteY4" fmla="*/ 1668093 h 3336184"/>
              <a:gd name="connsiteX5" fmla="*/ 4916764 w 6414658"/>
              <a:gd name="connsiteY5" fmla="*/ 3327590 h 3336184"/>
              <a:gd name="connsiteX6" fmla="*/ 4748066 w 6414658"/>
              <a:gd name="connsiteY6" fmla="*/ 3336106 h 3336184"/>
              <a:gd name="connsiteX7" fmla="*/ 4748066 w 6414658"/>
              <a:gd name="connsiteY7" fmla="*/ 3336181 h 3336184"/>
              <a:gd name="connsiteX8" fmla="*/ 4746579 w 6414658"/>
              <a:gd name="connsiteY8" fmla="*/ 3336181 h 3336184"/>
              <a:gd name="connsiteX9" fmla="*/ 4746519 w 6414658"/>
              <a:gd name="connsiteY9" fmla="*/ 3336184 h 3336184"/>
              <a:gd name="connsiteX10" fmla="*/ 4746437 w 6414658"/>
              <a:gd name="connsiteY10" fmla="*/ 3336181 h 3336184"/>
              <a:gd name="connsiteX11" fmla="*/ 4652490 w 6414658"/>
              <a:gd name="connsiteY11" fmla="*/ 3336181 h 3336184"/>
              <a:gd name="connsiteX12" fmla="*/ 4652490 w 6414658"/>
              <a:gd name="connsiteY12" fmla="*/ 3336184 h 3336184"/>
              <a:gd name="connsiteX13" fmla="*/ 2812197 w 6414658"/>
              <a:gd name="connsiteY13" fmla="*/ 3336184 h 3336184"/>
              <a:gd name="connsiteX14" fmla="*/ 2812197 w 6414658"/>
              <a:gd name="connsiteY14" fmla="*/ 3336181 h 3336184"/>
              <a:gd name="connsiteX15" fmla="*/ 0 w 6414658"/>
              <a:gd name="connsiteY15" fmla="*/ 3336181 h 333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14658" h="3336184">
                <a:moveTo>
                  <a:pt x="0" y="0"/>
                </a:moveTo>
                <a:lnTo>
                  <a:pt x="4748066" y="0"/>
                </a:lnTo>
                <a:lnTo>
                  <a:pt x="4748066" y="79"/>
                </a:lnTo>
                <a:lnTo>
                  <a:pt x="4917338" y="8596"/>
                </a:lnTo>
                <a:cubicBezTo>
                  <a:pt x="5759641" y="93850"/>
                  <a:pt x="6414658" y="802922"/>
                  <a:pt x="6414658" y="1668093"/>
                </a:cubicBezTo>
                <a:cubicBezTo>
                  <a:pt x="6414658" y="2533262"/>
                  <a:pt x="5756579" y="3242335"/>
                  <a:pt x="4916764" y="3327590"/>
                </a:cubicBezTo>
                <a:lnTo>
                  <a:pt x="4748066" y="3336106"/>
                </a:lnTo>
                <a:lnTo>
                  <a:pt x="4748066" y="3336181"/>
                </a:lnTo>
                <a:lnTo>
                  <a:pt x="4746579" y="3336181"/>
                </a:lnTo>
                <a:lnTo>
                  <a:pt x="4746519" y="3336184"/>
                </a:lnTo>
                <a:lnTo>
                  <a:pt x="4746437" y="3336181"/>
                </a:lnTo>
                <a:lnTo>
                  <a:pt x="4652490" y="3336181"/>
                </a:lnTo>
                <a:lnTo>
                  <a:pt x="4652490" y="3336184"/>
                </a:lnTo>
                <a:lnTo>
                  <a:pt x="2812197" y="3336184"/>
                </a:lnTo>
                <a:lnTo>
                  <a:pt x="2812197" y="3336181"/>
                </a:lnTo>
                <a:lnTo>
                  <a:pt x="0" y="3336181"/>
                </a:lnTo>
                <a:close/>
              </a:path>
            </a:pathLst>
          </a:cu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object 3">
            <a:extLst>
              <a:ext uri="{FF2B5EF4-FFF2-40B4-BE49-F238E27FC236}">
                <a16:creationId xmlns:a16="http://schemas.microsoft.com/office/drawing/2014/main" id="{4EB31FB1-367A-D7AC-046D-9AAC71D3B7CA}"/>
              </a:ext>
            </a:extLst>
          </p:cNvPr>
          <p:cNvSpPr/>
          <p:nvPr userDrawn="1"/>
        </p:nvSpPr>
        <p:spPr>
          <a:xfrm>
            <a:off x="9232269" y="1076909"/>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30" name="Picture Placeholder 29">
            <a:extLst>
              <a:ext uri="{FF2B5EF4-FFF2-40B4-BE49-F238E27FC236}">
                <a16:creationId xmlns:a16="http://schemas.microsoft.com/office/drawing/2014/main" id="{E7A73EEE-7365-180F-BE9D-B8FD2CAD094B}"/>
              </a:ext>
            </a:extLst>
          </p:cNvPr>
          <p:cNvSpPr>
            <a:spLocks noGrp="1"/>
          </p:cNvSpPr>
          <p:nvPr>
            <p:ph type="pic" sz="quarter" idx="19"/>
          </p:nvPr>
        </p:nvSpPr>
        <p:spPr>
          <a:xfrm>
            <a:off x="5957002" y="1303139"/>
            <a:ext cx="6234998" cy="4198861"/>
          </a:xfrm>
          <a:custGeom>
            <a:avLst/>
            <a:gdLst>
              <a:gd name="connsiteX0" fmla="*/ 2122138 w 6234998"/>
              <a:gd name="connsiteY0" fmla="*/ 0 h 4198861"/>
              <a:gd name="connsiteX1" fmla="*/ 2245434 w 6234998"/>
              <a:gd name="connsiteY1" fmla="*/ 4566 h 4198861"/>
              <a:gd name="connsiteX2" fmla="*/ 2245434 w 6234998"/>
              <a:gd name="connsiteY2" fmla="*/ 0 h 4198861"/>
              <a:gd name="connsiteX3" fmla="*/ 3128047 w 6234998"/>
              <a:gd name="connsiteY3" fmla="*/ 0 h 4198861"/>
              <a:gd name="connsiteX4" fmla="*/ 3238167 w 6234998"/>
              <a:gd name="connsiteY4" fmla="*/ 0 h 4198861"/>
              <a:gd name="connsiteX5" fmla="*/ 3275267 w 6234998"/>
              <a:gd name="connsiteY5" fmla="*/ 0 h 4198861"/>
              <a:gd name="connsiteX6" fmla="*/ 3275267 w 6234998"/>
              <a:gd name="connsiteY6" fmla="*/ 226190 h 4198861"/>
              <a:gd name="connsiteX7" fmla="*/ 6234963 w 6234998"/>
              <a:gd name="connsiteY7" fmla="*/ 226190 h 4198861"/>
              <a:gd name="connsiteX8" fmla="*/ 6234963 w 6234998"/>
              <a:gd name="connsiteY8" fmla="*/ 0 h 4198861"/>
              <a:gd name="connsiteX9" fmla="*/ 6234998 w 6234998"/>
              <a:gd name="connsiteY9" fmla="*/ 0 h 4198861"/>
              <a:gd name="connsiteX10" fmla="*/ 6234998 w 6234998"/>
              <a:gd name="connsiteY10" fmla="*/ 3862384 h 4198861"/>
              <a:gd name="connsiteX11" fmla="*/ 2638721 w 6234998"/>
              <a:gd name="connsiteY11" fmla="*/ 3862384 h 4198861"/>
              <a:gd name="connsiteX12" fmla="*/ 1813887 w 6234998"/>
              <a:gd name="connsiteY12" fmla="*/ 3862384 h 4198861"/>
              <a:gd name="connsiteX13" fmla="*/ 1297402 w 6234998"/>
              <a:gd name="connsiteY13" fmla="*/ 4120011 h 4198861"/>
              <a:gd name="connsiteX14" fmla="*/ 1264701 w 6234998"/>
              <a:gd name="connsiteY14" fmla="*/ 4198861 h 4198861"/>
              <a:gd name="connsiteX15" fmla="*/ 1078582 w 6234998"/>
              <a:gd name="connsiteY15" fmla="*/ 4112121 h 4198861"/>
              <a:gd name="connsiteX16" fmla="*/ 307781 w 6234998"/>
              <a:gd name="connsiteY16" fmla="*/ 3412066 h 4198861"/>
              <a:gd name="connsiteX17" fmla="*/ 296799 w 6234998"/>
              <a:gd name="connsiteY17" fmla="*/ 3393965 h 4198861"/>
              <a:gd name="connsiteX18" fmla="*/ 301948 w 6234998"/>
              <a:gd name="connsiteY18" fmla="*/ 3382497 h 4198861"/>
              <a:gd name="connsiteX19" fmla="*/ 417895 w 6234998"/>
              <a:gd name="connsiteY19" fmla="*/ 2770196 h 4198861"/>
              <a:gd name="connsiteX20" fmla="*/ 80940 w 6234998"/>
              <a:gd name="connsiteY20" fmla="*/ 1763461 h 4198861"/>
              <a:gd name="connsiteX21" fmla="*/ 0 w 6234998"/>
              <a:gd name="connsiteY21" fmla="*/ 1665934 h 4198861"/>
              <a:gd name="connsiteX22" fmla="*/ 33314 w 6234998"/>
              <a:gd name="connsiteY22" fmla="*/ 1536503 h 4198861"/>
              <a:gd name="connsiteX23" fmla="*/ 2122138 w 6234998"/>
              <a:gd name="connsiteY23" fmla="*/ 0 h 4198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34998" h="4198861">
                <a:moveTo>
                  <a:pt x="2122138" y="0"/>
                </a:moveTo>
                <a:cubicBezTo>
                  <a:pt x="2163235" y="0"/>
                  <a:pt x="2208903" y="0"/>
                  <a:pt x="2245434" y="4566"/>
                </a:cubicBezTo>
                <a:lnTo>
                  <a:pt x="2245434" y="0"/>
                </a:lnTo>
                <a:lnTo>
                  <a:pt x="3128047" y="0"/>
                </a:lnTo>
                <a:lnTo>
                  <a:pt x="3238167" y="0"/>
                </a:lnTo>
                <a:lnTo>
                  <a:pt x="3275267" y="0"/>
                </a:lnTo>
                <a:lnTo>
                  <a:pt x="3275267" y="226190"/>
                </a:lnTo>
                <a:lnTo>
                  <a:pt x="6234963" y="226190"/>
                </a:lnTo>
                <a:lnTo>
                  <a:pt x="6234963" y="0"/>
                </a:lnTo>
                <a:lnTo>
                  <a:pt x="6234998" y="0"/>
                </a:lnTo>
                <a:lnTo>
                  <a:pt x="6234998" y="3862384"/>
                </a:lnTo>
                <a:lnTo>
                  <a:pt x="2638721" y="3862384"/>
                </a:lnTo>
                <a:lnTo>
                  <a:pt x="1813887" y="3862384"/>
                </a:lnTo>
                <a:cubicBezTo>
                  <a:pt x="1582341" y="3862384"/>
                  <a:pt x="1382734" y="3968885"/>
                  <a:pt x="1297402" y="4120011"/>
                </a:cubicBezTo>
                <a:lnTo>
                  <a:pt x="1264701" y="4198861"/>
                </a:lnTo>
                <a:lnTo>
                  <a:pt x="1078582" y="4112121"/>
                </a:lnTo>
                <a:cubicBezTo>
                  <a:pt x="768617" y="3943931"/>
                  <a:pt x="504112" y="3703006"/>
                  <a:pt x="307781" y="3412066"/>
                </a:cubicBezTo>
                <a:lnTo>
                  <a:pt x="296799" y="3393965"/>
                </a:lnTo>
                <a:lnTo>
                  <a:pt x="301948" y="3382497"/>
                </a:lnTo>
                <a:cubicBezTo>
                  <a:pt x="376765" y="3193025"/>
                  <a:pt x="417895" y="2986488"/>
                  <a:pt x="417895" y="2770196"/>
                </a:cubicBezTo>
                <a:cubicBezTo>
                  <a:pt x="417895" y="2391684"/>
                  <a:pt x="292521" y="2043050"/>
                  <a:pt x="80940" y="1763461"/>
                </a:cubicBezTo>
                <a:lnTo>
                  <a:pt x="0" y="1665934"/>
                </a:lnTo>
                <a:lnTo>
                  <a:pt x="33314" y="1536503"/>
                </a:lnTo>
                <a:cubicBezTo>
                  <a:pt x="310805" y="645283"/>
                  <a:pt x="1142613" y="0"/>
                  <a:pt x="2122138" y="0"/>
                </a:cubicBezTo>
                <a:close/>
              </a:path>
            </a:pathLst>
          </a:custGeom>
          <a:solidFill>
            <a:schemeClr val="bg1">
              <a:lumMod val="95000"/>
            </a:schemeClr>
          </a:solidFill>
        </p:spPr>
        <p:txBody>
          <a:bodyPr wrap="square">
            <a:noAutofit/>
          </a:bodyPr>
          <a:lstStyle>
            <a:lvl1pPr marL="0" indent="0" algn="ctr">
              <a:buNone/>
              <a:defRPr>
                <a:solidFill>
                  <a:schemeClr val="bg1">
                    <a:lumMod val="95000"/>
                  </a:schemeClr>
                </a:solidFill>
              </a:defRPr>
            </a:lvl1pPr>
          </a:lstStyle>
          <a:p>
            <a:endParaRPr lang="en-US" dirty="0"/>
          </a:p>
        </p:txBody>
      </p:sp>
      <p:sp>
        <p:nvSpPr>
          <p:cNvPr id="27" name="Text Placeholder 23">
            <a:extLst>
              <a:ext uri="{FF2B5EF4-FFF2-40B4-BE49-F238E27FC236}">
                <a16:creationId xmlns:a16="http://schemas.microsoft.com/office/drawing/2014/main" id="{74D6682C-F555-E900-9A32-F2E1975ABE2D}"/>
              </a:ext>
            </a:extLst>
          </p:cNvPr>
          <p:cNvSpPr>
            <a:spLocks noGrp="1"/>
          </p:cNvSpPr>
          <p:nvPr>
            <p:ph type="body" sz="quarter" idx="15" hasCustomPrompt="1"/>
          </p:nvPr>
        </p:nvSpPr>
        <p:spPr>
          <a:xfrm>
            <a:off x="553654" y="4185564"/>
            <a:ext cx="5089964" cy="697353"/>
          </a:xfrm>
          <a:prstGeom prst="rect">
            <a:avLst/>
          </a:prstGeom>
        </p:spPr>
        <p:txBody>
          <a:bodyPr>
            <a:noAutofit/>
          </a:bodyPr>
          <a:lstStyle>
            <a:lvl1pPr marL="0" indent="0" algn="l">
              <a:buNone/>
              <a:defRPr sz="4800" b="1" baseline="0">
                <a:solidFill>
                  <a:schemeClr val="bg1"/>
                </a:solidFill>
                <a:latin typeface="+mn-lt"/>
              </a:defRPr>
            </a:lvl1pPr>
          </a:lstStyle>
          <a:p>
            <a:pPr lvl="0"/>
            <a:r>
              <a:rPr lang="en-US" dirty="0"/>
              <a:t>Epic Stays</a:t>
            </a:r>
          </a:p>
        </p:txBody>
      </p:sp>
      <p:sp>
        <p:nvSpPr>
          <p:cNvPr id="28" name="Text Placeholder 23">
            <a:extLst>
              <a:ext uri="{FF2B5EF4-FFF2-40B4-BE49-F238E27FC236}">
                <a16:creationId xmlns:a16="http://schemas.microsoft.com/office/drawing/2014/main" id="{A30E17E1-7F76-F9B6-EF94-0CA7B47A4BEC}"/>
              </a:ext>
            </a:extLst>
          </p:cNvPr>
          <p:cNvSpPr>
            <a:spLocks noGrp="1"/>
          </p:cNvSpPr>
          <p:nvPr>
            <p:ph type="body" sz="quarter" idx="16" hasCustomPrompt="1"/>
          </p:nvPr>
        </p:nvSpPr>
        <p:spPr>
          <a:xfrm>
            <a:off x="553654" y="3562838"/>
            <a:ext cx="5089964" cy="697353"/>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Your guide to</a:t>
            </a: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320492"/>
            <a:ext cx="4981787" cy="679345"/>
          </a:xfrm>
          <a:prstGeom prst="rect">
            <a:avLst/>
          </a:prstGeom>
        </p:spPr>
        <p:txBody>
          <a:bodyPr>
            <a:noAutofit/>
          </a:bodyPr>
          <a:lstStyle>
            <a:lvl1pPr marL="0" indent="0" algn="ctr">
              <a:buNone/>
              <a:defRPr sz="2800" b="0" i="0">
                <a:solidFill>
                  <a:schemeClr val="bg1"/>
                </a:solidFill>
                <a:latin typeface="+mn-lt"/>
              </a:defRPr>
            </a:lvl1pPr>
          </a:lstStyle>
          <a:p>
            <a:pPr lvl="0"/>
            <a:r>
              <a:rPr lang="en-US" dirty="0" err="1"/>
              <a:t>www.epicstays.eu</a:t>
            </a:r>
            <a:endParaRPr lang="en-US" dirty="0"/>
          </a:p>
        </p:txBody>
      </p:sp>
      <p:pic>
        <p:nvPicPr>
          <p:cNvPr id="2" name="Picture 1">
            <a:extLst>
              <a:ext uri="{FF2B5EF4-FFF2-40B4-BE49-F238E27FC236}">
                <a16:creationId xmlns:a16="http://schemas.microsoft.com/office/drawing/2014/main" id="{552D84C8-F650-72DA-C963-282BFA2B99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12" name="Picture 11" descr="Co-funded by the European Union logo in png for web usage">
            <a:extLst>
              <a:ext uri="{FF2B5EF4-FFF2-40B4-BE49-F238E27FC236}">
                <a16:creationId xmlns:a16="http://schemas.microsoft.com/office/drawing/2014/main" id="{F38FA00A-5536-10FA-7E69-F7497EB7BDB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14" name="Rectangle 13">
            <a:extLst>
              <a:ext uri="{FF2B5EF4-FFF2-40B4-BE49-F238E27FC236}">
                <a16:creationId xmlns:a16="http://schemas.microsoft.com/office/drawing/2014/main" id="{BC0EB9F1-D05A-E4B2-7B1D-EA4A4D249737}"/>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15" name="Group 14">
            <a:extLst>
              <a:ext uri="{FF2B5EF4-FFF2-40B4-BE49-F238E27FC236}">
                <a16:creationId xmlns:a16="http://schemas.microsoft.com/office/drawing/2014/main" id="{E74111D7-91B3-9D15-09A8-B071A5C3D6AB}"/>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11058133-DBC5-ACCD-E759-4C543DC4BECF}"/>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A323537A-72A2-78E1-E9E4-2D49E776E4A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
        <p:nvSpPr>
          <p:cNvPr id="19" name="Text Placeholder 23">
            <a:extLst>
              <a:ext uri="{FF2B5EF4-FFF2-40B4-BE49-F238E27FC236}">
                <a16:creationId xmlns:a16="http://schemas.microsoft.com/office/drawing/2014/main" id="{29538861-2B30-B1F1-C558-F20C42AC0A91}"/>
              </a:ext>
            </a:extLst>
          </p:cNvPr>
          <p:cNvSpPr>
            <a:spLocks noGrp="1"/>
          </p:cNvSpPr>
          <p:nvPr>
            <p:ph type="body" sz="quarter" idx="65" hasCustomPrompt="1"/>
          </p:nvPr>
        </p:nvSpPr>
        <p:spPr>
          <a:xfrm>
            <a:off x="9238279" y="10769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20865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allery 01">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9526596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y 02">
    <p:spTree>
      <p:nvGrpSpPr>
        <p:cNvPr id="1" name=""/>
        <p:cNvGrpSpPr/>
        <p:nvPr/>
      </p:nvGrpSpPr>
      <p:grpSpPr>
        <a:xfrm>
          <a:off x="0" y="0"/>
          <a:ext cx="0" cy="0"/>
          <a:chOff x="0" y="0"/>
          <a:chExt cx="0" cy="0"/>
        </a:xfrm>
      </p:grpSpPr>
      <p:sp>
        <p:nvSpPr>
          <p:cNvPr id="30" name="object 3">
            <a:extLst>
              <a:ext uri="{FF2B5EF4-FFF2-40B4-BE49-F238E27FC236}">
                <a16:creationId xmlns:a16="http://schemas.microsoft.com/office/drawing/2014/main" id="{F8A3C61E-F16A-DA4C-1484-C7ECE9A5A563}"/>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29" name="Picture Placeholder 28">
            <a:extLst>
              <a:ext uri="{FF2B5EF4-FFF2-40B4-BE49-F238E27FC236}">
                <a16:creationId xmlns:a16="http://schemas.microsoft.com/office/drawing/2014/main" id="{EB20269D-D790-E5FA-6398-700750D43B63}"/>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2086224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y 03">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683285E7-580D-481F-9E69-9B07D7743482}"/>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Picture Placeholder 1">
            <a:extLst>
              <a:ext uri="{FF2B5EF4-FFF2-40B4-BE49-F238E27FC236}">
                <a16:creationId xmlns:a16="http://schemas.microsoft.com/office/drawing/2014/main" id="{61FF9C18-7E4C-4444-EA26-AE03FF1A4F65}"/>
              </a:ext>
            </a:extLst>
          </p:cNvPr>
          <p:cNvSpPr>
            <a:spLocks noGrp="1"/>
          </p:cNvSpPr>
          <p:nvPr>
            <p:ph type="pic" sz="quarter" idx="75"/>
          </p:nvPr>
        </p:nvSpPr>
        <p:spPr>
          <a:xfrm>
            <a:off x="-1" y="3526971"/>
            <a:ext cx="11526983" cy="3342069"/>
          </a:xfrm>
          <a:custGeom>
            <a:avLst/>
            <a:gdLst>
              <a:gd name="connsiteX0" fmla="*/ 0 w 11526983"/>
              <a:gd name="connsiteY0" fmla="*/ 0 h 3342069"/>
              <a:gd name="connsiteX1" fmla="*/ 11526983 w 11526983"/>
              <a:gd name="connsiteY1" fmla="*/ 0 h 3342069"/>
              <a:gd name="connsiteX2" fmla="*/ 11526983 w 11526983"/>
              <a:gd name="connsiteY2" fmla="*/ 382001 h 3342069"/>
              <a:gd name="connsiteX3" fmla="*/ 11287547 w 11526983"/>
              <a:gd name="connsiteY3" fmla="*/ 382001 h 3342069"/>
              <a:gd name="connsiteX4" fmla="*/ 11287547 w 11526983"/>
              <a:gd name="connsiteY4" fmla="*/ 3341697 h 3342069"/>
              <a:gd name="connsiteX5" fmla="*/ 11526983 w 11526983"/>
              <a:gd name="connsiteY5" fmla="*/ 3341697 h 3342069"/>
              <a:gd name="connsiteX6" fmla="*/ 11526983 w 11526983"/>
              <a:gd name="connsiteY6" fmla="*/ 3342069 h 3342069"/>
              <a:gd name="connsiteX7" fmla="*/ 0 w 11526983"/>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26983" h="3342069">
                <a:moveTo>
                  <a:pt x="0" y="0"/>
                </a:moveTo>
                <a:lnTo>
                  <a:pt x="11526983" y="0"/>
                </a:lnTo>
                <a:lnTo>
                  <a:pt x="11526983" y="382001"/>
                </a:lnTo>
                <a:lnTo>
                  <a:pt x="11287547" y="382001"/>
                </a:lnTo>
                <a:lnTo>
                  <a:pt x="11287547" y="3341697"/>
                </a:lnTo>
                <a:lnTo>
                  <a:pt x="11526983" y="3341697"/>
                </a:lnTo>
                <a:lnTo>
                  <a:pt x="11526983" y="3342069"/>
                </a:lnTo>
                <a:lnTo>
                  <a:pt x="0" y="3342069"/>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46015" y="4082142"/>
            <a:ext cx="44598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11526983"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37205021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y 04">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10" name="Picture Placeholder 9">
            <a:extLst>
              <a:ext uri="{FF2B5EF4-FFF2-40B4-BE49-F238E27FC236}">
                <a16:creationId xmlns:a16="http://schemas.microsoft.com/office/drawing/2014/main" id="{38B3A626-8AAD-5C07-63EB-ECD7DE8E9F87}"/>
              </a:ext>
            </a:extLst>
          </p:cNvPr>
          <p:cNvSpPr>
            <a:spLocks noGrp="1"/>
          </p:cNvSpPr>
          <p:nvPr>
            <p:ph type="pic" sz="quarter" idx="76"/>
          </p:nvPr>
        </p:nvSpPr>
        <p:spPr>
          <a:xfrm>
            <a:off x="5832763" y="2344365"/>
            <a:ext cx="5694219" cy="2178997"/>
          </a:xfrm>
          <a:custGeom>
            <a:avLst/>
            <a:gdLst>
              <a:gd name="connsiteX0" fmla="*/ 0 w 5694219"/>
              <a:gd name="connsiteY0" fmla="*/ 0 h 2178997"/>
              <a:gd name="connsiteX1" fmla="*/ 5694219 w 5694219"/>
              <a:gd name="connsiteY1" fmla="*/ 0 h 2178997"/>
              <a:gd name="connsiteX2" fmla="*/ 5694219 w 5694219"/>
              <a:gd name="connsiteY2" fmla="*/ 1564607 h 2178997"/>
              <a:gd name="connsiteX3" fmla="*/ 5454783 w 5694219"/>
              <a:gd name="connsiteY3" fmla="*/ 1564607 h 2178997"/>
              <a:gd name="connsiteX4" fmla="*/ 5454783 w 5694219"/>
              <a:gd name="connsiteY4" fmla="*/ 2178997 h 2178997"/>
              <a:gd name="connsiteX5" fmla="*/ 0 w 5694219"/>
              <a:gd name="connsiteY5" fmla="*/ 2178997 h 217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4219" h="2178997">
                <a:moveTo>
                  <a:pt x="0" y="0"/>
                </a:moveTo>
                <a:lnTo>
                  <a:pt x="5694219" y="0"/>
                </a:lnTo>
                <a:lnTo>
                  <a:pt x="5694219" y="1564607"/>
                </a:lnTo>
                <a:lnTo>
                  <a:pt x="5454783" y="1564607"/>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6" name="Picture Placeholder 5">
            <a:extLst>
              <a:ext uri="{FF2B5EF4-FFF2-40B4-BE49-F238E27FC236}">
                <a16:creationId xmlns:a16="http://schemas.microsoft.com/office/drawing/2014/main" id="{EF504E28-163C-C046-DD0F-13F27627BBD4}"/>
              </a:ext>
            </a:extLst>
          </p:cNvPr>
          <p:cNvSpPr>
            <a:spLocks noGrp="1"/>
          </p:cNvSpPr>
          <p:nvPr>
            <p:ph type="pic" sz="quarter" idx="77"/>
          </p:nvPr>
        </p:nvSpPr>
        <p:spPr>
          <a:xfrm>
            <a:off x="5832763" y="4688732"/>
            <a:ext cx="5454783" cy="2178997"/>
          </a:xfrm>
          <a:custGeom>
            <a:avLst/>
            <a:gdLst>
              <a:gd name="connsiteX0" fmla="*/ 0 w 5454783"/>
              <a:gd name="connsiteY0" fmla="*/ 0 h 2178997"/>
              <a:gd name="connsiteX1" fmla="*/ 5454783 w 5454783"/>
              <a:gd name="connsiteY1" fmla="*/ 0 h 2178997"/>
              <a:gd name="connsiteX2" fmla="*/ 5454783 w 5454783"/>
              <a:gd name="connsiteY2" fmla="*/ 2178997 h 2178997"/>
              <a:gd name="connsiteX3" fmla="*/ 0 w 5454783"/>
              <a:gd name="connsiteY3" fmla="*/ 2178997 h 2178997"/>
            </a:gdLst>
            <a:ahLst/>
            <a:cxnLst>
              <a:cxn ang="0">
                <a:pos x="connsiteX0" y="connsiteY0"/>
              </a:cxn>
              <a:cxn ang="0">
                <a:pos x="connsiteX1" y="connsiteY1"/>
              </a:cxn>
              <a:cxn ang="0">
                <a:pos x="connsiteX2" y="connsiteY2"/>
              </a:cxn>
              <a:cxn ang="0">
                <a:pos x="connsiteX3" y="connsiteY3"/>
              </a:cxn>
            </a:cxnLst>
            <a:rect l="l" t="t" r="r" b="b"/>
            <a:pathLst>
              <a:path w="5454783" h="2178997">
                <a:moveTo>
                  <a:pt x="0" y="0"/>
                </a:moveTo>
                <a:lnTo>
                  <a:pt x="5454783" y="0"/>
                </a:lnTo>
                <a:lnTo>
                  <a:pt x="5454783" y="2178997"/>
                </a:lnTo>
                <a:lnTo>
                  <a:pt x="0" y="2178997"/>
                </a:lnTo>
                <a:close/>
              </a:path>
            </a:pathLst>
          </a:custGeom>
          <a:solidFill>
            <a:schemeClr val="bg1">
              <a:lumMod val="95000"/>
            </a:schemeClr>
          </a:solidFill>
        </p:spPr>
        <p:txBody>
          <a:bodyPr wrap="square">
            <a:noAutofit/>
          </a:bodyPr>
          <a:lstStyle/>
          <a:p>
            <a:endParaRPr lang="en-GB"/>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1"/>
            <a:ext cx="5694219" cy="2178997"/>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4290069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y 05">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C69984F8-E61C-6543-43E4-8B2A69F3879A}"/>
              </a:ext>
            </a:extLst>
          </p:cNvPr>
          <p:cNvSpPr/>
          <p:nvPr userDrawn="1"/>
        </p:nvSpPr>
        <p:spPr>
          <a:xfrm rot="16200000">
            <a:off x="10033910" y="5162573"/>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4" name="Rectangle 3">
            <a:extLst>
              <a:ext uri="{FF2B5EF4-FFF2-40B4-BE49-F238E27FC236}">
                <a16:creationId xmlns:a16="http://schemas.microsoft.com/office/drawing/2014/main" id="{998B6F3B-D4DE-7571-F558-B4CAEC7A80FC}"/>
              </a:ext>
            </a:extLst>
          </p:cNvPr>
          <p:cNvSpPr/>
          <p:nvPr userDrawn="1"/>
        </p:nvSpPr>
        <p:spPr>
          <a:xfrm>
            <a:off x="11527914" y="0"/>
            <a:ext cx="654339" cy="2775858"/>
          </a:xfrm>
          <a:prstGeom prst="rect">
            <a:avLst/>
          </a:prstGeom>
          <a:solidFill>
            <a:srgbClr val="4595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7E192C22-59B9-AF23-83F5-F9BFCDF0A492}"/>
              </a:ext>
            </a:extLst>
          </p:cNvPr>
          <p:cNvSpPr/>
          <p:nvPr userDrawn="1"/>
        </p:nvSpPr>
        <p:spPr>
          <a:xfrm>
            <a:off x="11731625" y="4082142"/>
            <a:ext cx="460375" cy="27758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12">
            <a:extLst>
              <a:ext uri="{FF2B5EF4-FFF2-40B4-BE49-F238E27FC236}">
                <a16:creationId xmlns:a16="http://schemas.microsoft.com/office/drawing/2014/main" id="{D6062D08-5165-13A4-F06B-918E2086020E}"/>
              </a:ext>
            </a:extLst>
          </p:cNvPr>
          <p:cNvSpPr>
            <a:spLocks noGrp="1"/>
          </p:cNvSpPr>
          <p:nvPr>
            <p:ph type="pic" sz="quarter" idx="73"/>
          </p:nvPr>
        </p:nvSpPr>
        <p:spPr>
          <a:xfrm>
            <a:off x="-1" y="-1"/>
            <a:ext cx="5694219" cy="3342069"/>
          </a:xfrm>
          <a:prstGeom prst="rect">
            <a:avLst/>
          </a:prstGeom>
          <a:solidFill>
            <a:schemeClr val="bg1">
              <a:lumMod val="95000"/>
            </a:schemeClr>
          </a:solidFill>
        </p:spPr>
        <p:txBody>
          <a:bodyPr/>
          <a:lstStyle/>
          <a:p>
            <a:endParaRPr lang="en-GB"/>
          </a:p>
        </p:txBody>
      </p:sp>
      <p:sp>
        <p:nvSpPr>
          <p:cNvPr id="8" name="Text Placeholder 32">
            <a:extLst>
              <a:ext uri="{FF2B5EF4-FFF2-40B4-BE49-F238E27FC236}">
                <a16:creationId xmlns:a16="http://schemas.microsoft.com/office/drawing/2014/main" id="{799CDBB0-57E0-3E36-5DF9-8E58EB2F49C1}"/>
              </a:ext>
            </a:extLst>
          </p:cNvPr>
          <p:cNvSpPr>
            <a:spLocks noGrp="1"/>
          </p:cNvSpPr>
          <p:nvPr>
            <p:ph type="body" sz="quarter" idx="42" hasCustomPrompt="1"/>
          </p:nvPr>
        </p:nvSpPr>
        <p:spPr>
          <a:xfrm rot="16200000">
            <a:off x="10498245" y="1161700"/>
            <a:ext cx="2775858" cy="452458"/>
          </a:xfrm>
          <a:prstGeom prst="rect">
            <a:avLst/>
          </a:prstGeom>
        </p:spPr>
        <p:txBody>
          <a:bodyPr anchor="t">
            <a:noAutofit/>
          </a:bodyPr>
          <a:lstStyle>
            <a:lvl1pPr marL="0" indent="0" algn="l">
              <a:lnSpc>
                <a:spcPct val="100000"/>
              </a:lnSpc>
              <a:spcBef>
                <a:spcPts val="0"/>
              </a:spcBef>
              <a:buNone/>
              <a:defRPr sz="2600" b="1" i="0" kern="1700" spc="0" baseline="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COUNTRY</a:t>
            </a:r>
            <a:endParaRPr lang="en-US" dirty="0"/>
          </a:p>
        </p:txBody>
      </p:sp>
      <p:sp>
        <p:nvSpPr>
          <p:cNvPr id="14" name="Picture Placeholder 12">
            <a:extLst>
              <a:ext uri="{FF2B5EF4-FFF2-40B4-BE49-F238E27FC236}">
                <a16:creationId xmlns:a16="http://schemas.microsoft.com/office/drawing/2014/main" id="{1FF4E48B-21C2-D02C-412F-20993FD30A5A}"/>
              </a:ext>
            </a:extLst>
          </p:cNvPr>
          <p:cNvSpPr>
            <a:spLocks noGrp="1"/>
          </p:cNvSpPr>
          <p:nvPr>
            <p:ph type="pic" sz="quarter" idx="74"/>
          </p:nvPr>
        </p:nvSpPr>
        <p:spPr>
          <a:xfrm>
            <a:off x="5832763" y="-2"/>
            <a:ext cx="1799489" cy="3342069"/>
          </a:xfrm>
          <a:prstGeom prst="rect">
            <a:avLst/>
          </a:prstGeom>
          <a:solidFill>
            <a:schemeClr val="bg1">
              <a:lumMod val="95000"/>
            </a:schemeClr>
          </a:solidFill>
        </p:spPr>
        <p:txBody>
          <a:bodyPr/>
          <a:lstStyle/>
          <a:p>
            <a:endParaRPr lang="en-GB"/>
          </a:p>
        </p:txBody>
      </p:sp>
      <p:sp>
        <p:nvSpPr>
          <p:cNvPr id="27" name="Picture Placeholder 12">
            <a:extLst>
              <a:ext uri="{FF2B5EF4-FFF2-40B4-BE49-F238E27FC236}">
                <a16:creationId xmlns:a16="http://schemas.microsoft.com/office/drawing/2014/main" id="{8C5546BD-3250-E6BA-FD6B-560D835D63EA}"/>
              </a:ext>
            </a:extLst>
          </p:cNvPr>
          <p:cNvSpPr>
            <a:spLocks noGrp="1"/>
          </p:cNvSpPr>
          <p:nvPr>
            <p:ph type="pic" sz="quarter" idx="75"/>
          </p:nvPr>
        </p:nvSpPr>
        <p:spPr>
          <a:xfrm>
            <a:off x="-1" y="3526971"/>
            <a:ext cx="5694219" cy="3342069"/>
          </a:xfrm>
          <a:prstGeom prst="rect">
            <a:avLst/>
          </a:prstGeom>
          <a:solidFill>
            <a:schemeClr val="bg1">
              <a:lumMod val="95000"/>
            </a:schemeClr>
          </a:solidFill>
        </p:spPr>
        <p:txBody>
          <a:bodyPr/>
          <a:lstStyle/>
          <a:p>
            <a:endParaRPr lang="en-GB"/>
          </a:p>
        </p:txBody>
      </p:sp>
      <p:sp>
        <p:nvSpPr>
          <p:cNvPr id="12" name="Text Placeholder 23">
            <a:extLst>
              <a:ext uri="{FF2B5EF4-FFF2-40B4-BE49-F238E27FC236}">
                <a16:creationId xmlns:a16="http://schemas.microsoft.com/office/drawing/2014/main" id="{597BB42B-9ADC-487E-05C1-5FEA017F325D}"/>
              </a:ext>
            </a:extLst>
          </p:cNvPr>
          <p:cNvSpPr>
            <a:spLocks noGrp="1"/>
          </p:cNvSpPr>
          <p:nvPr>
            <p:ph type="body" sz="quarter" idx="65" hasCustomPrompt="1"/>
          </p:nvPr>
        </p:nvSpPr>
        <p:spPr>
          <a:xfrm rot="16200000">
            <a:off x="10039920" y="5165578"/>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 name="Picture Placeholder 1">
            <a:extLst>
              <a:ext uri="{FF2B5EF4-FFF2-40B4-BE49-F238E27FC236}">
                <a16:creationId xmlns:a16="http://schemas.microsoft.com/office/drawing/2014/main" id="{3F88BD6C-5286-2FDF-1DA8-EB249E636D56}"/>
              </a:ext>
            </a:extLst>
          </p:cNvPr>
          <p:cNvSpPr>
            <a:spLocks noGrp="1"/>
          </p:cNvSpPr>
          <p:nvPr>
            <p:ph type="pic" sz="quarter" idx="76"/>
          </p:nvPr>
        </p:nvSpPr>
        <p:spPr>
          <a:xfrm>
            <a:off x="5832763" y="3526971"/>
            <a:ext cx="5694219" cy="3342069"/>
          </a:xfrm>
          <a:custGeom>
            <a:avLst/>
            <a:gdLst>
              <a:gd name="connsiteX0" fmla="*/ 0 w 5694219"/>
              <a:gd name="connsiteY0" fmla="*/ 0 h 3342069"/>
              <a:gd name="connsiteX1" fmla="*/ 5694219 w 5694219"/>
              <a:gd name="connsiteY1" fmla="*/ 0 h 3342069"/>
              <a:gd name="connsiteX2" fmla="*/ 5694219 w 5694219"/>
              <a:gd name="connsiteY2" fmla="*/ 382001 h 3342069"/>
              <a:gd name="connsiteX3" fmla="*/ 5454783 w 5694219"/>
              <a:gd name="connsiteY3" fmla="*/ 382001 h 3342069"/>
              <a:gd name="connsiteX4" fmla="*/ 5454783 w 5694219"/>
              <a:gd name="connsiteY4" fmla="*/ 3341697 h 3342069"/>
              <a:gd name="connsiteX5" fmla="*/ 5694219 w 5694219"/>
              <a:gd name="connsiteY5" fmla="*/ 3341697 h 3342069"/>
              <a:gd name="connsiteX6" fmla="*/ 5694219 w 5694219"/>
              <a:gd name="connsiteY6" fmla="*/ 3342069 h 3342069"/>
              <a:gd name="connsiteX7" fmla="*/ 0 w 5694219"/>
              <a:gd name="connsiteY7" fmla="*/ 3342069 h 334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4219" h="3342069">
                <a:moveTo>
                  <a:pt x="0" y="0"/>
                </a:moveTo>
                <a:lnTo>
                  <a:pt x="5694219" y="0"/>
                </a:lnTo>
                <a:lnTo>
                  <a:pt x="5694219" y="382001"/>
                </a:lnTo>
                <a:lnTo>
                  <a:pt x="5454783" y="382001"/>
                </a:lnTo>
                <a:lnTo>
                  <a:pt x="5454783" y="3341697"/>
                </a:lnTo>
                <a:lnTo>
                  <a:pt x="5694219" y="3341697"/>
                </a:lnTo>
                <a:lnTo>
                  <a:pt x="5694219" y="3342069"/>
                </a:lnTo>
                <a:lnTo>
                  <a:pt x="0" y="3342069"/>
                </a:lnTo>
                <a:close/>
              </a:path>
            </a:pathLst>
          </a:custGeom>
          <a:solidFill>
            <a:schemeClr val="bg1">
              <a:lumMod val="95000"/>
            </a:schemeClr>
          </a:solidFill>
        </p:spPr>
        <p:txBody>
          <a:bodyPr wrap="square">
            <a:noAutofit/>
          </a:bodyPr>
          <a:lstStyle/>
          <a:p>
            <a:endParaRPr lang="en-GB"/>
          </a:p>
        </p:txBody>
      </p:sp>
      <p:sp>
        <p:nvSpPr>
          <p:cNvPr id="16" name="Picture Placeholder 12">
            <a:extLst>
              <a:ext uri="{FF2B5EF4-FFF2-40B4-BE49-F238E27FC236}">
                <a16:creationId xmlns:a16="http://schemas.microsoft.com/office/drawing/2014/main" id="{8C624E47-695B-5CA8-0DFF-70206D787EAF}"/>
              </a:ext>
            </a:extLst>
          </p:cNvPr>
          <p:cNvSpPr>
            <a:spLocks noGrp="1"/>
          </p:cNvSpPr>
          <p:nvPr>
            <p:ph type="pic" sz="quarter" idx="77"/>
          </p:nvPr>
        </p:nvSpPr>
        <p:spPr>
          <a:xfrm>
            <a:off x="7777018" y="-2"/>
            <a:ext cx="1799489" cy="3342069"/>
          </a:xfrm>
          <a:prstGeom prst="rect">
            <a:avLst/>
          </a:prstGeom>
          <a:solidFill>
            <a:schemeClr val="bg1">
              <a:lumMod val="95000"/>
            </a:schemeClr>
          </a:solidFill>
        </p:spPr>
        <p:txBody>
          <a:bodyPr/>
          <a:lstStyle/>
          <a:p>
            <a:endParaRPr lang="en-GB"/>
          </a:p>
        </p:txBody>
      </p:sp>
      <p:sp>
        <p:nvSpPr>
          <p:cNvPr id="17" name="Picture Placeholder 12">
            <a:extLst>
              <a:ext uri="{FF2B5EF4-FFF2-40B4-BE49-F238E27FC236}">
                <a16:creationId xmlns:a16="http://schemas.microsoft.com/office/drawing/2014/main" id="{9747594A-A68A-1C5A-3E82-B49221D19424}"/>
              </a:ext>
            </a:extLst>
          </p:cNvPr>
          <p:cNvSpPr>
            <a:spLocks noGrp="1"/>
          </p:cNvSpPr>
          <p:nvPr>
            <p:ph type="pic" sz="quarter" idx="78"/>
          </p:nvPr>
        </p:nvSpPr>
        <p:spPr>
          <a:xfrm>
            <a:off x="9721272" y="-2"/>
            <a:ext cx="1799489" cy="3342069"/>
          </a:xfrm>
          <a:prstGeom prst="rect">
            <a:avLst/>
          </a:prstGeom>
          <a:solidFill>
            <a:schemeClr val="bg1">
              <a:lumMod val="95000"/>
            </a:schemeClr>
          </a:solidFill>
        </p:spPr>
        <p:txBody>
          <a:bodyPr/>
          <a:lstStyle/>
          <a:p>
            <a:endParaRPr lang="en-GB"/>
          </a:p>
        </p:txBody>
      </p:sp>
    </p:spTree>
    <p:extLst>
      <p:ext uri="{BB962C8B-B14F-4D97-AF65-F5344CB8AC3E}">
        <p14:creationId xmlns:p14="http://schemas.microsoft.com/office/powerpoint/2010/main" val="1969717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459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708808" y="4566502"/>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follow our journey</a:t>
            </a:r>
          </a:p>
        </p:txBody>
      </p:sp>
      <p:sp>
        <p:nvSpPr>
          <p:cNvPr id="2" name="Freeform 1">
            <a:extLst>
              <a:ext uri="{FF2B5EF4-FFF2-40B4-BE49-F238E27FC236}">
                <a16:creationId xmlns:a16="http://schemas.microsoft.com/office/drawing/2014/main" id="{85DB1E34-A754-6299-9916-AB30C9F37056}"/>
              </a:ext>
            </a:extLst>
          </p:cNvPr>
          <p:cNvSpPr/>
          <p:nvPr userDrawn="1"/>
        </p:nvSpPr>
        <p:spPr>
          <a:xfrm>
            <a:off x="-36951" y="4542735"/>
            <a:ext cx="6700701" cy="778675"/>
          </a:xfrm>
          <a:custGeom>
            <a:avLst/>
            <a:gdLst>
              <a:gd name="connsiteX0" fmla="*/ 0 w 6700701"/>
              <a:gd name="connsiteY0" fmla="*/ 0 h 778675"/>
              <a:gd name="connsiteX1" fmla="*/ 824834 w 6700701"/>
              <a:gd name="connsiteY1" fmla="*/ 0 h 778675"/>
              <a:gd name="connsiteX2" fmla="*/ 5315191 w 6700701"/>
              <a:gd name="connsiteY2" fmla="*/ 0 h 778675"/>
              <a:gd name="connsiteX3" fmla="*/ 6140025 w 6700701"/>
              <a:gd name="connsiteY3" fmla="*/ 0 h 778675"/>
              <a:gd name="connsiteX4" fmla="*/ 6700701 w 6700701"/>
              <a:gd name="connsiteY4" fmla="*/ 421337 h 778675"/>
              <a:gd name="connsiteX5" fmla="*/ 6700701 w 6700701"/>
              <a:gd name="connsiteY5" fmla="*/ 778675 h 778675"/>
              <a:gd name="connsiteX6" fmla="*/ 5875867 w 6700701"/>
              <a:gd name="connsiteY6" fmla="*/ 778675 h 778675"/>
              <a:gd name="connsiteX7" fmla="*/ 843201 w 6700701"/>
              <a:gd name="connsiteY7" fmla="*/ 778675 h 778675"/>
              <a:gd name="connsiteX8" fmla="*/ 18367 w 6700701"/>
              <a:gd name="connsiteY8" fmla="*/ 778675 h 778675"/>
              <a:gd name="connsiteX9" fmla="*/ 18367 w 6700701"/>
              <a:gd name="connsiteY9" fmla="*/ 154913 h 778675"/>
              <a:gd name="connsiteX10" fmla="*/ 11904 w 6700701"/>
              <a:gd name="connsiteY10" fmla="*/ 5865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0701" h="778675">
                <a:moveTo>
                  <a:pt x="0" y="0"/>
                </a:moveTo>
                <a:lnTo>
                  <a:pt x="824834" y="0"/>
                </a:lnTo>
                <a:lnTo>
                  <a:pt x="5315191" y="0"/>
                </a:lnTo>
                <a:lnTo>
                  <a:pt x="6140025" y="0"/>
                </a:lnTo>
                <a:cubicBezTo>
                  <a:pt x="6448753" y="0"/>
                  <a:pt x="6700701" y="189335"/>
                  <a:pt x="6700701" y="421337"/>
                </a:cubicBezTo>
                <a:lnTo>
                  <a:pt x="6700701" y="778675"/>
                </a:lnTo>
                <a:lnTo>
                  <a:pt x="5875867" y="778675"/>
                </a:lnTo>
                <a:lnTo>
                  <a:pt x="843201" y="778675"/>
                </a:lnTo>
                <a:lnTo>
                  <a:pt x="18367" y="778675"/>
                </a:lnTo>
                <a:lnTo>
                  <a:pt x="18367" y="154913"/>
                </a:lnTo>
                <a:cubicBezTo>
                  <a:pt x="18367" y="122412"/>
                  <a:pt x="16178" y="90298"/>
                  <a:pt x="11904" y="58650"/>
                </a:cubicBez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www.epicstays.eu</a:t>
            </a:r>
            <a:endParaRPr lang="en-US" dirty="0"/>
          </a:p>
        </p:txBody>
      </p:sp>
      <p:pic>
        <p:nvPicPr>
          <p:cNvPr id="3" name="Picture 2">
            <a:extLst>
              <a:ext uri="{FF2B5EF4-FFF2-40B4-BE49-F238E27FC236}">
                <a16:creationId xmlns:a16="http://schemas.microsoft.com/office/drawing/2014/main" id="{CE0EE440-4826-E654-F6AE-1B53749CDE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9868" y="346930"/>
            <a:ext cx="2882520" cy="1786177"/>
          </a:xfrm>
          <a:prstGeom prst="rect">
            <a:avLst/>
          </a:prstGeom>
        </p:spPr>
      </p:pic>
      <p:pic>
        <p:nvPicPr>
          <p:cNvPr id="4" name="Picture 3" descr="Co-funded by the European Union logo in png for web usage">
            <a:extLst>
              <a:ext uri="{FF2B5EF4-FFF2-40B4-BE49-F238E27FC236}">
                <a16:creationId xmlns:a16="http://schemas.microsoft.com/office/drawing/2014/main" id="{8BBBDFE7-FA04-3AB8-62A8-D970A1906FF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845636" y="6345603"/>
            <a:ext cx="1530819" cy="319792"/>
          </a:xfrm>
          <a:prstGeom prst="rect">
            <a:avLst/>
          </a:prstGeom>
          <a:noFill/>
          <a:ln>
            <a:noFill/>
          </a:ln>
        </p:spPr>
      </p:pic>
      <p:sp>
        <p:nvSpPr>
          <p:cNvPr id="5" name="Rectangle 4">
            <a:extLst>
              <a:ext uri="{FF2B5EF4-FFF2-40B4-BE49-F238E27FC236}">
                <a16:creationId xmlns:a16="http://schemas.microsoft.com/office/drawing/2014/main" id="{2F14D5EC-CFE7-019F-EE05-B294D3238EE0}"/>
              </a:ext>
            </a:extLst>
          </p:cNvPr>
          <p:cNvSpPr/>
          <p:nvPr userDrawn="1"/>
        </p:nvSpPr>
        <p:spPr>
          <a:xfrm>
            <a:off x="3345743" y="6199117"/>
            <a:ext cx="4292836" cy="553998"/>
          </a:xfrm>
          <a:prstGeom prst="rect">
            <a:avLst/>
          </a:prstGeom>
        </p:spPr>
        <p:txBody>
          <a:bodyPr wrap="square">
            <a:spAutoFit/>
          </a:bodyPr>
          <a:lstStyle/>
          <a:p>
            <a:pPr algn="just">
              <a:lnSpc>
                <a:spcPts val="880"/>
              </a:lnSpc>
            </a:pPr>
            <a:r>
              <a:rPr lang="en-US" sz="800" dirty="0">
                <a:solidFill>
                  <a:schemeClr val="tx1"/>
                </a:solidFill>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grpSp>
        <p:nvGrpSpPr>
          <p:cNvPr id="6" name="Group 5">
            <a:extLst>
              <a:ext uri="{FF2B5EF4-FFF2-40B4-BE49-F238E27FC236}">
                <a16:creationId xmlns:a16="http://schemas.microsoft.com/office/drawing/2014/main" id="{837936D7-4553-E9CC-FC55-D1B5E5D4647D}"/>
              </a:ext>
            </a:extLst>
          </p:cNvPr>
          <p:cNvGrpSpPr/>
          <p:nvPr userDrawn="1"/>
        </p:nvGrpSpPr>
        <p:grpSpPr>
          <a:xfrm>
            <a:off x="441852" y="5906548"/>
            <a:ext cx="1307461" cy="742180"/>
            <a:chOff x="340586" y="8789227"/>
            <a:chExt cx="1307461" cy="742180"/>
          </a:xfrm>
        </p:grpSpPr>
        <p:sp>
          <p:nvSpPr>
            <p:cNvPr id="16" name="Rectangle 15">
              <a:extLst>
                <a:ext uri="{FF2B5EF4-FFF2-40B4-BE49-F238E27FC236}">
                  <a16:creationId xmlns:a16="http://schemas.microsoft.com/office/drawing/2014/main" id="{34C90407-84FA-28AB-9FD2-61204671CEBA}"/>
                </a:ext>
              </a:extLst>
            </p:cNvPr>
            <p:cNvSpPr/>
            <p:nvPr userDrawn="1"/>
          </p:nvSpPr>
          <p:spPr>
            <a:xfrm>
              <a:off x="340586" y="8789227"/>
              <a:ext cx="1307461" cy="369332"/>
            </a:xfrm>
            <a:prstGeom prst="rect">
              <a:avLst/>
            </a:prstGeom>
          </p:spPr>
          <p:txBody>
            <a:bodyPr wrap="square" anchor="ctr">
              <a:spAutoFit/>
            </a:bodyPr>
            <a:lstStyle/>
            <a:p>
              <a:pPr algn="just"/>
              <a:r>
                <a:rPr lang="en-US" sz="900" b="1" dirty="0">
                  <a:solidFill>
                    <a:schemeClr val="tx1"/>
                  </a:solidFill>
                  <a:latin typeface="+mj-lt"/>
                </a:rPr>
                <a:t>EPIC STAYS is licensed </a:t>
              </a:r>
            </a:p>
            <a:p>
              <a:pPr algn="just"/>
              <a:r>
                <a:rPr lang="en-US" sz="900" b="1" dirty="0">
                  <a:solidFill>
                    <a:schemeClr val="tx1"/>
                  </a:solidFill>
                  <a:latin typeface="+mj-lt"/>
                </a:rPr>
                <a:t>under </a:t>
              </a:r>
              <a:r>
                <a:rPr lang="en-US" sz="900" b="1" dirty="0">
                  <a:solidFill>
                    <a:srgbClr val="459597"/>
                  </a:solidFill>
                  <a:latin typeface="+mj-lt"/>
                  <a:hlinkClick r:id="rId4">
                    <a:extLst>
                      <a:ext uri="{A12FA001-AC4F-418D-AE19-62706E023703}">
                        <ahyp:hlinkClr xmlns:ahyp="http://schemas.microsoft.com/office/drawing/2018/hyperlinkcolor" val="tx"/>
                      </a:ext>
                    </a:extLst>
                  </a:hlinkClick>
                </a:rPr>
                <a:t>CC BY-SA 4.0</a:t>
              </a:r>
              <a:endParaRPr lang="en-US" sz="900" b="1" dirty="0">
                <a:solidFill>
                  <a:schemeClr val="tx1">
                    <a:lumMod val="50000"/>
                    <a:lumOff val="50000"/>
                  </a:schemeClr>
                </a:solidFill>
                <a:latin typeface="+mj-lt"/>
              </a:endParaRPr>
            </a:p>
          </p:txBody>
        </p:sp>
        <p:pic>
          <p:nvPicPr>
            <p:cNvPr id="17" name="Picture 16">
              <a:extLst>
                <a:ext uri="{FF2B5EF4-FFF2-40B4-BE49-F238E27FC236}">
                  <a16:creationId xmlns:a16="http://schemas.microsoft.com/office/drawing/2014/main" id="{F8E08C42-E0A7-8749-9117-84638ABB9F9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3792" y="9172027"/>
              <a:ext cx="1022236" cy="359380"/>
            </a:xfrm>
            <a:prstGeom prst="rect">
              <a:avLst/>
            </a:prstGeom>
          </p:spPr>
        </p:pic>
      </p:grpSp>
    </p:spTree>
    <p:extLst>
      <p:ext uri="{BB962C8B-B14F-4D97-AF65-F5344CB8AC3E}">
        <p14:creationId xmlns:p14="http://schemas.microsoft.com/office/powerpoint/2010/main" val="3097068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3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11122944" cy="598534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82CCCA"/>
          </a:solidFill>
          <a:ln w="3598" cap="flat">
            <a:noFill/>
            <a:prstDash val="solid"/>
            <a:miter/>
          </a:ln>
        </p:spPr>
        <p:txBody>
          <a:bodyPr rtlCol="0" anchor="ctr"/>
          <a:lstStyle/>
          <a:p>
            <a:endParaRPr lang="en-US" b="0" i="0" dirty="0">
              <a:latin typeface="Calibri" panose="020F0502020204030204" pitchFamily="34" charset="0"/>
            </a:endParaRP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10190900" cy="4671588"/>
          </a:xfrm>
          <a:prstGeom prst="rect">
            <a:avLst/>
          </a:prstGeom>
          <a:noFill/>
        </p:spPr>
        <p:txBody>
          <a:bodyPr/>
          <a:lstStyle>
            <a:lvl1pPr marL="0" indent="0">
              <a:buNone/>
              <a:defRPr lang="en-US" sz="2200" b="0" i="0" kern="1200" spc="0" dirty="0">
                <a:solidFill>
                  <a:srgbClr val="414141"/>
                </a:solidFill>
                <a:latin typeface="+mn-lt"/>
                <a:ea typeface="+mn-ea"/>
                <a:cs typeface="+mn-cs"/>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0" lvl="0" indent="-228600" algn="l" defTabSz="914400" rtl="0" eaLnBrk="1" latinLnBrk="0" hangingPunct="1">
              <a:lnSpc>
                <a:spcPct val="100000"/>
              </a:lnSpc>
              <a:spcBef>
                <a:spcPts val="0"/>
              </a:spcBef>
              <a:buFont typeface="Arial" panose="020B0604020202020204" pitchFamily="34" charset="0"/>
              <a:buNone/>
            </a:pPr>
            <a:r>
              <a:rPr lang="en-GB" dirty="0"/>
              <a:t>Sub-heading</a:t>
            </a:r>
            <a:endParaRPr lang="en-US" dirty="0"/>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spTree>
    <p:extLst>
      <p:ext uri="{BB962C8B-B14F-4D97-AF65-F5344CB8AC3E}">
        <p14:creationId xmlns:p14="http://schemas.microsoft.com/office/powerpoint/2010/main" val="388572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Slide 01">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7263AFD7-3BAB-8E0E-41DF-51372F40E69A}"/>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BA63B"/>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DA3A190-F984-7B05-2392-6EE8C339C1FE}"/>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object 3">
            <a:extLst>
              <a:ext uri="{FF2B5EF4-FFF2-40B4-BE49-F238E27FC236}">
                <a16:creationId xmlns:a16="http://schemas.microsoft.com/office/drawing/2014/main" id="{DE86D902-E7B4-FF83-527C-1268935F12B0}"/>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 name="Freeform 3">
            <a:extLst>
              <a:ext uri="{FF2B5EF4-FFF2-40B4-BE49-F238E27FC236}">
                <a16:creationId xmlns:a16="http://schemas.microsoft.com/office/drawing/2014/main" id="{579DE3B8-3F5E-FF57-8203-9E6B4768F77A}"/>
              </a:ext>
            </a:extLst>
          </p:cNvPr>
          <p:cNvSpPr/>
          <p:nvPr userDrawn="1"/>
        </p:nvSpPr>
        <p:spPr>
          <a:xfrm>
            <a:off x="543033" y="2521170"/>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Text Placeholder 32">
            <a:extLst>
              <a:ext uri="{FF2B5EF4-FFF2-40B4-BE49-F238E27FC236}">
                <a16:creationId xmlns:a16="http://schemas.microsoft.com/office/drawing/2014/main" id="{956BFD1E-3718-630F-9C42-C9649D9936F9}"/>
              </a:ext>
            </a:extLst>
          </p:cNvPr>
          <p:cNvSpPr>
            <a:spLocks noGrp="1"/>
          </p:cNvSpPr>
          <p:nvPr>
            <p:ph type="body" sz="quarter" idx="18" hasCustomPrompt="1"/>
          </p:nvPr>
        </p:nvSpPr>
        <p:spPr>
          <a:xfrm>
            <a:off x="558534" y="4243251"/>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49B6294C-EC15-36C2-74CE-695F5668E6A3}"/>
              </a:ext>
            </a:extLst>
          </p:cNvPr>
          <p:cNvSpPr>
            <a:spLocks noGrp="1"/>
          </p:cNvSpPr>
          <p:nvPr>
            <p:ph type="body" sz="quarter" idx="19" hasCustomPrompt="1"/>
          </p:nvPr>
        </p:nvSpPr>
        <p:spPr>
          <a:xfrm>
            <a:off x="571972" y="3674563"/>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Text Placeholder 32">
            <a:extLst>
              <a:ext uri="{FF2B5EF4-FFF2-40B4-BE49-F238E27FC236}">
                <a16:creationId xmlns:a16="http://schemas.microsoft.com/office/drawing/2014/main" id="{5D6EE418-B1D3-0556-EDEE-628FB5891AE0}"/>
              </a:ext>
            </a:extLst>
          </p:cNvPr>
          <p:cNvSpPr>
            <a:spLocks noGrp="1"/>
          </p:cNvSpPr>
          <p:nvPr>
            <p:ph type="body" sz="quarter" idx="20" hasCustomPrompt="1"/>
          </p:nvPr>
        </p:nvSpPr>
        <p:spPr>
          <a:xfrm>
            <a:off x="1219971" y="3837402"/>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0" name="Straight Connector 9">
            <a:extLst>
              <a:ext uri="{FF2B5EF4-FFF2-40B4-BE49-F238E27FC236}">
                <a16:creationId xmlns:a16="http://schemas.microsoft.com/office/drawing/2014/main" id="{2A5E65B9-B032-EF49-8461-BFA65C53002D}"/>
              </a:ext>
            </a:extLst>
          </p:cNvPr>
          <p:cNvCxnSpPr>
            <a:cxnSpLocks/>
          </p:cNvCxnSpPr>
          <p:nvPr userDrawn="1"/>
        </p:nvCxnSpPr>
        <p:spPr>
          <a:xfrm flipV="1">
            <a:off x="543032" y="4140316"/>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071122C1-0DBA-21F0-E9AF-2E8EF0078FB4}"/>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3" name="Text Placeholder 23">
            <a:extLst>
              <a:ext uri="{FF2B5EF4-FFF2-40B4-BE49-F238E27FC236}">
                <a16:creationId xmlns:a16="http://schemas.microsoft.com/office/drawing/2014/main" id="{C1478FC6-3221-D38D-4BFA-101F85A70602}"/>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9" name="object 3">
            <a:extLst>
              <a:ext uri="{FF2B5EF4-FFF2-40B4-BE49-F238E27FC236}">
                <a16:creationId xmlns:a16="http://schemas.microsoft.com/office/drawing/2014/main" id="{F76A21AE-2578-2444-0FF1-A5BC33671349}"/>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30" name="Picture Placeholder 29">
            <a:extLst>
              <a:ext uri="{FF2B5EF4-FFF2-40B4-BE49-F238E27FC236}">
                <a16:creationId xmlns:a16="http://schemas.microsoft.com/office/drawing/2014/main" id="{321E9D60-3805-0000-1904-0B2C7E3B1550}"/>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FE9E71F1-AFF5-4371-3E21-CA16DF81BAB3}"/>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4" name="Text Placeholder 32">
            <a:extLst>
              <a:ext uri="{FF2B5EF4-FFF2-40B4-BE49-F238E27FC236}">
                <a16:creationId xmlns:a16="http://schemas.microsoft.com/office/drawing/2014/main" id="{594BAFA5-AC5D-D483-97BD-694FF4215BCB}"/>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6" name="Text Placeholder 32">
            <a:extLst>
              <a:ext uri="{FF2B5EF4-FFF2-40B4-BE49-F238E27FC236}">
                <a16:creationId xmlns:a16="http://schemas.microsoft.com/office/drawing/2014/main" id="{A354B995-A8AC-DDA0-B372-E8EA021210F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40" name="Text Placeholder 32">
            <a:extLst>
              <a:ext uri="{FF2B5EF4-FFF2-40B4-BE49-F238E27FC236}">
                <a16:creationId xmlns:a16="http://schemas.microsoft.com/office/drawing/2014/main" id="{0728D1F7-D9FD-69F6-1C0B-77B8401340A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1" name="Straight Connector 40">
            <a:extLst>
              <a:ext uri="{FF2B5EF4-FFF2-40B4-BE49-F238E27FC236}">
                <a16:creationId xmlns:a16="http://schemas.microsoft.com/office/drawing/2014/main" id="{91D6FE6B-A426-4D0D-01A3-BBD13DABA2A1}"/>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object 3">
            <a:extLst>
              <a:ext uri="{FF2B5EF4-FFF2-40B4-BE49-F238E27FC236}">
                <a16:creationId xmlns:a16="http://schemas.microsoft.com/office/drawing/2014/main" id="{188025B6-A722-4EA8-AE0E-2CF7CA414D65}"/>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45" name="Text Placeholder 32">
            <a:extLst>
              <a:ext uri="{FF2B5EF4-FFF2-40B4-BE49-F238E27FC236}">
                <a16:creationId xmlns:a16="http://schemas.microsoft.com/office/drawing/2014/main" id="{9198FEE8-44BD-0E36-3CE0-94BE53BC2BDA}"/>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6" name="Text Placeholder 32">
            <a:extLst>
              <a:ext uri="{FF2B5EF4-FFF2-40B4-BE49-F238E27FC236}">
                <a16:creationId xmlns:a16="http://schemas.microsoft.com/office/drawing/2014/main" id="{4AE00B4D-D121-2B75-3B44-FDE3DFE8E00D}"/>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54" name="Text Placeholder 32">
            <a:extLst>
              <a:ext uri="{FF2B5EF4-FFF2-40B4-BE49-F238E27FC236}">
                <a16:creationId xmlns:a16="http://schemas.microsoft.com/office/drawing/2014/main" id="{992D58FF-0AA7-C6FB-F16A-3AEEEBBAFC18}"/>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5" name="Straight Connector 54">
            <a:extLst>
              <a:ext uri="{FF2B5EF4-FFF2-40B4-BE49-F238E27FC236}">
                <a16:creationId xmlns:a16="http://schemas.microsoft.com/office/drawing/2014/main" id="{05A7438C-23BE-5C91-3161-445555F79406}"/>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Picture Placeholder 55">
            <a:extLst>
              <a:ext uri="{FF2B5EF4-FFF2-40B4-BE49-F238E27FC236}">
                <a16:creationId xmlns:a16="http://schemas.microsoft.com/office/drawing/2014/main" id="{BDA15F7A-A7A8-9191-1E86-0531DAF210A5}"/>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57" name="Text Placeholder 23">
            <a:extLst>
              <a:ext uri="{FF2B5EF4-FFF2-40B4-BE49-F238E27FC236}">
                <a16:creationId xmlns:a16="http://schemas.microsoft.com/office/drawing/2014/main" id="{03FEF671-AD38-449A-7146-320D75633A36}"/>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73" name="Text Placeholder 32">
            <a:extLst>
              <a:ext uri="{FF2B5EF4-FFF2-40B4-BE49-F238E27FC236}">
                <a16:creationId xmlns:a16="http://schemas.microsoft.com/office/drawing/2014/main" id="{445291E5-E8FB-06B9-3A8F-F924A72BC11E}"/>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19308138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s Slide 0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64AFAF"/>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6BF8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F1B4AC"/>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s Slide 03">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C3515016-77D0-F673-A698-964A4A238443}"/>
              </a:ext>
            </a:extLst>
          </p:cNvPr>
          <p:cNvSpPr/>
          <p:nvPr userDrawn="1"/>
        </p:nvSpPr>
        <p:spPr>
          <a:xfrm>
            <a:off x="543033"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2CCCA"/>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 name="Freeform 1">
            <a:extLst>
              <a:ext uri="{FF2B5EF4-FFF2-40B4-BE49-F238E27FC236}">
                <a16:creationId xmlns:a16="http://schemas.microsoft.com/office/drawing/2014/main" id="{91134937-D6A1-E5BD-6DFD-B479BC9E4756}"/>
              </a:ext>
            </a:extLst>
          </p:cNvPr>
          <p:cNvSpPr/>
          <p:nvPr userDrawn="1"/>
        </p:nvSpPr>
        <p:spPr>
          <a:xfrm>
            <a:off x="6929984" y="2534422"/>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45959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6">
            <a:extLst>
              <a:ext uri="{FF2B5EF4-FFF2-40B4-BE49-F238E27FC236}">
                <a16:creationId xmlns:a16="http://schemas.microsoft.com/office/drawing/2014/main" id="{1CE52DF9-51AC-B5E3-9FE8-6CD0794E7F6C}"/>
              </a:ext>
            </a:extLst>
          </p:cNvPr>
          <p:cNvSpPr/>
          <p:nvPr userDrawn="1"/>
        </p:nvSpPr>
        <p:spPr>
          <a:xfrm rot="10800000">
            <a:off x="3729613" y="342496"/>
            <a:ext cx="2651694" cy="4019901"/>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EC7C69"/>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9" name="object 3">
            <a:extLst>
              <a:ext uri="{FF2B5EF4-FFF2-40B4-BE49-F238E27FC236}">
                <a16:creationId xmlns:a16="http://schemas.microsoft.com/office/drawing/2014/main" id="{2B7F1452-4174-3090-DD4E-6BCB133F1995}"/>
              </a:ext>
            </a:extLst>
          </p:cNvPr>
          <p:cNvSpPr/>
          <p:nvPr userDrawn="1"/>
        </p:nvSpPr>
        <p:spPr>
          <a:xfrm rot="16200000">
            <a:off x="1703146"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2" name="Text Placeholder 32">
            <a:extLst>
              <a:ext uri="{FF2B5EF4-FFF2-40B4-BE49-F238E27FC236}">
                <a16:creationId xmlns:a16="http://schemas.microsoft.com/office/drawing/2014/main" id="{2F46D999-1D1D-866D-E272-5988A6CDB47C}"/>
              </a:ext>
            </a:extLst>
          </p:cNvPr>
          <p:cNvSpPr>
            <a:spLocks noGrp="1"/>
          </p:cNvSpPr>
          <p:nvPr>
            <p:ph type="body" sz="quarter" idx="18" hasCustomPrompt="1"/>
          </p:nvPr>
        </p:nvSpPr>
        <p:spPr>
          <a:xfrm>
            <a:off x="558534"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13" name="Text Placeholder 32">
            <a:extLst>
              <a:ext uri="{FF2B5EF4-FFF2-40B4-BE49-F238E27FC236}">
                <a16:creationId xmlns:a16="http://schemas.microsoft.com/office/drawing/2014/main" id="{123C28DF-74C0-4CA9-CFC5-14D9DC8E52A2}"/>
              </a:ext>
            </a:extLst>
          </p:cNvPr>
          <p:cNvSpPr>
            <a:spLocks noGrp="1"/>
          </p:cNvSpPr>
          <p:nvPr>
            <p:ph type="body" sz="quarter" idx="19" hasCustomPrompt="1"/>
          </p:nvPr>
        </p:nvSpPr>
        <p:spPr>
          <a:xfrm>
            <a:off x="571972"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14" name="Text Placeholder 32">
            <a:extLst>
              <a:ext uri="{FF2B5EF4-FFF2-40B4-BE49-F238E27FC236}">
                <a16:creationId xmlns:a16="http://schemas.microsoft.com/office/drawing/2014/main" id="{47D01B68-3293-E4BF-EA1E-13A77CB73CB8}"/>
              </a:ext>
            </a:extLst>
          </p:cNvPr>
          <p:cNvSpPr>
            <a:spLocks noGrp="1"/>
          </p:cNvSpPr>
          <p:nvPr>
            <p:ph type="body" sz="quarter" idx="20" hasCustomPrompt="1"/>
          </p:nvPr>
        </p:nvSpPr>
        <p:spPr>
          <a:xfrm>
            <a:off x="1219971"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15" name="Straight Connector 14">
            <a:extLst>
              <a:ext uri="{FF2B5EF4-FFF2-40B4-BE49-F238E27FC236}">
                <a16:creationId xmlns:a16="http://schemas.microsoft.com/office/drawing/2014/main" id="{F208E46D-99A0-E60A-03A5-6364C1D04727}"/>
              </a:ext>
            </a:extLst>
          </p:cNvPr>
          <p:cNvCxnSpPr>
            <a:cxnSpLocks/>
          </p:cNvCxnSpPr>
          <p:nvPr userDrawn="1"/>
        </p:nvCxnSpPr>
        <p:spPr>
          <a:xfrm flipV="1">
            <a:off x="543032"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BA4959D-346B-00F7-AFFC-FA34638A3299}"/>
              </a:ext>
            </a:extLst>
          </p:cNvPr>
          <p:cNvSpPr>
            <a:spLocks noGrp="1"/>
          </p:cNvSpPr>
          <p:nvPr>
            <p:ph type="pic" sz="quarter" idx="67"/>
          </p:nvPr>
        </p:nvSpPr>
        <p:spPr>
          <a:xfrm>
            <a:off x="540029"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17" name="Text Placeholder 23">
            <a:extLst>
              <a:ext uri="{FF2B5EF4-FFF2-40B4-BE49-F238E27FC236}">
                <a16:creationId xmlns:a16="http://schemas.microsoft.com/office/drawing/2014/main" id="{AB7EF919-BA79-2119-6B33-7A2614842215}"/>
              </a:ext>
            </a:extLst>
          </p:cNvPr>
          <p:cNvSpPr>
            <a:spLocks noGrp="1"/>
          </p:cNvSpPr>
          <p:nvPr>
            <p:ph type="body" sz="quarter" idx="66" hasCustomPrompt="1"/>
          </p:nvPr>
        </p:nvSpPr>
        <p:spPr>
          <a:xfrm rot="16200000">
            <a:off x="1718251"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18" name="object 3">
            <a:extLst>
              <a:ext uri="{FF2B5EF4-FFF2-40B4-BE49-F238E27FC236}">
                <a16:creationId xmlns:a16="http://schemas.microsoft.com/office/drawing/2014/main" id="{F05CFEED-C536-E9BD-17F2-E4642610D0FB}"/>
              </a:ext>
            </a:extLst>
          </p:cNvPr>
          <p:cNvSpPr/>
          <p:nvPr userDrawn="1"/>
        </p:nvSpPr>
        <p:spPr>
          <a:xfrm rot="16200000">
            <a:off x="4891348" y="4769513"/>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19" name="Picture Placeholder 18">
            <a:extLst>
              <a:ext uri="{FF2B5EF4-FFF2-40B4-BE49-F238E27FC236}">
                <a16:creationId xmlns:a16="http://schemas.microsoft.com/office/drawing/2014/main" id="{1BA28C88-724A-FE7B-2FBF-776DF6E0FE47}"/>
              </a:ext>
            </a:extLst>
          </p:cNvPr>
          <p:cNvSpPr>
            <a:spLocks noGrp="1"/>
          </p:cNvSpPr>
          <p:nvPr>
            <p:ph type="pic" sz="quarter" idx="69"/>
          </p:nvPr>
        </p:nvSpPr>
        <p:spPr>
          <a:xfrm>
            <a:off x="3728231" y="3506787"/>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20" name="Text Placeholder 23">
            <a:extLst>
              <a:ext uri="{FF2B5EF4-FFF2-40B4-BE49-F238E27FC236}">
                <a16:creationId xmlns:a16="http://schemas.microsoft.com/office/drawing/2014/main" id="{A17206B8-5F50-1C4C-3928-B9A7DCF3D2EC}"/>
              </a:ext>
            </a:extLst>
          </p:cNvPr>
          <p:cNvSpPr>
            <a:spLocks noGrp="1"/>
          </p:cNvSpPr>
          <p:nvPr>
            <p:ph type="body" sz="quarter" idx="70" hasCustomPrompt="1"/>
          </p:nvPr>
        </p:nvSpPr>
        <p:spPr>
          <a:xfrm rot="16200000">
            <a:off x="4906453" y="4778610"/>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21" name="Text Placeholder 32">
            <a:extLst>
              <a:ext uri="{FF2B5EF4-FFF2-40B4-BE49-F238E27FC236}">
                <a16:creationId xmlns:a16="http://schemas.microsoft.com/office/drawing/2014/main" id="{2ACD06F4-312B-CD90-6485-1EA70D330B12}"/>
              </a:ext>
            </a:extLst>
          </p:cNvPr>
          <p:cNvSpPr>
            <a:spLocks noGrp="1"/>
          </p:cNvSpPr>
          <p:nvPr>
            <p:ph type="body" sz="quarter" idx="71" hasCustomPrompt="1"/>
          </p:nvPr>
        </p:nvSpPr>
        <p:spPr>
          <a:xfrm>
            <a:off x="3739878" y="186763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2" name="Text Placeholder 32">
            <a:extLst>
              <a:ext uri="{FF2B5EF4-FFF2-40B4-BE49-F238E27FC236}">
                <a16:creationId xmlns:a16="http://schemas.microsoft.com/office/drawing/2014/main" id="{995C8F85-BC2A-4D12-469F-35EEE1D4D056}"/>
              </a:ext>
            </a:extLst>
          </p:cNvPr>
          <p:cNvSpPr>
            <a:spLocks noGrp="1"/>
          </p:cNvSpPr>
          <p:nvPr>
            <p:ph type="body" sz="quarter" idx="72" hasCustomPrompt="1"/>
          </p:nvPr>
        </p:nvSpPr>
        <p:spPr>
          <a:xfrm>
            <a:off x="3753316" y="129894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23" name="Text Placeholder 32">
            <a:extLst>
              <a:ext uri="{FF2B5EF4-FFF2-40B4-BE49-F238E27FC236}">
                <a16:creationId xmlns:a16="http://schemas.microsoft.com/office/drawing/2014/main" id="{77A28340-02D5-02C1-AAB3-C3FB58B4AC13}"/>
              </a:ext>
            </a:extLst>
          </p:cNvPr>
          <p:cNvSpPr>
            <a:spLocks noGrp="1"/>
          </p:cNvSpPr>
          <p:nvPr>
            <p:ph type="body" sz="quarter" idx="73" hasCustomPrompt="1"/>
          </p:nvPr>
        </p:nvSpPr>
        <p:spPr>
          <a:xfrm>
            <a:off x="4401315" y="146178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4" name="Straight Connector 23">
            <a:extLst>
              <a:ext uri="{FF2B5EF4-FFF2-40B4-BE49-F238E27FC236}">
                <a16:creationId xmlns:a16="http://schemas.microsoft.com/office/drawing/2014/main" id="{6FFD6034-6BEF-0DE1-CFBE-E18EA887A52F}"/>
              </a:ext>
            </a:extLst>
          </p:cNvPr>
          <p:cNvCxnSpPr>
            <a:cxnSpLocks/>
          </p:cNvCxnSpPr>
          <p:nvPr userDrawn="1"/>
        </p:nvCxnSpPr>
        <p:spPr>
          <a:xfrm flipV="1">
            <a:off x="3724376" y="176469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object 3">
            <a:extLst>
              <a:ext uri="{FF2B5EF4-FFF2-40B4-BE49-F238E27FC236}">
                <a16:creationId xmlns:a16="http://schemas.microsoft.com/office/drawing/2014/main" id="{FB22AF5F-9A3A-3354-2811-8618537D825F}"/>
              </a:ext>
            </a:extLst>
          </p:cNvPr>
          <p:cNvSpPr/>
          <p:nvPr userDrawn="1"/>
        </p:nvSpPr>
        <p:spPr>
          <a:xfrm rot="16200000">
            <a:off x="8090097" y="1262726"/>
            <a:ext cx="2977922"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p>
        </p:txBody>
      </p:sp>
      <p:sp>
        <p:nvSpPr>
          <p:cNvPr id="26" name="Text Placeholder 32">
            <a:extLst>
              <a:ext uri="{FF2B5EF4-FFF2-40B4-BE49-F238E27FC236}">
                <a16:creationId xmlns:a16="http://schemas.microsoft.com/office/drawing/2014/main" id="{F471E7B9-7844-384D-43BA-B0C1B155CD87}"/>
              </a:ext>
            </a:extLst>
          </p:cNvPr>
          <p:cNvSpPr>
            <a:spLocks noGrp="1"/>
          </p:cNvSpPr>
          <p:nvPr>
            <p:ph type="body" sz="quarter" idx="74" hasCustomPrompt="1"/>
          </p:nvPr>
        </p:nvSpPr>
        <p:spPr>
          <a:xfrm>
            <a:off x="6945485" y="4256503"/>
            <a:ext cx="2636194" cy="1399756"/>
          </a:xfrm>
          <a:prstGeom prst="rect">
            <a:avLst/>
          </a:prstGeom>
        </p:spPr>
        <p:txBody>
          <a:bodyPr anchor="t">
            <a:noAutofit/>
          </a:bodyPr>
          <a:lstStyle>
            <a:lvl1pPr marL="0" indent="0" algn="l">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27" name="Text Placeholder 32">
            <a:extLst>
              <a:ext uri="{FF2B5EF4-FFF2-40B4-BE49-F238E27FC236}">
                <a16:creationId xmlns:a16="http://schemas.microsoft.com/office/drawing/2014/main" id="{2BA82E59-7B7D-F7CF-769F-49F416B4D7EC}"/>
              </a:ext>
            </a:extLst>
          </p:cNvPr>
          <p:cNvSpPr>
            <a:spLocks noGrp="1"/>
          </p:cNvSpPr>
          <p:nvPr>
            <p:ph type="body" sz="quarter" idx="75" hasCustomPrompt="1"/>
          </p:nvPr>
        </p:nvSpPr>
        <p:spPr>
          <a:xfrm>
            <a:off x="6958923" y="368781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09</a:t>
            </a:r>
            <a:endParaRPr lang="en-US" dirty="0"/>
          </a:p>
        </p:txBody>
      </p:sp>
      <p:sp>
        <p:nvSpPr>
          <p:cNvPr id="28" name="Text Placeholder 32">
            <a:extLst>
              <a:ext uri="{FF2B5EF4-FFF2-40B4-BE49-F238E27FC236}">
                <a16:creationId xmlns:a16="http://schemas.microsoft.com/office/drawing/2014/main" id="{4C03374C-ED9D-BE83-20A8-2AE4D4BA84A7}"/>
              </a:ext>
            </a:extLst>
          </p:cNvPr>
          <p:cNvSpPr>
            <a:spLocks noGrp="1"/>
          </p:cNvSpPr>
          <p:nvPr>
            <p:ph type="body" sz="quarter" idx="76" hasCustomPrompt="1"/>
          </p:nvPr>
        </p:nvSpPr>
        <p:spPr>
          <a:xfrm>
            <a:off x="7606922" y="3850654"/>
            <a:ext cx="828994" cy="243728"/>
          </a:xfrm>
          <a:prstGeom prst="rect">
            <a:avLst/>
          </a:prstGeom>
        </p:spPr>
        <p:txBody>
          <a:bodyPr anchor="t">
            <a:noAutofit/>
          </a:bodyPr>
          <a:lstStyle>
            <a:lvl1pPr marL="0" indent="0" algn="r">
              <a:lnSpc>
                <a:spcPts val="1220"/>
              </a:lnSpc>
              <a:spcBef>
                <a:spcPts val="0"/>
              </a:spcBef>
              <a:buNone/>
              <a:defRPr sz="1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29" name="Straight Connector 28">
            <a:extLst>
              <a:ext uri="{FF2B5EF4-FFF2-40B4-BE49-F238E27FC236}">
                <a16:creationId xmlns:a16="http://schemas.microsoft.com/office/drawing/2014/main" id="{6DCBBFC1-66FF-E287-91BE-5CB5DBD07931}"/>
              </a:ext>
            </a:extLst>
          </p:cNvPr>
          <p:cNvCxnSpPr>
            <a:cxnSpLocks/>
          </p:cNvCxnSpPr>
          <p:nvPr userDrawn="1"/>
        </p:nvCxnSpPr>
        <p:spPr>
          <a:xfrm flipV="1">
            <a:off x="6929983" y="4153568"/>
            <a:ext cx="2649075" cy="1008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Picture Placeholder 29">
            <a:extLst>
              <a:ext uri="{FF2B5EF4-FFF2-40B4-BE49-F238E27FC236}">
                <a16:creationId xmlns:a16="http://schemas.microsoft.com/office/drawing/2014/main" id="{AB8EFDD0-11E6-3DFE-A668-3FEFAD9C3FB8}"/>
              </a:ext>
            </a:extLst>
          </p:cNvPr>
          <p:cNvSpPr>
            <a:spLocks noGrp="1"/>
          </p:cNvSpPr>
          <p:nvPr>
            <p:ph type="pic" sz="quarter" idx="77"/>
          </p:nvPr>
        </p:nvSpPr>
        <p:spPr>
          <a:xfrm>
            <a:off x="6926980" y="0"/>
            <a:ext cx="2654458" cy="3351213"/>
          </a:xfrm>
          <a:custGeom>
            <a:avLst/>
            <a:gdLst>
              <a:gd name="connsiteX0" fmla="*/ 0 w 2654458"/>
              <a:gd name="connsiteY0" fmla="*/ 0 h 3351213"/>
              <a:gd name="connsiteX1" fmla="*/ 2654458 w 2654458"/>
              <a:gd name="connsiteY1" fmla="*/ 0 h 3351213"/>
              <a:gd name="connsiteX2" fmla="*/ 2654458 w 2654458"/>
              <a:gd name="connsiteY2" fmla="*/ 30 h 3351213"/>
              <a:gd name="connsiteX3" fmla="*/ 2425849 w 2654458"/>
              <a:gd name="connsiteY3" fmla="*/ 30 h 3351213"/>
              <a:gd name="connsiteX4" fmla="*/ 2425849 w 2654458"/>
              <a:gd name="connsiteY4" fmla="*/ 2977917 h 3351213"/>
              <a:gd name="connsiteX5" fmla="*/ 2654458 w 2654458"/>
              <a:gd name="connsiteY5" fmla="*/ 2977917 h 3351213"/>
              <a:gd name="connsiteX6" fmla="*/ 2654458 w 2654458"/>
              <a:gd name="connsiteY6" fmla="*/ 3351213 h 3351213"/>
              <a:gd name="connsiteX7" fmla="*/ 0 w 2654458"/>
              <a:gd name="connsiteY7" fmla="*/ 3351213 h 335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4458" h="3351213">
                <a:moveTo>
                  <a:pt x="0" y="0"/>
                </a:moveTo>
                <a:lnTo>
                  <a:pt x="2654458" y="0"/>
                </a:lnTo>
                <a:lnTo>
                  <a:pt x="2654458" y="30"/>
                </a:lnTo>
                <a:lnTo>
                  <a:pt x="2425849" y="30"/>
                </a:lnTo>
                <a:lnTo>
                  <a:pt x="2425849" y="2977917"/>
                </a:lnTo>
                <a:lnTo>
                  <a:pt x="2654458" y="2977917"/>
                </a:lnTo>
                <a:lnTo>
                  <a:pt x="2654458" y="3351213"/>
                </a:lnTo>
                <a:lnTo>
                  <a:pt x="0" y="3351213"/>
                </a:lnTo>
                <a:close/>
              </a:path>
            </a:pathLst>
          </a:custGeom>
          <a:solidFill>
            <a:schemeClr val="bg1">
              <a:lumMod val="95000"/>
            </a:schemeClr>
          </a:solidFill>
        </p:spPr>
        <p:txBody>
          <a:bodyPr wrap="square">
            <a:noAutofit/>
          </a:bodyPr>
          <a:lstStyle/>
          <a:p>
            <a:endParaRPr lang="en-GB"/>
          </a:p>
        </p:txBody>
      </p:sp>
      <p:sp>
        <p:nvSpPr>
          <p:cNvPr id="31" name="Text Placeholder 23">
            <a:extLst>
              <a:ext uri="{FF2B5EF4-FFF2-40B4-BE49-F238E27FC236}">
                <a16:creationId xmlns:a16="http://schemas.microsoft.com/office/drawing/2014/main" id="{D390E0E8-5174-7E5B-D507-C782BD985FC7}"/>
              </a:ext>
            </a:extLst>
          </p:cNvPr>
          <p:cNvSpPr>
            <a:spLocks noGrp="1"/>
          </p:cNvSpPr>
          <p:nvPr>
            <p:ph type="body" sz="quarter" idx="78" hasCustomPrompt="1"/>
          </p:nvPr>
        </p:nvSpPr>
        <p:spPr>
          <a:xfrm rot="16200000">
            <a:off x="8105202" y="1271823"/>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
        <p:nvSpPr>
          <p:cNvPr id="32" name="Text Placeholder 32">
            <a:extLst>
              <a:ext uri="{FF2B5EF4-FFF2-40B4-BE49-F238E27FC236}">
                <a16:creationId xmlns:a16="http://schemas.microsoft.com/office/drawing/2014/main" id="{3DA85171-B6FA-218B-60BA-5086302B9CB3}"/>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59597"/>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spTree>
    <p:extLst>
      <p:ext uri="{BB962C8B-B14F-4D97-AF65-F5344CB8AC3E}">
        <p14:creationId xmlns:p14="http://schemas.microsoft.com/office/powerpoint/2010/main" val="21406638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8077"/>
            <a:ext cx="6185499" cy="6677827"/>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459597"/>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BA63B"/>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12897" y="79970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48193" y="79970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lnSpc>
                <a:spcPct val="100000"/>
              </a:lnSpc>
              <a:spcBef>
                <a:spcPts val="0"/>
              </a:spcBef>
              <a:buNone/>
              <a:defRPr sz="3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34600" y="1714697"/>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669896" y="1714697"/>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41179" y="2629684"/>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676475" y="2629684"/>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862882" y="3544672"/>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698178" y="3544672"/>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41179" y="4459659"/>
            <a:ext cx="700387" cy="689518"/>
          </a:xfrm>
          <a:prstGeom prst="rect">
            <a:avLst/>
          </a:prstGeom>
          <a:noFill/>
        </p:spPr>
        <p:txBody>
          <a:bodyPr anchor="ctr">
            <a:noAutofit/>
          </a:bodyPr>
          <a:lstStyle>
            <a:lvl1pPr marL="0" indent="0" algn="ctr">
              <a:lnSpc>
                <a:spcPct val="100000"/>
              </a:lnSpc>
              <a:spcBef>
                <a:spcPts val="0"/>
              </a:spcBef>
              <a:buNone/>
              <a:defRPr sz="32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676475" y="4459659"/>
            <a:ext cx="4608000" cy="689519"/>
          </a:xfrm>
          <a:prstGeom prst="rect">
            <a:avLst/>
          </a:prstGeom>
        </p:spPr>
        <p:txBody>
          <a:bodyPr anchor="ctr">
            <a:noAutofit/>
          </a:bodyPr>
          <a:lstStyle>
            <a:lvl1pPr marL="0" indent="0" algn="l">
              <a:lnSpc>
                <a:spcPct val="100000"/>
              </a:lnSpc>
              <a:spcBef>
                <a:spcPts val="0"/>
              </a:spcBef>
              <a:buNone/>
              <a:defRPr sz="2400" baseline="0">
                <a:solidFill>
                  <a:srgbClr val="45959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lnSpc>
                <a:spcPct val="100000"/>
              </a:lnSpc>
              <a:spcBef>
                <a:spcPts val="0"/>
              </a:spcBef>
              <a:buNone/>
              <a:defRPr sz="3600" b="0" i="0">
                <a:solidFill>
                  <a:schemeClr val="bg1"/>
                </a:solidFill>
                <a:latin typeface="+mn-lt"/>
              </a:defRPr>
            </a:lvl1pPr>
          </a:lstStyle>
          <a:p>
            <a:pPr lvl="0"/>
            <a:r>
              <a:rPr lang="en-US" dirty="0"/>
              <a:t>Project Overview</a:t>
            </a:r>
          </a:p>
        </p:txBody>
      </p:sp>
      <p:cxnSp>
        <p:nvCxnSpPr>
          <p:cNvPr id="2" name="Straight Connector 1">
            <a:extLst>
              <a:ext uri="{FF2B5EF4-FFF2-40B4-BE49-F238E27FC236}">
                <a16:creationId xmlns:a16="http://schemas.microsoft.com/office/drawing/2014/main" id="{42D92AE2-8DEA-3406-410E-6A20238C8164}"/>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AF2699A1-72FA-36D5-CDD9-C238F0EA8508}"/>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4" name="Rectangle 3">
            <a:extLst>
              <a:ext uri="{FF2B5EF4-FFF2-40B4-BE49-F238E27FC236}">
                <a16:creationId xmlns:a16="http://schemas.microsoft.com/office/drawing/2014/main" id="{B4691F02-C785-F6D2-6DC2-78AFD51F5263}"/>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DDCA6A74-0F05-4A37-278E-DFD3C0622D66}"/>
              </a:ext>
            </a:extLst>
          </p:cNvPr>
          <p:cNvSpPr/>
          <p:nvPr userDrawn="1"/>
        </p:nvSpPr>
        <p:spPr>
          <a:xfrm>
            <a:off x="8391777" y="6405541"/>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EC7C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5339985B-2849-EA23-A37C-964C34A0E1CE}"/>
              </a:ext>
            </a:extLst>
          </p:cNvPr>
          <p:cNvSpPr>
            <a:spLocks noGrp="1"/>
          </p:cNvSpPr>
          <p:nvPr>
            <p:ph type="pic" sz="quarter" idx="41"/>
          </p:nvPr>
        </p:nvSpPr>
        <p:spPr>
          <a:xfrm>
            <a:off x="4229099" y="1658170"/>
            <a:ext cx="7122409" cy="5199830"/>
          </a:xfrm>
          <a:custGeom>
            <a:avLst/>
            <a:gdLst>
              <a:gd name="connsiteX0" fmla="*/ 4162678 w 7122409"/>
              <a:gd name="connsiteY0" fmla="*/ 4747371 h 5199830"/>
              <a:gd name="connsiteX1" fmla="*/ 4162678 w 7122409"/>
              <a:gd name="connsiteY1" fmla="*/ 5199791 h 5199830"/>
              <a:gd name="connsiteX2" fmla="*/ 7122374 w 7122409"/>
              <a:gd name="connsiteY2" fmla="*/ 5199791 h 5199830"/>
              <a:gd name="connsiteX3" fmla="*/ 7122374 w 7122409"/>
              <a:gd name="connsiteY3" fmla="*/ 4747371 h 5199830"/>
              <a:gd name="connsiteX4" fmla="*/ 3561205 w 7122409"/>
              <a:gd name="connsiteY4" fmla="*/ 0 h 5199830"/>
              <a:gd name="connsiteX5" fmla="*/ 7122409 w 7122409"/>
              <a:gd name="connsiteY5" fmla="*/ 3560379 h 5199830"/>
              <a:gd name="connsiteX6" fmla="*/ 7114976 w 7122409"/>
              <a:gd name="connsiteY6" fmla="*/ 3761070 h 5199830"/>
              <a:gd name="connsiteX7" fmla="*/ 7122409 w 7122409"/>
              <a:gd name="connsiteY7" fmla="*/ 3761070 h 5199830"/>
              <a:gd name="connsiteX8" fmla="*/ 7122409 w 7122409"/>
              <a:gd name="connsiteY8" fmla="*/ 5199830 h 5199830"/>
              <a:gd name="connsiteX9" fmla="*/ 0 w 7122409"/>
              <a:gd name="connsiteY9" fmla="*/ 5199830 h 5199830"/>
              <a:gd name="connsiteX10" fmla="*/ 0 w 7122409"/>
              <a:gd name="connsiteY10" fmla="*/ 3761070 h 5199830"/>
              <a:gd name="connsiteX11" fmla="*/ 7431 w 7122409"/>
              <a:gd name="connsiteY11" fmla="*/ 3761070 h 5199830"/>
              <a:gd name="connsiteX12" fmla="*/ 0 w 7122409"/>
              <a:gd name="connsiteY12" fmla="*/ 3560380 h 5199830"/>
              <a:gd name="connsiteX13" fmla="*/ 3561205 w 7122409"/>
              <a:gd name="connsiteY13"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2409" h="5199830">
                <a:moveTo>
                  <a:pt x="4162678" y="4747371"/>
                </a:moveTo>
                <a:lnTo>
                  <a:pt x="4162678" y="5199791"/>
                </a:lnTo>
                <a:lnTo>
                  <a:pt x="7122374" y="5199791"/>
                </a:lnTo>
                <a:lnTo>
                  <a:pt x="7122374" y="4747371"/>
                </a:lnTo>
                <a:close/>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3" name="Slide Number Placeholder 5">
            <a:extLst>
              <a:ext uri="{FF2B5EF4-FFF2-40B4-BE49-F238E27FC236}">
                <a16:creationId xmlns:a16="http://schemas.microsoft.com/office/drawing/2014/main" id="{60112ED1-CEA1-671E-97F9-8DD1377E2D7B}"/>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Text Placeholder 23">
            <a:extLst>
              <a:ext uri="{FF2B5EF4-FFF2-40B4-BE49-F238E27FC236}">
                <a16:creationId xmlns:a16="http://schemas.microsoft.com/office/drawing/2014/main" id="{622F69F4-FE50-DCDE-7B3C-45C87E383DF5}"/>
              </a:ext>
            </a:extLst>
          </p:cNvPr>
          <p:cNvSpPr>
            <a:spLocks noGrp="1"/>
          </p:cNvSpPr>
          <p:nvPr>
            <p:ph type="body" sz="quarter" idx="65" hasCustomPrompt="1"/>
          </p:nvPr>
        </p:nvSpPr>
        <p:spPr>
          <a:xfrm>
            <a:off x="8397787" y="6405542"/>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649323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11" name="object 3">
            <a:extLst>
              <a:ext uri="{FF2B5EF4-FFF2-40B4-BE49-F238E27FC236}">
                <a16:creationId xmlns:a16="http://schemas.microsoft.com/office/drawing/2014/main" id="{60CD57FA-B3ED-4372-0D79-54D3FCF6B4E5}"/>
              </a:ext>
            </a:extLst>
          </p:cNvPr>
          <p:cNvSpPr/>
          <p:nvPr userDrawn="1"/>
        </p:nvSpPr>
        <p:spPr>
          <a:xfrm>
            <a:off x="9232269" y="6009098"/>
            <a:ext cx="2959731" cy="452459"/>
          </a:xfrm>
          <a:custGeom>
            <a:avLst/>
            <a:gdLst/>
            <a:ahLst/>
            <a:cxnLst/>
            <a:rect l="l" t="t" r="r" b="b"/>
            <a:pathLst>
              <a:path w="10692130" h="1024890">
                <a:moveTo>
                  <a:pt x="0" y="0"/>
                </a:moveTo>
                <a:lnTo>
                  <a:pt x="10692003" y="0"/>
                </a:lnTo>
                <a:lnTo>
                  <a:pt x="10692003" y="1024801"/>
                </a:lnTo>
                <a:lnTo>
                  <a:pt x="0" y="1024801"/>
                </a:lnTo>
                <a:lnTo>
                  <a:pt x="0" y="0"/>
                </a:lnTo>
                <a:close/>
              </a:path>
            </a:pathLst>
          </a:custGeom>
          <a:solidFill>
            <a:srgbClr val="EC7C69"/>
          </a:solidFill>
        </p:spPr>
        <p:txBody>
          <a:bodyPr wrap="square" lIns="0" tIns="0" rIns="0" bIns="0" rtlCol="0"/>
          <a:lstStyle/>
          <a:p>
            <a:endParaRPr dirty="0">
              <a:solidFill>
                <a:srgbClr val="459597"/>
              </a:solidFill>
            </a:endParaRPr>
          </a:p>
        </p:txBody>
      </p:sp>
      <p:sp>
        <p:nvSpPr>
          <p:cNvPr id="7" name="Freeform 6">
            <a:extLst>
              <a:ext uri="{FF2B5EF4-FFF2-40B4-BE49-F238E27FC236}">
                <a16:creationId xmlns:a16="http://schemas.microsoft.com/office/drawing/2014/main" id="{903C83E3-1DC4-31AF-AF62-B0BEC7B5CFF7}"/>
              </a:ext>
            </a:extLst>
          </p:cNvPr>
          <p:cNvSpPr/>
          <p:nvPr userDrawn="1"/>
        </p:nvSpPr>
        <p:spPr>
          <a:xfrm rot="16200000">
            <a:off x="973329" y="-521495"/>
            <a:ext cx="5254245" cy="7200902"/>
          </a:xfrm>
          <a:custGeom>
            <a:avLst/>
            <a:gdLst>
              <a:gd name="connsiteX0" fmla="*/ 5254245 w 5254245"/>
              <a:gd name="connsiteY0" fmla="*/ 0 h 7200902"/>
              <a:gd name="connsiteX1" fmla="*/ 5254245 w 5254245"/>
              <a:gd name="connsiteY1" fmla="*/ 1528764 h 7200902"/>
              <a:gd name="connsiteX2" fmla="*/ 5254245 w 5254245"/>
              <a:gd name="connsiteY2" fmla="*/ 2897574 h 7200902"/>
              <a:gd name="connsiteX3" fmla="*/ 5254245 w 5254245"/>
              <a:gd name="connsiteY3" fmla="*/ 3045624 h 7200902"/>
              <a:gd name="connsiteX4" fmla="*/ 5254245 w 5254245"/>
              <a:gd name="connsiteY4" fmla="*/ 4426338 h 7200902"/>
              <a:gd name="connsiteX5" fmla="*/ 5248763 w 5254245"/>
              <a:gd name="connsiteY5" fmla="*/ 4426338 h 7200902"/>
              <a:gd name="connsiteX6" fmla="*/ 5254245 w 5254245"/>
              <a:gd name="connsiteY6" fmla="*/ 4574389 h 7200902"/>
              <a:gd name="connsiteX7" fmla="*/ 2627122 w 5254245"/>
              <a:gd name="connsiteY7" fmla="*/ 7200902 h 7200902"/>
              <a:gd name="connsiteX8" fmla="*/ 0 w 5254245"/>
              <a:gd name="connsiteY8" fmla="*/ 4574389 h 7200902"/>
              <a:gd name="connsiteX9" fmla="*/ 5483 w 5254245"/>
              <a:gd name="connsiteY9" fmla="*/ 4426338 h 7200902"/>
              <a:gd name="connsiteX10" fmla="*/ 0 w 5254245"/>
              <a:gd name="connsiteY10" fmla="*/ 4426338 h 7200902"/>
              <a:gd name="connsiteX11" fmla="*/ 0 w 5254245"/>
              <a:gd name="connsiteY11" fmla="*/ 3045624 h 7200902"/>
              <a:gd name="connsiteX12" fmla="*/ 0 w 5254245"/>
              <a:gd name="connsiteY12" fmla="*/ 2897573 h 7200902"/>
              <a:gd name="connsiteX13" fmla="*/ 0 w 5254245"/>
              <a:gd name="connsiteY13" fmla="*/ 1528764 h 7200902"/>
              <a:gd name="connsiteX14" fmla="*/ 0 w 5254245"/>
              <a:gd name="connsiteY14" fmla="*/ 0 h 720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54245" h="7200902">
                <a:moveTo>
                  <a:pt x="5254245" y="0"/>
                </a:moveTo>
                <a:lnTo>
                  <a:pt x="5254245" y="1528764"/>
                </a:lnTo>
                <a:lnTo>
                  <a:pt x="5254245" y="2897574"/>
                </a:lnTo>
                <a:lnTo>
                  <a:pt x="5254245" y="3045624"/>
                </a:lnTo>
                <a:lnTo>
                  <a:pt x="5254245" y="4426338"/>
                </a:lnTo>
                <a:lnTo>
                  <a:pt x="5248763" y="4426338"/>
                </a:lnTo>
                <a:cubicBezTo>
                  <a:pt x="5254245" y="4475688"/>
                  <a:pt x="5254245" y="4525040"/>
                  <a:pt x="5254245" y="4574389"/>
                </a:cubicBezTo>
                <a:cubicBezTo>
                  <a:pt x="5254245" y="6027472"/>
                  <a:pt x="4080543" y="7200902"/>
                  <a:pt x="2627122" y="7200902"/>
                </a:cubicBezTo>
                <a:cubicBezTo>
                  <a:pt x="1173705" y="7200902"/>
                  <a:pt x="0" y="6021985"/>
                  <a:pt x="0" y="4574389"/>
                </a:cubicBezTo>
                <a:cubicBezTo>
                  <a:pt x="0" y="4525040"/>
                  <a:pt x="0" y="4470204"/>
                  <a:pt x="5483" y="4426338"/>
                </a:cubicBezTo>
                <a:lnTo>
                  <a:pt x="0" y="4426338"/>
                </a:lnTo>
                <a:lnTo>
                  <a:pt x="0" y="3045624"/>
                </a:lnTo>
                <a:lnTo>
                  <a:pt x="0" y="2897573"/>
                </a:lnTo>
                <a:lnTo>
                  <a:pt x="0" y="1528764"/>
                </a:lnTo>
                <a:lnTo>
                  <a:pt x="0" y="0"/>
                </a:lnTo>
                <a:close/>
              </a:path>
            </a:pathLst>
          </a:custGeom>
          <a:solidFill>
            <a:srgbClr val="FBA6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lnSpc>
                <a:spcPct val="100000"/>
              </a:lnSpc>
              <a:spcBef>
                <a:spcPts val="0"/>
              </a:spcBef>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A263F50D-15C6-1DC5-D2E6-86D7C375F099}"/>
              </a:ext>
            </a:extLst>
          </p:cNvPr>
          <p:cNvSpPr>
            <a:spLocks noGrp="1"/>
          </p:cNvSpPr>
          <p:nvPr>
            <p:ph type="pic" sz="quarter" idx="19"/>
          </p:nvPr>
        </p:nvSpPr>
        <p:spPr>
          <a:xfrm>
            <a:off x="5631688" y="1678929"/>
            <a:ext cx="6560312" cy="4556399"/>
          </a:xfrm>
          <a:custGeom>
            <a:avLst/>
            <a:gdLst>
              <a:gd name="connsiteX0" fmla="*/ 2277673 w 6560312"/>
              <a:gd name="connsiteY0" fmla="*/ 0 h 4556399"/>
              <a:gd name="connsiteX1" fmla="*/ 2406059 w 6560312"/>
              <a:gd name="connsiteY1" fmla="*/ 4755 h 4556399"/>
              <a:gd name="connsiteX2" fmla="*/ 2406059 w 6560312"/>
              <a:gd name="connsiteY2" fmla="*/ 0 h 4556399"/>
              <a:gd name="connsiteX3" fmla="*/ 3325106 w 6560312"/>
              <a:gd name="connsiteY3" fmla="*/ 0 h 4556399"/>
              <a:gd name="connsiteX4" fmla="*/ 3439772 w 6560312"/>
              <a:gd name="connsiteY4" fmla="*/ 0 h 4556399"/>
              <a:gd name="connsiteX5" fmla="*/ 5900026 w 6560312"/>
              <a:gd name="connsiteY5" fmla="*/ 0 h 4556399"/>
              <a:gd name="connsiteX6" fmla="*/ 6560312 w 6560312"/>
              <a:gd name="connsiteY6" fmla="*/ 0 h 4556399"/>
              <a:gd name="connsiteX7" fmla="*/ 6560312 w 6560312"/>
              <a:gd name="connsiteY7" fmla="*/ 4556399 h 4556399"/>
              <a:gd name="connsiteX8" fmla="*/ 6560277 w 6560312"/>
              <a:gd name="connsiteY8" fmla="*/ 4556399 h 4556399"/>
              <a:gd name="connsiteX9" fmla="*/ 6560277 w 6560312"/>
              <a:gd name="connsiteY9" fmla="*/ 4330169 h 4556399"/>
              <a:gd name="connsiteX10" fmla="*/ 3600581 w 6560312"/>
              <a:gd name="connsiteY10" fmla="*/ 4330169 h 4556399"/>
              <a:gd name="connsiteX11" fmla="*/ 3600581 w 6560312"/>
              <a:gd name="connsiteY11" fmla="*/ 4556399 h 4556399"/>
              <a:gd name="connsiteX12" fmla="*/ 3439772 w 6560312"/>
              <a:gd name="connsiteY12" fmla="*/ 4556399 h 4556399"/>
              <a:gd name="connsiteX13" fmla="*/ 3325106 w 6560312"/>
              <a:gd name="connsiteY13" fmla="*/ 4556399 h 4556399"/>
              <a:gd name="connsiteX14" fmla="*/ 2406059 w 6560312"/>
              <a:gd name="connsiteY14" fmla="*/ 4556399 h 4556399"/>
              <a:gd name="connsiteX15" fmla="*/ 2406059 w 6560312"/>
              <a:gd name="connsiteY15" fmla="*/ 4551645 h 4556399"/>
              <a:gd name="connsiteX16" fmla="*/ 2277673 w 6560312"/>
              <a:gd name="connsiteY16" fmla="*/ 4556399 h 4556399"/>
              <a:gd name="connsiteX17" fmla="*/ 0 w 6560312"/>
              <a:gd name="connsiteY17" fmla="*/ 2278201 h 4556399"/>
              <a:gd name="connsiteX18" fmla="*/ 2277673 w 6560312"/>
              <a:gd name="connsiteY18" fmla="*/ 0 h 455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560312" h="4556399">
                <a:moveTo>
                  <a:pt x="2277673" y="0"/>
                </a:moveTo>
                <a:cubicBezTo>
                  <a:pt x="2320467" y="0"/>
                  <a:pt x="2368019" y="0"/>
                  <a:pt x="2406059" y="4755"/>
                </a:cubicBezTo>
                <a:lnTo>
                  <a:pt x="2406059" y="0"/>
                </a:lnTo>
                <a:lnTo>
                  <a:pt x="3325106" y="0"/>
                </a:lnTo>
                <a:lnTo>
                  <a:pt x="3439772" y="0"/>
                </a:lnTo>
                <a:lnTo>
                  <a:pt x="5900026" y="0"/>
                </a:lnTo>
                <a:lnTo>
                  <a:pt x="6560312" y="0"/>
                </a:lnTo>
                <a:lnTo>
                  <a:pt x="6560312" y="4556399"/>
                </a:lnTo>
                <a:lnTo>
                  <a:pt x="6560277" y="4556399"/>
                </a:lnTo>
                <a:lnTo>
                  <a:pt x="6560277" y="4330169"/>
                </a:lnTo>
                <a:lnTo>
                  <a:pt x="3600581" y="4330169"/>
                </a:lnTo>
                <a:lnTo>
                  <a:pt x="3600581" y="4556399"/>
                </a:lnTo>
                <a:lnTo>
                  <a:pt x="3439772" y="4556399"/>
                </a:lnTo>
                <a:lnTo>
                  <a:pt x="3325106" y="4556399"/>
                </a:lnTo>
                <a:lnTo>
                  <a:pt x="2406059" y="4556399"/>
                </a:lnTo>
                <a:lnTo>
                  <a:pt x="2406059" y="4551645"/>
                </a:lnTo>
                <a:cubicBezTo>
                  <a:pt x="2363265" y="4556399"/>
                  <a:pt x="2320467" y="4556399"/>
                  <a:pt x="2277673" y="4556399"/>
                </a:cubicBezTo>
                <a:cubicBezTo>
                  <a:pt x="1017580" y="4556399"/>
                  <a:pt x="0" y="3538583"/>
                  <a:pt x="0" y="2278201"/>
                </a:cubicBezTo>
                <a:cubicBezTo>
                  <a:pt x="0" y="1017820"/>
                  <a:pt x="1022338" y="0"/>
                  <a:pt x="2277673"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9" name="Text Placeholder 23">
            <a:extLst>
              <a:ext uri="{FF2B5EF4-FFF2-40B4-BE49-F238E27FC236}">
                <a16:creationId xmlns:a16="http://schemas.microsoft.com/office/drawing/2014/main" id="{CD1AABD4-D352-B498-D38C-114265E448CB}"/>
              </a:ext>
            </a:extLst>
          </p:cNvPr>
          <p:cNvSpPr>
            <a:spLocks noGrp="1"/>
          </p:cNvSpPr>
          <p:nvPr>
            <p:ph type="body" sz="quarter" idx="65" hasCustomPrompt="1"/>
          </p:nvPr>
        </p:nvSpPr>
        <p:spPr>
          <a:xfrm>
            <a:off x="9238279" y="6009099"/>
            <a:ext cx="2953721" cy="452458"/>
          </a:xfrm>
          <a:prstGeom prst="rect">
            <a:avLst/>
          </a:prstGeom>
        </p:spPr>
        <p:txBody>
          <a:bodyPr anchor="ct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Photo Credit: </a:t>
            </a:r>
          </a:p>
        </p:txBody>
      </p:sp>
    </p:spTree>
    <p:extLst>
      <p:ext uri="{BB962C8B-B14F-4D97-AF65-F5344CB8AC3E}">
        <p14:creationId xmlns:p14="http://schemas.microsoft.com/office/powerpoint/2010/main" val="8269491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FDCA16B-9827-9A66-FECE-DFC1AFFDE0BE}"/>
              </a:ext>
            </a:extLst>
          </p:cNvPr>
          <p:cNvCxnSpPr>
            <a:cxnSpLocks/>
          </p:cNvCxnSpPr>
          <p:nvPr userDrawn="1"/>
        </p:nvCxnSpPr>
        <p:spPr>
          <a:xfrm>
            <a:off x="11812564" y="6509035"/>
            <a:ext cx="265889" cy="0"/>
          </a:xfrm>
          <a:prstGeom prst="line">
            <a:avLst/>
          </a:prstGeom>
          <a:ln w="9525">
            <a:solidFill>
              <a:srgbClr val="FBA63D"/>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9F52FBD6-8606-40F6-2E96-013C15645002}"/>
              </a:ext>
            </a:extLst>
          </p:cNvPr>
          <p:cNvSpPr>
            <a:spLocks noGrp="1"/>
          </p:cNvSpPr>
          <p:nvPr>
            <p:ph type="sldNum" sz="quarter" idx="4"/>
          </p:nvPr>
        </p:nvSpPr>
        <p:spPr>
          <a:xfrm>
            <a:off x="11708764" y="6546433"/>
            <a:ext cx="473489" cy="311567"/>
          </a:xfrm>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5" name="Rectangle 4">
            <a:extLst>
              <a:ext uri="{FF2B5EF4-FFF2-40B4-BE49-F238E27FC236}">
                <a16:creationId xmlns:a16="http://schemas.microsoft.com/office/drawing/2014/main" id="{FC10B21F-5F4D-48B2-BCDC-B559A07215EF}"/>
              </a:ext>
            </a:extLst>
          </p:cNvPr>
          <p:cNvSpPr/>
          <p:nvPr userDrawn="1"/>
        </p:nvSpPr>
        <p:spPr>
          <a:xfrm rot="16200000">
            <a:off x="9307607" y="3741403"/>
            <a:ext cx="5275803" cy="184666"/>
          </a:xfrm>
          <a:prstGeom prst="rect">
            <a:avLst/>
          </a:prstGeom>
        </p:spPr>
        <p:txBody>
          <a:bodyPr wrap="square"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600" b="1" i="0" u="none" spc="0" dirty="0">
                <a:solidFill>
                  <a:srgbClr val="459597"/>
                </a:solidFill>
                <a:latin typeface="Calibri" panose="020F0502020204030204" pitchFamily="34" charset="0"/>
                <a:cs typeface="Calibri" panose="020F0502020204030204" pitchFamily="34" charset="0"/>
              </a:rPr>
              <a:t>EPIC STAYS </a:t>
            </a:r>
            <a:r>
              <a:rPr lang="en-GB" sz="600" b="1" i="0" u="none" spc="0" dirty="0">
                <a:solidFill>
                  <a:srgbClr val="FBA63B"/>
                </a:solidFill>
                <a:latin typeface="Calibri" panose="020F0502020204030204" pitchFamily="34" charset="0"/>
                <a:cs typeface="Calibri" panose="020F0502020204030204" pitchFamily="34" charset="0"/>
              </a:rPr>
              <a:t>|</a:t>
            </a:r>
            <a:r>
              <a:rPr lang="en-GB" sz="600" b="1" i="0" u="none" spc="0" dirty="0">
                <a:solidFill>
                  <a:srgbClr val="459597"/>
                </a:solidFill>
                <a:latin typeface="Calibri" panose="020F0502020204030204" pitchFamily="34" charset="0"/>
                <a:cs typeface="Calibri" panose="020F0502020204030204" pitchFamily="34" charset="0"/>
              </a:rPr>
              <a:t> </a:t>
            </a:r>
            <a:r>
              <a:rPr lang="en-US" sz="600" b="0" i="0" u="none" kern="1200" spc="0">
                <a:solidFill>
                  <a:srgbClr val="459597"/>
                </a:solidFill>
                <a:latin typeface="Calibri" panose="020F0502020204030204" pitchFamily="34" charset="0"/>
                <a:ea typeface="+mn-ea"/>
                <a:cs typeface="Calibri" panose="020F0502020204030204" pitchFamily="34" charset="0"/>
              </a:rPr>
              <a:t>DESIGNING INNOVATIVE TOURISM STAYS</a:t>
            </a:r>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97" r:id="rId2"/>
    <p:sldLayoutId id="2147483829" r:id="rId3"/>
    <p:sldLayoutId id="2147483881" r:id="rId4"/>
    <p:sldLayoutId id="2147483888" r:id="rId5"/>
    <p:sldLayoutId id="2147483898" r:id="rId6"/>
    <p:sldLayoutId id="2147483842" r:id="rId7"/>
    <p:sldLayoutId id="2147483840" r:id="rId8"/>
    <p:sldLayoutId id="2147483880" r:id="rId9"/>
    <p:sldLayoutId id="2147483889" r:id="rId10"/>
    <p:sldLayoutId id="2147483861" r:id="rId11"/>
    <p:sldLayoutId id="2147483905" r:id="rId12"/>
    <p:sldLayoutId id="2147483890" r:id="rId13"/>
    <p:sldLayoutId id="2147483899" r:id="rId14"/>
    <p:sldLayoutId id="2147483884" r:id="rId15"/>
    <p:sldLayoutId id="2147483841" r:id="rId16"/>
    <p:sldLayoutId id="2147483879" r:id="rId17"/>
    <p:sldLayoutId id="2147483913" r:id="rId18"/>
    <p:sldLayoutId id="2147483914" r:id="rId19"/>
    <p:sldLayoutId id="2147483906" r:id="rId20"/>
    <p:sldLayoutId id="2147483907" r:id="rId21"/>
    <p:sldLayoutId id="2147483878" r:id="rId22"/>
    <p:sldLayoutId id="2147483915" r:id="rId23"/>
    <p:sldLayoutId id="2147483916" r:id="rId24"/>
    <p:sldLayoutId id="2147483891" r:id="rId25"/>
    <p:sldLayoutId id="2147483894" r:id="rId26"/>
    <p:sldLayoutId id="2147483893" r:id="rId27"/>
    <p:sldLayoutId id="2147483895" r:id="rId28"/>
    <p:sldLayoutId id="2147483896" r:id="rId29"/>
    <p:sldLayoutId id="2147483900" r:id="rId30"/>
    <p:sldLayoutId id="2147483901" r:id="rId31"/>
    <p:sldLayoutId id="2147483902" r:id="rId32"/>
    <p:sldLayoutId id="2147483903" r:id="rId33"/>
    <p:sldLayoutId id="2147483904" r:id="rId34"/>
    <p:sldLayoutId id="2147483853" r:id="rId35"/>
    <p:sldLayoutId id="2147483912" r:id="rId3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4.xml"/><Relationship Id="rId1" Type="http://schemas.openxmlformats.org/officeDocument/2006/relationships/video" Target="https://www.youtube.com/embed/O0Zydppio4w?feature=oembed" TargetMode="Externa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4C43D-1492-049F-56D6-DB2E9868F363}"/>
            </a:ext>
          </a:extLst>
        </p:cNvPr>
        <p:cNvGrpSpPr/>
        <p:nvPr/>
      </p:nvGrpSpPr>
      <p:grpSpPr>
        <a:xfrm>
          <a:off x="0" y="0"/>
          <a:ext cx="0" cy="0"/>
          <a:chOff x="0" y="0"/>
          <a:chExt cx="0" cy="0"/>
        </a:xfrm>
      </p:grpSpPr>
      <p:pic>
        <p:nvPicPr>
          <p:cNvPr id="9" name="Picture Placeholder 8" descr="A person and person sitting on a bed with a baby&#10;&#10;AI-generated content may be incorrect.">
            <a:extLst>
              <a:ext uri="{FF2B5EF4-FFF2-40B4-BE49-F238E27FC236}">
                <a16:creationId xmlns:a16="http://schemas.microsoft.com/office/drawing/2014/main" id="{B840A916-6B10-F411-92A6-007DC5F7B740}"/>
              </a:ext>
            </a:extLst>
          </p:cNvPr>
          <p:cNvPicPr>
            <a:picLocks noGrp="1" noChangeAspect="1"/>
          </p:cNvPicPr>
          <p:nvPr>
            <p:ph type="pic" sz="quarter" idx="34"/>
          </p:nvPr>
        </p:nvPicPr>
        <p:blipFill rotWithShape="1">
          <a:blip r:embed="rId2"/>
          <a:srcRect l="8768" t="29372" r="28012" b="3140"/>
          <a:stretch/>
        </p:blipFill>
        <p:spPr>
          <a:xfrm>
            <a:off x="-4485" y="435943"/>
            <a:ext cx="5974236" cy="3624947"/>
          </a:xfrm>
        </p:spPr>
      </p:pic>
      <p:sp>
        <p:nvSpPr>
          <p:cNvPr id="5" name="Text Placeholder 4">
            <a:extLst>
              <a:ext uri="{FF2B5EF4-FFF2-40B4-BE49-F238E27FC236}">
                <a16:creationId xmlns:a16="http://schemas.microsoft.com/office/drawing/2014/main" id="{D6567DFA-28D8-B541-1DA4-1262D2F865D4}"/>
              </a:ext>
            </a:extLst>
          </p:cNvPr>
          <p:cNvSpPr>
            <a:spLocks noGrp="1"/>
          </p:cNvSpPr>
          <p:nvPr>
            <p:ph type="body" sz="quarter" idx="21"/>
          </p:nvPr>
        </p:nvSpPr>
        <p:spPr>
          <a:xfrm>
            <a:off x="6222251" y="521611"/>
            <a:ext cx="5496429" cy="4050389"/>
          </a:xfrm>
        </p:spPr>
        <p:txBody>
          <a:bodyPr/>
          <a:lstStyle/>
          <a:p>
            <a:pPr>
              <a:lnSpc>
                <a:spcPts val="2340"/>
              </a:lnSpc>
            </a:pPr>
            <a:r>
              <a:rPr lang="en-US" sz="2400" b="1" dirty="0">
                <a:solidFill>
                  <a:srgbClr val="EC7C69"/>
                </a:solidFill>
              </a:rPr>
              <a:t>Accommodation Type: </a:t>
            </a:r>
          </a:p>
          <a:p>
            <a:pPr>
              <a:lnSpc>
                <a:spcPts val="2340"/>
              </a:lnSpc>
            </a:pPr>
            <a:r>
              <a:rPr lang="en-US" sz="2400" dirty="0">
                <a:solidFill>
                  <a:srgbClr val="414141"/>
                </a:solidFill>
              </a:rPr>
              <a:t>Scandinavian glass cabin igloo in Viking style </a:t>
            </a:r>
          </a:p>
          <a:p>
            <a:pPr>
              <a:lnSpc>
                <a:spcPts val="2340"/>
              </a:lnSpc>
            </a:pPr>
            <a:endParaRPr lang="en-US" sz="2400" dirty="0">
              <a:solidFill>
                <a:srgbClr val="414141"/>
              </a:solidFill>
            </a:endParaRPr>
          </a:p>
          <a:p>
            <a:pPr>
              <a:lnSpc>
                <a:spcPts val="2340"/>
              </a:lnSpc>
            </a:pPr>
            <a:r>
              <a:rPr lang="en-US" sz="2400" b="1" dirty="0">
                <a:solidFill>
                  <a:srgbClr val="EC7C69"/>
                </a:solidFill>
              </a:rPr>
              <a:t>Concept: </a:t>
            </a:r>
          </a:p>
          <a:p>
            <a:pPr>
              <a:lnSpc>
                <a:spcPts val="2340"/>
              </a:lnSpc>
            </a:pPr>
            <a:r>
              <a:rPr lang="en-US" sz="2400" dirty="0">
                <a:solidFill>
                  <a:srgbClr val="414141"/>
                </a:solidFill>
              </a:rPr>
              <a:t>Panorama Glass Lodge is a cluster of 23 m² micro-cabins whose walls and roofs are fully glazed over the bed. Each unit sits on screw-pile footings in remote South and West Iceland farmland, paired with a private geothermal hot-tub and minimalist Viking-inspired décor. The design turns the sky itself—aurora in winter, midnight sun in summer—into the room’s main feature while leaving a light footprint on the land. </a:t>
            </a:r>
          </a:p>
          <a:p>
            <a:pPr>
              <a:lnSpc>
                <a:spcPts val="2340"/>
              </a:lnSpc>
            </a:pPr>
            <a:endParaRPr lang="en-US" sz="2400" i="1" dirty="0">
              <a:solidFill>
                <a:srgbClr val="414141"/>
              </a:solidFill>
            </a:endParaRPr>
          </a:p>
        </p:txBody>
      </p:sp>
      <p:sp>
        <p:nvSpPr>
          <p:cNvPr id="6" name="Text Placeholder 5">
            <a:extLst>
              <a:ext uri="{FF2B5EF4-FFF2-40B4-BE49-F238E27FC236}">
                <a16:creationId xmlns:a16="http://schemas.microsoft.com/office/drawing/2014/main" id="{B52A04F5-1F75-6DF9-4787-55ED669C0998}"/>
              </a:ext>
            </a:extLst>
          </p:cNvPr>
          <p:cNvSpPr>
            <a:spLocks noGrp="1"/>
          </p:cNvSpPr>
          <p:nvPr>
            <p:ph type="body" sz="quarter" idx="66"/>
          </p:nvPr>
        </p:nvSpPr>
        <p:spPr>
          <a:xfrm>
            <a:off x="0" y="295382"/>
            <a:ext cx="3168869" cy="452458"/>
          </a:xfrm>
          <a:solidFill>
            <a:srgbClr val="459597"/>
          </a:solidFill>
        </p:spPr>
        <p:txBody>
          <a:bodyPr/>
          <a:lstStyle/>
          <a:p>
            <a:pPr algn="ctr"/>
            <a:r>
              <a:rPr lang="en-GB" sz="1200" dirty="0"/>
              <a:t>Photo Credit: Panorama Glass Lodge</a:t>
            </a:r>
          </a:p>
        </p:txBody>
      </p:sp>
      <p:sp>
        <p:nvSpPr>
          <p:cNvPr id="3" name="Text Placeholder 2">
            <a:extLst>
              <a:ext uri="{FF2B5EF4-FFF2-40B4-BE49-F238E27FC236}">
                <a16:creationId xmlns:a16="http://schemas.microsoft.com/office/drawing/2014/main" id="{488F4A94-BCD4-2797-3F7D-1E0121ECB7E6}"/>
              </a:ext>
            </a:extLst>
          </p:cNvPr>
          <p:cNvSpPr>
            <a:spLocks noGrp="1"/>
          </p:cNvSpPr>
          <p:nvPr>
            <p:ph type="body" sz="quarter" idx="18"/>
          </p:nvPr>
        </p:nvSpPr>
        <p:spPr>
          <a:prstGeom prst="rect">
            <a:avLst/>
          </a:prstGeom>
        </p:spPr>
        <p:txBody>
          <a:bodyPr/>
          <a:lstStyle/>
          <a:p>
            <a:r>
              <a:rPr lang="en-US" dirty="0"/>
              <a:t>Panorama Glass Lodge, Iceland </a:t>
            </a:r>
          </a:p>
          <a:p>
            <a:endParaRPr lang="en-US" dirty="0"/>
          </a:p>
        </p:txBody>
      </p:sp>
      <p:sp>
        <p:nvSpPr>
          <p:cNvPr id="4" name="Text Placeholder 3">
            <a:extLst>
              <a:ext uri="{FF2B5EF4-FFF2-40B4-BE49-F238E27FC236}">
                <a16:creationId xmlns:a16="http://schemas.microsoft.com/office/drawing/2014/main" id="{FC76CE66-93DE-F341-34F3-EB7EDDAC985A}"/>
              </a:ext>
            </a:extLst>
          </p:cNvPr>
          <p:cNvSpPr>
            <a:spLocks noGrp="1"/>
          </p:cNvSpPr>
          <p:nvPr>
            <p:ph type="body" sz="quarter" idx="19"/>
          </p:nvPr>
        </p:nvSpPr>
        <p:spPr>
          <a:prstGeom prst="rect">
            <a:avLst/>
          </a:prstGeom>
        </p:spPr>
        <p:txBody>
          <a:bodyPr/>
          <a:lstStyle/>
          <a:p>
            <a:r>
              <a:rPr lang="en-GB" dirty="0"/>
              <a:t>Case Study</a:t>
            </a:r>
          </a:p>
        </p:txBody>
      </p:sp>
      <p:sp>
        <p:nvSpPr>
          <p:cNvPr id="10" name="TextBox 9">
            <a:extLst>
              <a:ext uri="{FF2B5EF4-FFF2-40B4-BE49-F238E27FC236}">
                <a16:creationId xmlns:a16="http://schemas.microsoft.com/office/drawing/2014/main" id="{18BB6434-0059-619C-478A-8B63A6AF5F52}"/>
              </a:ext>
            </a:extLst>
          </p:cNvPr>
          <p:cNvSpPr txBox="1"/>
          <p:nvPr/>
        </p:nvSpPr>
        <p:spPr>
          <a:xfrm>
            <a:off x="6321204" y="5701340"/>
            <a:ext cx="5486513" cy="369332"/>
          </a:xfrm>
          <a:prstGeom prst="rect">
            <a:avLst/>
          </a:prstGeom>
          <a:noFill/>
        </p:spPr>
        <p:txBody>
          <a:bodyPr wrap="square" rtlCol="0">
            <a:spAutoFit/>
          </a:bodyPr>
          <a:lstStyle/>
          <a:p>
            <a:r>
              <a:rPr lang="en-IE" b="1" dirty="0">
                <a:solidFill>
                  <a:srgbClr val="414141"/>
                </a:solidFill>
              </a:rPr>
              <a:t>Website: </a:t>
            </a:r>
            <a:r>
              <a:rPr lang="en-IE" dirty="0">
                <a:solidFill>
                  <a:srgbClr val="459597"/>
                </a:solidFill>
              </a:rPr>
              <a:t>https://</a:t>
            </a:r>
            <a:r>
              <a:rPr lang="en-IE" dirty="0" err="1">
                <a:solidFill>
                  <a:srgbClr val="459597"/>
                </a:solidFill>
              </a:rPr>
              <a:t>panoramaglasslodge.com</a:t>
            </a:r>
            <a:r>
              <a:rPr lang="en-IE" dirty="0">
                <a:solidFill>
                  <a:srgbClr val="459597"/>
                </a:solidFill>
              </a:rPr>
              <a:t>/</a:t>
            </a:r>
          </a:p>
        </p:txBody>
      </p:sp>
      <p:sp>
        <p:nvSpPr>
          <p:cNvPr id="27" name="Slide Number Placeholder 5">
            <a:extLst>
              <a:ext uri="{FF2B5EF4-FFF2-40B4-BE49-F238E27FC236}">
                <a16:creationId xmlns:a16="http://schemas.microsoft.com/office/drawing/2014/main" id="{626A0EC5-389F-FC0C-B7EC-4D07CA344AAE}"/>
              </a:ext>
            </a:extLst>
          </p:cNvPr>
          <p:cNvSpPr txBox="1">
            <a:spLocks/>
          </p:cNvSpPr>
          <p:nvPr/>
        </p:nvSpPr>
        <p:spPr>
          <a:xfrm>
            <a:off x="11681466" y="6454993"/>
            <a:ext cx="473489" cy="311567"/>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rgbClr val="459597"/>
                </a:solidFill>
                <a:latin typeface="Calibri" panose="020F0502020204030204" pitchFamily="34" charset="0"/>
                <a:ea typeface="Noto Sans" panose="020B050204050402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C527BFA-2C0E-4CEC-B6A5-913A56FEF4B4}" type="slidenum">
              <a:rPr lang="fr-CA" sz="1200" smtClean="0"/>
              <a:pPr/>
              <a:t>1</a:t>
            </a:fld>
            <a:endParaRPr lang="fr-CA" sz="1200" dirty="0"/>
          </a:p>
        </p:txBody>
      </p:sp>
      <p:pic>
        <p:nvPicPr>
          <p:cNvPr id="11" name="Picture 10">
            <a:extLst>
              <a:ext uri="{FF2B5EF4-FFF2-40B4-BE49-F238E27FC236}">
                <a16:creationId xmlns:a16="http://schemas.microsoft.com/office/drawing/2014/main" id="{FB67985B-D803-AD74-E44B-410C403B3B6B}"/>
              </a:ext>
            </a:extLst>
          </p:cNvPr>
          <p:cNvPicPr>
            <a:picLocks noChangeAspect="1"/>
          </p:cNvPicPr>
          <p:nvPr/>
        </p:nvPicPr>
        <p:blipFill>
          <a:blip r:embed="rId3">
            <a:biLevel thresh="25000"/>
            <a:alphaModFix amt="45000"/>
            <a:extLst>
              <a:ext uri="{28A0092B-C50C-407E-A947-70E740481C1C}">
                <a14:useLocalDpi xmlns:a14="http://schemas.microsoft.com/office/drawing/2010/main" val="0"/>
              </a:ext>
            </a:extLst>
          </a:blip>
          <a:srcRect l="53155" t="-1" r="5047" b="49903"/>
          <a:stretch/>
        </p:blipFill>
        <p:spPr>
          <a:xfrm>
            <a:off x="1584434" y="4260402"/>
            <a:ext cx="3580276" cy="2659133"/>
          </a:xfrm>
          <a:prstGeom prst="rect">
            <a:avLst/>
          </a:prstGeom>
        </p:spPr>
      </p:pic>
    </p:spTree>
    <p:extLst>
      <p:ext uri="{BB962C8B-B14F-4D97-AF65-F5344CB8AC3E}">
        <p14:creationId xmlns:p14="http://schemas.microsoft.com/office/powerpoint/2010/main" val="246901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B4796-BB31-8BB6-1C43-61DCD0C68A16}"/>
            </a:ext>
          </a:extLst>
        </p:cNvPr>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773DA04-74DD-2A3A-6E4D-5B708D2E20AE}"/>
              </a:ext>
            </a:extLst>
          </p:cNvPr>
          <p:cNvSpPr>
            <a:spLocks noGrp="1"/>
          </p:cNvSpPr>
          <p:nvPr>
            <p:ph type="sldNum" sz="quarter" idx="4"/>
          </p:nvPr>
        </p:nvSpPr>
        <p:spPr>
          <a:prstGeom prst="rect">
            <a:avLst/>
          </a:prstGeom>
        </p:spPr>
        <p:txBody>
          <a:bodyPr vert="horz" lIns="91440" tIns="45720" rIns="91440" bIns="45720" rtlCol="0" anchor="ctr"/>
          <a:lstStyle>
            <a:lvl1pPr algn="ctr">
              <a:defRPr sz="800">
                <a:solidFill>
                  <a:srgbClr val="459597"/>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2</a:t>
            </a:fld>
            <a:endParaRPr lang="fr-CA" dirty="0"/>
          </a:p>
        </p:txBody>
      </p:sp>
      <p:sp>
        <p:nvSpPr>
          <p:cNvPr id="3" name="Text Placeholder 2">
            <a:extLst>
              <a:ext uri="{FF2B5EF4-FFF2-40B4-BE49-F238E27FC236}">
                <a16:creationId xmlns:a16="http://schemas.microsoft.com/office/drawing/2014/main" id="{EAD2D116-B74C-02E9-74E0-A1C36278BB20}"/>
              </a:ext>
            </a:extLst>
          </p:cNvPr>
          <p:cNvSpPr>
            <a:spLocks noGrp="1"/>
          </p:cNvSpPr>
          <p:nvPr>
            <p:ph type="body" sz="quarter" idx="18"/>
          </p:nvPr>
        </p:nvSpPr>
        <p:spPr>
          <a:prstGeom prst="rect">
            <a:avLst/>
          </a:prstGeom>
        </p:spPr>
        <p:txBody>
          <a:bodyPr/>
          <a:lstStyle/>
          <a:p>
            <a:pPr>
              <a:lnSpc>
                <a:spcPct val="100000"/>
              </a:lnSpc>
            </a:pPr>
            <a:r>
              <a:rPr lang="is-IS" dirty="0"/>
              <a:t>Panorama Glass Lodge, Iceland</a:t>
            </a:r>
            <a:endParaRPr lang="en-GB" dirty="0"/>
          </a:p>
        </p:txBody>
      </p:sp>
      <p:sp>
        <p:nvSpPr>
          <p:cNvPr id="4" name="Text Placeholder 3">
            <a:extLst>
              <a:ext uri="{FF2B5EF4-FFF2-40B4-BE49-F238E27FC236}">
                <a16:creationId xmlns:a16="http://schemas.microsoft.com/office/drawing/2014/main" id="{2286B672-90BF-B433-4D2B-B62F0FDA7F9A}"/>
              </a:ext>
            </a:extLst>
          </p:cNvPr>
          <p:cNvSpPr>
            <a:spLocks noGrp="1"/>
          </p:cNvSpPr>
          <p:nvPr>
            <p:ph type="body" sz="quarter" idx="19"/>
          </p:nvPr>
        </p:nvSpPr>
        <p:spPr>
          <a:prstGeom prst="rect">
            <a:avLst/>
          </a:prstGeom>
        </p:spPr>
        <p:txBody>
          <a:bodyPr/>
          <a:lstStyle/>
          <a:p>
            <a:r>
              <a:rPr lang="en-GB" dirty="0"/>
              <a:t>Case Study</a:t>
            </a:r>
          </a:p>
        </p:txBody>
      </p:sp>
      <p:pic>
        <p:nvPicPr>
          <p:cNvPr id="2" name="Picture 1">
            <a:extLst>
              <a:ext uri="{FF2B5EF4-FFF2-40B4-BE49-F238E27FC236}">
                <a16:creationId xmlns:a16="http://schemas.microsoft.com/office/drawing/2014/main" id="{E9911489-25ED-0DCA-AA42-D7149E657E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055" y="2857204"/>
            <a:ext cx="5840450" cy="3845012"/>
          </a:xfrm>
          <a:prstGeom prst="rect">
            <a:avLst/>
          </a:prstGeom>
          <a:noFill/>
        </p:spPr>
      </p:pic>
      <p:pic>
        <p:nvPicPr>
          <p:cNvPr id="9" name="Online Media 8" title="Panorama Glass Lodge south Iceland">
            <a:hlinkClick r:id="" action="ppaction://media"/>
            <a:extLst>
              <a:ext uri="{FF2B5EF4-FFF2-40B4-BE49-F238E27FC236}">
                <a16:creationId xmlns:a16="http://schemas.microsoft.com/office/drawing/2014/main" id="{59779F1C-AD4E-B66F-D670-129C1C2816D6}"/>
              </a:ext>
            </a:extLst>
          </p:cNvPr>
          <p:cNvPicPr>
            <a:picLocks noRot="1" noChangeAspect="1"/>
          </p:cNvPicPr>
          <p:nvPr>
            <a:videoFile r:link="rId1"/>
          </p:nvPr>
        </p:nvPicPr>
        <p:blipFill>
          <a:blip r:embed="rId4"/>
          <a:stretch>
            <a:fillRect/>
          </a:stretch>
        </p:blipFill>
        <p:spPr>
          <a:xfrm>
            <a:off x="623907" y="3269132"/>
            <a:ext cx="4182420" cy="2363073"/>
          </a:xfrm>
          <a:prstGeom prst="rect">
            <a:avLst/>
          </a:prstGeom>
        </p:spPr>
      </p:pic>
      <p:sp>
        <p:nvSpPr>
          <p:cNvPr id="16" name="Text Placeholder 4">
            <a:extLst>
              <a:ext uri="{FF2B5EF4-FFF2-40B4-BE49-F238E27FC236}">
                <a16:creationId xmlns:a16="http://schemas.microsoft.com/office/drawing/2014/main" id="{7438C4E5-C88C-DAA4-C1A8-CC4EDBB35F05}"/>
              </a:ext>
            </a:extLst>
          </p:cNvPr>
          <p:cNvSpPr txBox="1">
            <a:spLocks/>
          </p:cNvSpPr>
          <p:nvPr/>
        </p:nvSpPr>
        <p:spPr>
          <a:xfrm>
            <a:off x="5625289" y="521611"/>
            <a:ext cx="6093391" cy="4050389"/>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pc="0" dirty="0">
                <a:solidFill>
                  <a:srgbClr val="41414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340"/>
              </a:lnSpc>
            </a:pPr>
            <a:r>
              <a:rPr lang="en-IE" sz="2400" b="1" dirty="0">
                <a:solidFill>
                  <a:srgbClr val="EC7C69"/>
                </a:solidFill>
              </a:rPr>
              <a:t>Value Proposition:</a:t>
            </a:r>
          </a:p>
          <a:p>
            <a:pPr>
              <a:lnSpc>
                <a:spcPts val="2340"/>
              </a:lnSpc>
            </a:pPr>
            <a:br>
              <a:rPr lang="en-IE" sz="2400" dirty="0"/>
            </a:br>
            <a:r>
              <a:rPr lang="en-IE" sz="2400" dirty="0"/>
              <a:t>Guests get a once-in-a-lifetime, camera-ready view of Iceland’s night- and day-skies without sacrificing spa-level comfort. By opening new booking dates only twice a year, the lodge creates scarcity that keeps occupancy above 90 % and supports premium rates (€430–950). The result is a highly sharable, ultra-private nature experience that commands both social-media buzz and repeat-free pricing power.</a:t>
            </a:r>
          </a:p>
          <a:p>
            <a:pPr>
              <a:lnSpc>
                <a:spcPts val="2340"/>
              </a:lnSpc>
            </a:pPr>
            <a:endParaRPr lang="en-IE" sz="2400" i="1" dirty="0"/>
          </a:p>
        </p:txBody>
      </p:sp>
      <p:sp>
        <p:nvSpPr>
          <p:cNvPr id="17" name="TextBox 16">
            <a:extLst>
              <a:ext uri="{FF2B5EF4-FFF2-40B4-BE49-F238E27FC236}">
                <a16:creationId xmlns:a16="http://schemas.microsoft.com/office/drawing/2014/main" id="{61EF60B2-B2AB-3F5A-EBDD-9FFF44ADA1B2}"/>
              </a:ext>
            </a:extLst>
          </p:cNvPr>
          <p:cNvSpPr txBox="1"/>
          <p:nvPr/>
        </p:nvSpPr>
        <p:spPr>
          <a:xfrm>
            <a:off x="5928727" y="5374550"/>
            <a:ext cx="5486513" cy="369332"/>
          </a:xfrm>
          <a:prstGeom prst="rect">
            <a:avLst/>
          </a:prstGeom>
          <a:noFill/>
        </p:spPr>
        <p:txBody>
          <a:bodyPr wrap="square" rtlCol="0">
            <a:spAutoFit/>
          </a:bodyPr>
          <a:lstStyle/>
          <a:p>
            <a:r>
              <a:rPr lang="en-IE" b="1" dirty="0">
                <a:solidFill>
                  <a:srgbClr val="414141"/>
                </a:solidFill>
              </a:rPr>
              <a:t>Website: </a:t>
            </a:r>
            <a:r>
              <a:rPr lang="en-IE" dirty="0">
                <a:solidFill>
                  <a:srgbClr val="459597"/>
                </a:solidFill>
              </a:rPr>
              <a:t>https://</a:t>
            </a:r>
            <a:r>
              <a:rPr lang="en-IE" dirty="0" err="1">
                <a:solidFill>
                  <a:srgbClr val="459597"/>
                </a:solidFill>
              </a:rPr>
              <a:t>panoramaglasslodge.com</a:t>
            </a:r>
            <a:r>
              <a:rPr lang="en-IE" dirty="0">
                <a:solidFill>
                  <a:srgbClr val="459597"/>
                </a:solidFill>
              </a:rPr>
              <a:t>/</a:t>
            </a:r>
          </a:p>
        </p:txBody>
      </p:sp>
    </p:spTree>
    <p:extLst>
      <p:ext uri="{BB962C8B-B14F-4D97-AF65-F5344CB8AC3E}">
        <p14:creationId xmlns:p14="http://schemas.microsoft.com/office/powerpoint/2010/main" val="58514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35803b3-5fd4-490d-9118-e08d8d43fc1e" xsi:nil="true"/>
    <lcf76f155ced4ddcb4097134ff3c332f xmlns="7b53bf8c-4569-44df-ad60-bb18397340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EC2A733B751B4A9BD302BA2F24F71D" ma:contentTypeVersion="15" ma:contentTypeDescription="Create a new document." ma:contentTypeScope="" ma:versionID="1004a1fcfdaedc499d1fdbf9e606bbc9">
  <xsd:schema xmlns:xsd="http://www.w3.org/2001/XMLSchema" xmlns:xs="http://www.w3.org/2001/XMLSchema" xmlns:p="http://schemas.microsoft.com/office/2006/metadata/properties" xmlns:ns2="7b53bf8c-4569-44df-ad60-bb18397340c4" xmlns:ns3="835803b3-5fd4-490d-9118-e08d8d43fc1e" targetNamespace="http://schemas.microsoft.com/office/2006/metadata/properties" ma:root="true" ma:fieldsID="c246fbac5ae566393edce5c1df43e7b4" ns2:_="" ns3:_="">
    <xsd:import namespace="7b53bf8c-4569-44df-ad60-bb18397340c4"/>
    <xsd:import namespace="835803b3-5fd4-490d-9118-e08d8d43fc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3bf8c-4569-44df-ad60-bb18397340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35803b3-5fd4-490d-9118-e08d8d43fc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42f271f-8533-40f3-8d6b-870b5cd30576}" ma:internalName="TaxCatchAll" ma:showField="CatchAllData" ma:web="835803b3-5fd4-490d-9118-e08d8d43fc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076E18-2B84-4508-B120-3C096464AE89}">
  <ds:schemaRefs>
    <ds:schemaRef ds:uri="http://schemas.microsoft.com/office/2006/metadata/properties"/>
    <ds:schemaRef ds:uri="http://schemas.microsoft.com/office/infopath/2007/PartnerControls"/>
    <ds:schemaRef ds:uri="835803b3-5fd4-490d-9118-e08d8d43fc1e"/>
    <ds:schemaRef ds:uri="7b53bf8c-4569-44df-ad60-bb18397340c4"/>
  </ds:schemaRefs>
</ds:datastoreItem>
</file>

<file path=customXml/itemProps2.xml><?xml version="1.0" encoding="utf-8"?>
<ds:datastoreItem xmlns:ds="http://schemas.openxmlformats.org/officeDocument/2006/customXml" ds:itemID="{2E59C63F-829D-49AE-9103-D67903FDCD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3bf8c-4569-44df-ad60-bb18397340c4"/>
    <ds:schemaRef ds:uri="835803b3-5fd4-490d-9118-e08d8d43f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C85329-4F53-4995-A204-691117D327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12210</TotalTime>
  <Words>195</Words>
  <Application>Microsoft Office PowerPoint</Application>
  <PresentationFormat>Widescreen</PresentationFormat>
  <Paragraphs>16</Paragraphs>
  <Slides>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Montserrat</vt:lpstr>
      <vt:lpstr>Montserrat Light</vt:lpstr>
      <vt:lpstr>Verdana</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Laura Magan (MMS,Ireland)</cp:lastModifiedBy>
  <cp:revision>772</cp:revision>
  <dcterms:created xsi:type="dcterms:W3CDTF">2020-10-14T13:32:04Z</dcterms:created>
  <dcterms:modified xsi:type="dcterms:W3CDTF">2025-08-20T13:29:10Z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0x01010026EC2A733B751B4A9BD302BA2F24F71D</vt:lpwstr>
  </property>
  <property fmtid="{D5CDD505-2E9C-101B-9397-08002B2CF9AE}" pid="3" name="MediaServiceImageTags">
    <vt:lpwstr/>
  </property>
</Properties>
</file>